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Default Extension="wdp" ContentType="image/vnd.ms-photo"/>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strictFirstAndLastChars="0" embedTrueTypeFonts="1" saveSubsetFonts="1" autoCompressPictures="0">
  <p:sldMasterIdLst>
    <p:sldMasterId id="2147483648" r:id="rId1"/>
  </p:sldMasterIdLst>
  <p:notesMasterIdLst>
    <p:notesMasterId r:id="rId2"/>
  </p:notesMasterIdLst>
  <p:sldIdLst>
    <p:sldId id="376" r:id="rId3"/>
    <p:sldId id="377" r:id="rId4"/>
    <p:sldId id="378" r:id="rId5"/>
    <p:sldId id="256" r:id="rId6"/>
    <p:sldId id="257" r:id="rId7"/>
    <p:sldId id="258" r:id="rId8"/>
    <p:sldId id="259" r:id="rId9"/>
    <p:sldId id="260" r:id="rId10"/>
    <p:sldId id="379" r:id="rId11"/>
    <p:sldId id="272" r:id="rId12"/>
    <p:sldId id="273" r:id="rId13"/>
    <p:sldId id="277" r:id="rId14"/>
    <p:sldId id="280" r:id="rId15"/>
    <p:sldId id="291" r:id="rId16"/>
    <p:sldId id="380" r:id="rId17"/>
    <p:sldId id="264" r:id="rId18"/>
    <p:sldId id="274" r:id="rId19"/>
    <p:sldId id="294" r:id="rId20"/>
    <p:sldId id="304" r:id="rId21"/>
    <p:sldId id="305" r:id="rId22"/>
    <p:sldId id="381" r:id="rId23"/>
    <p:sldId id="276" r:id="rId24"/>
    <p:sldId id="315" r:id="rId25"/>
    <p:sldId id="346" r:id="rId26"/>
    <p:sldId id="347" r:id="rId27"/>
    <p:sldId id="350" r:id="rId28"/>
    <p:sldId id="382" r:id="rId29"/>
  </p:sldIdLst>
  <p:sldSz cx="24384000" cy="13716000"/>
  <p:notesSz cx="6858000" cy="9144000"/>
  <p:embeddedFontLst>
    <p:embeddedFont>
      <p:font typeface="Calibri" panose="020F0502020204030204"/>
      <p:regular r:id="rId31"/>
      <p:bold r:id="rId32"/>
      <p:italic r:id="rId33"/>
      <p:boldItalic r:id="rId34"/>
    </p:embeddedFont>
  </p:embeddedFontLst>
  <p:custDataLst>
    <p:tags r:id="rId30"/>
  </p:custDataLst>
  <p:defaultTex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4320" userDrawn="1">
          <p15:clr>
            <a:srgbClr val="A4A3A4"/>
          </p15:clr>
        </p15:guide>
        <p15:guide id="2" pos="7453"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38" d="100"/>
          <a:sy n="38" d="100"/>
        </p:scale>
        <p:origin x="30" y="396"/>
      </p:cViewPr>
      <p:guideLst>
        <p:guide orient="horz" pos="4320"/>
        <p:guide pos="7453"/>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tags" Target="tags/tag314.xml" /><Relationship Id="rId31" Type="http://schemas.openxmlformats.org/officeDocument/2006/relationships/font" Target="fonts/font1.fntdata" /><Relationship Id="rId32" Type="http://schemas.openxmlformats.org/officeDocument/2006/relationships/font" Target="fonts/font2.fntdata" /><Relationship Id="rId33" Type="http://schemas.openxmlformats.org/officeDocument/2006/relationships/font" Target="fonts/font3.fntdata" /><Relationship Id="rId34" Type="http://schemas.openxmlformats.org/officeDocument/2006/relationships/font" Target="fonts/font4.fntdata"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Pr>
        <a:solidFill>
          <a:schemeClr val="lt1"/>
        </a:solidFill>
        <a:effectLst/>
      </p:bgPr>
    </p:bg>
    <p:spTree>
      <p:nvGrpSpPr>
        <p:cNvPr id="1" name="Shape 2"/>
        <p:cNvGrpSpPr/>
        <p:nvPr/>
      </p:nvGrpSpPr>
      <p:grpSpPr>
        <a:xfrm>
          <a:off x="0" y="0"/>
          <a:ext cx="0" cy="0"/>
        </a:xfrm>
      </p:grpSpPr>
      <p:sp>
        <p:nvSpPr>
          <p:cNvPr id="3" name="Shape 3"/>
          <p:cNvSpPr txBox="1">
            <a:spLocks noGrp="1"/>
          </p:cNvSpPr>
          <p:nvPr>
            <p:ph type="hdr" idx="2"/>
          </p:nvPr>
        </p:nvSpPr>
        <p:spPr>
          <a:xfrm>
            <a:off x="0" y="0"/>
            <a:ext cx="2971800" cy="458788"/>
          </a:xfrm>
          <a:prstGeom prst="rect">
            <a:avLst/>
          </a:prstGeom>
          <a:noFill/>
          <a:ln>
            <a:noFill/>
          </a:ln>
        </p:spPr>
        <p:txBody>
          <a:bodyPr spcFirstLastPara="1" wrap="square" lIns="91425" tIns="91425" rIns="91425" bIns="91425" anchor="t" anchorCtr="0"/>
          <a:lstStyle>
            <a:lvl1pPr marR="0" lvl="0" algn="l" rtl="0">
              <a:spcBef>
                <a:spcPct val="0"/>
              </a:spcBef>
              <a:spcAft>
                <a:spcPct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1pPr>
            <a:lvl2pPr marR="0" lvl="1"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R="0" lvl="2"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R="0" lvl="3"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R="0" lvl="4"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R="0" lvl="5"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R="0" lvl="6"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R="0" lvl="7"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R="0" lvl="8"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p:txBody>
      </p:sp>
      <p:sp>
        <p:nvSpPr>
          <p:cNvPr id="4" name="Shape 4"/>
          <p:cNvSpPr txBox="1">
            <a:spLocks noGrp="1"/>
          </p:cNvSpPr>
          <p:nvPr>
            <p:ph type="dt" idx="10"/>
          </p:nvPr>
        </p:nvSpPr>
        <p:spPr>
          <a:xfrm>
            <a:off x="3884613" y="0"/>
            <a:ext cx="2971800" cy="458788"/>
          </a:xfrm>
          <a:prstGeom prst="rect">
            <a:avLst/>
          </a:prstGeom>
          <a:noFill/>
          <a:ln>
            <a:noFill/>
          </a:ln>
        </p:spPr>
        <p:txBody>
          <a:bodyPr spcFirstLastPara="1" wrap="square" lIns="91425" tIns="91425" rIns="91425" bIns="91425" anchor="t" anchorCtr="0"/>
          <a:lstStyle>
            <a:lvl1pPr marR="0" lvl="0" algn="r" rtl="0">
              <a:spcBef>
                <a:spcPct val="0"/>
              </a:spcBef>
              <a:spcAft>
                <a:spcPct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1pPr>
            <a:lvl2pPr marR="0" lvl="1"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R="0" lvl="2"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R="0" lvl="3"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R="0" lvl="4"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R="0" lvl="5"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R="0" lvl="6"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R="0" lvl="7"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R="0" lvl="8"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p:txBody>
      </p:sp>
      <p:sp>
        <p:nvSpPr>
          <p:cNvPr id="5" name="Shape 5"/>
          <p:cNvSpPr>
            <a:spLocks noGrp="1" noRot="1" noChangeAspect="1"/>
          </p:cNvSpPr>
          <p:nvPr>
            <p:ph type="sldImg" idx="3"/>
          </p:nvPr>
        </p:nvSpPr>
        <p:spPr>
          <a:xfrm>
            <a:off x="685800" y="1143000"/>
            <a:ext cx="5486400" cy="3086100"/>
          </a:xfrm>
          <a:custGeom>
            <a:rect l="0" t="0" r="0" b="0"/>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400550"/>
            <a:ext cx="5486400" cy="3600450"/>
          </a:xfrm>
          <a:prstGeom prst="rect">
            <a:avLst/>
          </a:prstGeom>
          <a:noFill/>
          <a:ln>
            <a:noFill/>
          </a:ln>
        </p:spPr>
        <p:txBody>
          <a:bodyPr spcFirstLastPara="1" wrap="square" lIns="91425" tIns="91425" rIns="91425" bIns="91425" anchor="t" anchorCtr="0"/>
          <a:lstStyle>
            <a:lvl1pPr marL="457200" marR="0" lvl="0" indent="-228600" algn="l" rtl="0">
              <a:spcBef>
                <a:spcPct val="0"/>
              </a:spcBef>
              <a:spcAft>
                <a:spcPct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1pPr>
            <a:lvl2pPr marL="914400" marR="0" lvl="1" indent="-228600" algn="l" rtl="0">
              <a:spcBef>
                <a:spcPct val="0"/>
              </a:spcBef>
              <a:spcAft>
                <a:spcPct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L="1371600" marR="0" lvl="2" indent="-228600" algn="l" rtl="0">
              <a:spcBef>
                <a:spcPct val="0"/>
              </a:spcBef>
              <a:spcAft>
                <a:spcPct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L="1828800" marR="0" lvl="3" indent="-228600" algn="l" rtl="0">
              <a:spcBef>
                <a:spcPct val="0"/>
              </a:spcBef>
              <a:spcAft>
                <a:spcPct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L="2286000" marR="0" lvl="4" indent="-228600" algn="l" rtl="0">
              <a:spcBef>
                <a:spcPct val="0"/>
              </a:spcBef>
              <a:spcAft>
                <a:spcPct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L="2743200" marR="0" lvl="5" indent="-228600" algn="l" rtl="0">
              <a:spcBef>
                <a:spcPct val="0"/>
              </a:spcBef>
              <a:spcAft>
                <a:spcPct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L="3200400" marR="0" lvl="6" indent="-228600" algn="l" rtl="0">
              <a:spcBef>
                <a:spcPct val="0"/>
              </a:spcBef>
              <a:spcAft>
                <a:spcPct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L="3657600" marR="0" lvl="7" indent="-228600" algn="l" rtl="0">
              <a:spcBef>
                <a:spcPct val="0"/>
              </a:spcBef>
              <a:spcAft>
                <a:spcPct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L="4114800" marR="0" lvl="8" indent="-228600" algn="l" rtl="0">
              <a:spcBef>
                <a:spcPct val="0"/>
              </a:spcBef>
              <a:spcAft>
                <a:spcPct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p:txBody>
      </p:sp>
      <p:sp>
        <p:nvSpPr>
          <p:cNvPr id="7" name="Shape 7"/>
          <p:cNvSpPr txBox="1">
            <a:spLocks noGrp="1"/>
          </p:cNvSpPr>
          <p:nvPr>
            <p:ph type="ftr" idx="11"/>
          </p:nvPr>
        </p:nvSpPr>
        <p:spPr>
          <a:xfrm>
            <a:off x="0" y="8685213"/>
            <a:ext cx="2971800" cy="458787"/>
          </a:xfrm>
          <a:prstGeom prst="rect">
            <a:avLst/>
          </a:prstGeom>
          <a:noFill/>
          <a:ln>
            <a:noFill/>
          </a:ln>
        </p:spPr>
        <p:txBody>
          <a:bodyPr spcFirstLastPara="1" wrap="square" lIns="91425" tIns="91425" rIns="91425" bIns="91425" anchor="b" anchorCtr="0"/>
          <a:lstStyle>
            <a:lvl1pPr marR="0" lvl="0" algn="l" rtl="0">
              <a:spcBef>
                <a:spcPct val="0"/>
              </a:spcBef>
              <a:spcAft>
                <a:spcPct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1pPr>
            <a:lvl2pPr marR="0" lvl="1"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R="0" lvl="2"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R="0" lvl="3"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R="0" lvl="4"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R="0" lvl="5"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R="0" lvl="6"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R="0" lvl="7"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R="0" lvl="8" algn="l" rtl="0">
              <a:spcBef>
                <a:spcPct val="0"/>
              </a:spcBef>
              <a:spcAft>
                <a:spcPct val="0"/>
              </a:spcAft>
              <a:buSzPts val="1400"/>
              <a:buNone/>
              <a:defRPr sz="36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p:txBody>
      </p:sp>
      <p:sp>
        <p:nvSpPr>
          <p:cNvPr id="8" name="Shape 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ct val="0"/>
              </a:spcBef>
              <a:spcAft>
                <a:spcPct val="0"/>
              </a:spcAft>
              <a:buNone/>
            </a:pPr>
            <a:fld id="{00000000-1234-1234-1234-123412341234}" type="slidenum">
              <a:rPr lang="en-US" sz="1200" b="0" i="0" u="none" strike="noStrike" cap="none">
                <a:solidFill>
                  <a:schemeClr val="dk1"/>
                </a:solidFill>
                <a:latin typeface="Calibri" panose="020f0502020204030204"/>
                <a:ea typeface="Calibri" panose="020f0502020204030204"/>
                <a:cs typeface="Calibri" panose="020f0502020204030204"/>
                <a:sym typeface="Calibri" panose="020f0502020204030204"/>
              </a:rPr>
              <a:t/>
            </a:fld>
            <a:endParaRPr sz="1200" b="0" i="0" u="none" strike="noStrike" cap="none">
              <a:solidFill>
                <a:schemeClr val="dk1"/>
              </a:solidFill>
              <a:latin typeface="Calibri" panose="020f0502020204030204"/>
              <a:ea typeface="Calibri" panose="020f0502020204030204"/>
              <a:cs typeface="Calibri" panose="020f0502020204030204"/>
              <a:sym typeface="Calibri" panose="020f0502020204030204"/>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matchingName="Blank Slide">
  <p:cSld name="Blank Slide">
    <p:spTree>
      <p:nvGrpSpPr>
        <p:cNvPr id="1" name="Shape 10"/>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matchingName="Default Slide">
  <p:cSld name="Default Slide">
    <p:spTree>
      <p:nvGrpSpPr>
        <p:cNvPr id="1" name="Shape 11"/>
        <p:cNvGrpSpPr/>
        <p:nvPr/>
      </p:nvGrpSpPr>
      <p:grpSpPr>
        <a:xfrm>
          <a:off x="0" y="0"/>
          <a:ext cx="0" cy="0"/>
        </a:xfrm>
      </p:grpSpPr>
      <p:sp>
        <p:nvSpPr>
          <p:cNvPr id="12" name="Shape 12"/>
          <p:cNvSpPr txBox="1"/>
          <p:nvPr/>
        </p:nvSpPr>
        <p:spPr>
          <a:xfrm>
            <a:off x="328863" y="6657945"/>
            <a:ext cx="845419" cy="40011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ct val="0"/>
              </a:spcBef>
              <a:spcAft>
                <a:spcPct val="0"/>
              </a:spcAft>
              <a:buNone/>
            </a:pPr>
            <a:fld id="{00000000-1234-1234-1234-123412341234}" type="slidenum">
              <a:rPr lang="en-US" sz="2600" b="1">
                <a:solidFill>
                  <a:schemeClr val="accent6"/>
                </a:solidFill>
                <a:latin typeface="Montserrat SemiBold"/>
                <a:ea typeface="Montserrat SemiBold"/>
                <a:cs typeface="Montserrat SemiBold"/>
                <a:sym typeface="Montserrat SemiBold"/>
              </a:rPr>
              <a:t/>
            </a:fld>
            <a:endParaRPr sz="2600" b="1">
              <a:solidFill>
                <a:schemeClr val="accent6"/>
              </a:solidFill>
              <a:latin typeface="Montserrat SemiBold"/>
              <a:ea typeface="Montserrat SemiBold"/>
              <a:cs typeface="Montserrat SemiBold"/>
              <a:sym typeface="Montserrat SemiBold"/>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4B1FF5D4-70F1-4933-AFE3-A216377F4DFD}"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7B2F40A-32C9-44C4-B9BA-972F21A9028C}"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lt1"/>
        </a:solidFill>
        <a:effectLst/>
      </p:bgPr>
    </p:bg>
    <p:spTree>
      <p:nvGrpSpPr>
        <p:cNvPr id="1" name="Shape 9"/>
        <p:cNvGrpSpPr/>
        <p:nvPr/>
      </p:nvGrpSpPr>
      <p:grpSpPr>
        <a:xfrm>
          <a:off x="0" y="0"/>
          <a: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xStyles>
    <p:title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8.xml" /><Relationship Id="rId11" Type="http://schemas.openxmlformats.org/officeDocument/2006/relationships/tags" Target="../tags/tag9.xml" /><Relationship Id="rId12" Type="http://schemas.openxmlformats.org/officeDocument/2006/relationships/tags" Target="../tags/tag10.xml" /><Relationship Id="rId13" Type="http://schemas.openxmlformats.org/officeDocument/2006/relationships/tags" Target="../tags/tag11.xml" /><Relationship Id="rId14" Type="http://schemas.openxmlformats.org/officeDocument/2006/relationships/tags" Target="../tags/tag12.xml" /><Relationship Id="rId15" Type="http://schemas.openxmlformats.org/officeDocument/2006/relationships/tags" Target="../tags/tag13.xml" /><Relationship Id="rId16" Type="http://schemas.openxmlformats.org/officeDocument/2006/relationships/tags" Target="../tags/tag14.xml" /><Relationship Id="rId17" Type="http://schemas.openxmlformats.org/officeDocument/2006/relationships/tags" Target="../tags/tag15.xml" /><Relationship Id="rId18" Type="http://schemas.openxmlformats.org/officeDocument/2006/relationships/tags" Target="../tags/tag16.xml" /><Relationship Id="rId19" Type="http://schemas.openxmlformats.org/officeDocument/2006/relationships/tags" Target="../tags/tag17.xml" /><Relationship Id="rId2" Type="http://schemas.openxmlformats.org/officeDocument/2006/relationships/image" Target="../media/image1.png" /><Relationship Id="rId20" Type="http://schemas.openxmlformats.org/officeDocument/2006/relationships/tags" Target="../tags/tag18.xml" /><Relationship Id="rId21" Type="http://schemas.openxmlformats.org/officeDocument/2006/relationships/image" Target="../media/image2.png" /><Relationship Id="rId22" Type="http://schemas.openxmlformats.org/officeDocument/2006/relationships/tags" Target="../tags/tag19.xml" /><Relationship Id="rId23" Type="http://schemas.microsoft.com/office/2007/relationships/media" Target="../media/media1.mp3" /><Relationship Id="rId24" Type="http://schemas.microsoft.com/office/2007/relationships/media" Target="../media/media1.mp3" TargetMode="Internal" /><Relationship Id="rId3" Type="http://schemas.openxmlformats.org/officeDocument/2006/relationships/tags" Target="../tags/tag1.xml"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tags" Target="../tags/tag5.xml" /><Relationship Id="rId8" Type="http://schemas.openxmlformats.org/officeDocument/2006/relationships/tags" Target="../tags/tag6.xml" /><Relationship Id="rId9" Type="http://schemas.openxmlformats.org/officeDocument/2006/relationships/tags" Target="../tags/tag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11.xml" /><Relationship Id="rId11" Type="http://schemas.openxmlformats.org/officeDocument/2006/relationships/tags" Target="../tags/tag112.xml" /><Relationship Id="rId12" Type="http://schemas.openxmlformats.org/officeDocument/2006/relationships/tags" Target="../tags/tag113.xml" /><Relationship Id="rId13" Type="http://schemas.openxmlformats.org/officeDocument/2006/relationships/tags" Target="../tags/tag114.xml" /><Relationship Id="rId14" Type="http://schemas.openxmlformats.org/officeDocument/2006/relationships/tags" Target="../tags/tag115.xml" /><Relationship Id="rId15" Type="http://schemas.openxmlformats.org/officeDocument/2006/relationships/tags" Target="../tags/tag116.xml" /><Relationship Id="rId16" Type="http://schemas.openxmlformats.org/officeDocument/2006/relationships/tags" Target="../tags/tag117.xml" /><Relationship Id="rId17" Type="http://schemas.openxmlformats.org/officeDocument/2006/relationships/tags" Target="../tags/tag118.xml" /><Relationship Id="rId18" Type="http://schemas.openxmlformats.org/officeDocument/2006/relationships/tags" Target="../tags/tag119.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28.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tags" Target="../tags/tag126.xml" /><Relationship Id="rId9" Type="http://schemas.openxmlformats.org/officeDocument/2006/relationships/tags" Target="../tags/tag12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37.xml" /><Relationship Id="rId11" Type="http://schemas.openxmlformats.org/officeDocument/2006/relationships/tags" Target="../tags/tag138.xml" /><Relationship Id="rId12" Type="http://schemas.openxmlformats.org/officeDocument/2006/relationships/tags" Target="../tags/tag139.xml" /><Relationship Id="rId13" Type="http://schemas.openxmlformats.org/officeDocument/2006/relationships/tags" Target="../tags/tag140.xml" /><Relationship Id="rId14" Type="http://schemas.openxmlformats.org/officeDocument/2006/relationships/tags" Target="../tags/tag141.xml" /><Relationship Id="rId15" Type="http://schemas.openxmlformats.org/officeDocument/2006/relationships/tags" Target="../tags/tag142.xml" /><Relationship Id="rId16" Type="http://schemas.openxmlformats.org/officeDocument/2006/relationships/tags" Target="../tags/tag143.xml" /><Relationship Id="rId17" Type="http://schemas.openxmlformats.org/officeDocument/2006/relationships/tags" Target="../tags/tag144.xml" /><Relationship Id="rId2" Type="http://schemas.openxmlformats.org/officeDocument/2006/relationships/tags" Target="../tags/tag129.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tags" Target="../tags/tag133.xml" /><Relationship Id="rId7" Type="http://schemas.openxmlformats.org/officeDocument/2006/relationships/tags" Target="../tags/tag134.xml" /><Relationship Id="rId8" Type="http://schemas.openxmlformats.org/officeDocument/2006/relationships/tags" Target="../tags/tag135.xml" /><Relationship Id="rId9" Type="http://schemas.openxmlformats.org/officeDocument/2006/relationships/tags" Target="../tags/tag13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6.xml" /><Relationship Id="rId3" Type="http://schemas.openxmlformats.org/officeDocument/2006/relationships/image" Target="../media/image7.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54.xml" /><Relationship Id="rId11" Type="http://schemas.openxmlformats.org/officeDocument/2006/relationships/tags" Target="../tags/tag155.xml" /><Relationship Id="rId12" Type="http://schemas.openxmlformats.org/officeDocument/2006/relationships/tags" Target="../tags/tag156.xml" /><Relationship Id="rId13" Type="http://schemas.openxmlformats.org/officeDocument/2006/relationships/tags" Target="../tags/tag157.xml" /><Relationship Id="rId14" Type="http://schemas.openxmlformats.org/officeDocument/2006/relationships/tags" Target="../tags/tag158.xml" /><Relationship Id="rId15" Type="http://schemas.openxmlformats.org/officeDocument/2006/relationships/tags" Target="../tags/tag159.xml" /><Relationship Id="rId16" Type="http://schemas.openxmlformats.org/officeDocument/2006/relationships/tags" Target="../tags/tag160.xml" /><Relationship Id="rId17" Type="http://schemas.openxmlformats.org/officeDocument/2006/relationships/tags" Target="../tags/tag161.xml" /><Relationship Id="rId18" Type="http://schemas.openxmlformats.org/officeDocument/2006/relationships/tags" Target="../tags/tag162.xml" /><Relationship Id="rId19" Type="http://schemas.openxmlformats.org/officeDocument/2006/relationships/tags" Target="../tags/tag163.xml" /><Relationship Id="rId2" Type="http://schemas.openxmlformats.org/officeDocument/2006/relationships/image" Target="../media/image1.png" /><Relationship Id="rId3" Type="http://schemas.openxmlformats.org/officeDocument/2006/relationships/tags" Target="../tags/tag147.xml"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tags" Target="../tags/tag151.xml" /><Relationship Id="rId8" Type="http://schemas.openxmlformats.org/officeDocument/2006/relationships/tags" Target="../tags/tag152.xml" /><Relationship Id="rId9" Type="http://schemas.openxmlformats.org/officeDocument/2006/relationships/tags" Target="../tags/tag15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72.xml" /><Relationship Id="rId11" Type="http://schemas.openxmlformats.org/officeDocument/2006/relationships/tags" Target="../tags/tag173.xml" /><Relationship Id="rId12" Type="http://schemas.openxmlformats.org/officeDocument/2006/relationships/tags" Target="../tags/tag174.xml" /><Relationship Id="rId13" Type="http://schemas.openxmlformats.org/officeDocument/2006/relationships/tags" Target="../tags/tag175.xml" /><Relationship Id="rId2" Type="http://schemas.openxmlformats.org/officeDocument/2006/relationships/tags" Target="../tags/tag164.xml" /><Relationship Id="rId3" Type="http://schemas.openxmlformats.org/officeDocument/2006/relationships/tags" Target="../tags/tag165.xml" /><Relationship Id="rId4" Type="http://schemas.openxmlformats.org/officeDocument/2006/relationships/tags" Target="../tags/tag166.xml" /><Relationship Id="rId5" Type="http://schemas.openxmlformats.org/officeDocument/2006/relationships/tags" Target="../tags/tag167.xml" /><Relationship Id="rId6" Type="http://schemas.openxmlformats.org/officeDocument/2006/relationships/tags" Target="../tags/tag168.xml" /><Relationship Id="rId7" Type="http://schemas.openxmlformats.org/officeDocument/2006/relationships/tags" Target="../tags/tag169.xml" /><Relationship Id="rId8" Type="http://schemas.openxmlformats.org/officeDocument/2006/relationships/tags" Target="../tags/tag170.xml" /><Relationship Id="rId9" Type="http://schemas.openxmlformats.org/officeDocument/2006/relationships/tags" Target="../tags/tag17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tags" Target="../tags/tag176.xml" /><Relationship Id="rId4" Type="http://schemas.openxmlformats.org/officeDocument/2006/relationships/tags" Target="../tags/tag177.xml" /><Relationship Id="rId5" Type="http://schemas.openxmlformats.org/officeDocument/2006/relationships/tags" Target="../tags/tag178.xml" /><Relationship Id="rId6" Type="http://schemas.openxmlformats.org/officeDocument/2006/relationships/tags" Target="../tags/tag179.xml" /><Relationship Id="rId7" Type="http://schemas.openxmlformats.org/officeDocument/2006/relationships/tags" Target="../tags/tag18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88.xml" /><Relationship Id="rId11" Type="http://schemas.openxmlformats.org/officeDocument/2006/relationships/tags" Target="../tags/tag189.xml" /><Relationship Id="rId12" Type="http://schemas.openxmlformats.org/officeDocument/2006/relationships/tags" Target="../tags/tag190.xml" /><Relationship Id="rId13" Type="http://schemas.openxmlformats.org/officeDocument/2006/relationships/tags" Target="../tags/tag191.xml" /><Relationship Id="rId14" Type="http://schemas.openxmlformats.org/officeDocument/2006/relationships/tags" Target="../tags/tag192.xml" /><Relationship Id="rId15" Type="http://schemas.openxmlformats.org/officeDocument/2006/relationships/image" Target="../media/image5.png" /><Relationship Id="rId16" Type="http://schemas.microsoft.com/office/2007/relationships/hdphoto" Target="../media/image6.wdp" /><Relationship Id="rId2" Type="http://schemas.openxmlformats.org/officeDocument/2006/relationships/tags" Target="../tags/tag181.xml" /><Relationship Id="rId3" Type="http://schemas.openxmlformats.org/officeDocument/2006/relationships/image" Target="../media/image9.jpeg" /><Relationship Id="rId4" Type="http://schemas.openxmlformats.org/officeDocument/2006/relationships/tags" Target="../tags/tag182.xml" /><Relationship Id="rId5" Type="http://schemas.openxmlformats.org/officeDocument/2006/relationships/tags" Target="../tags/tag183.xml" /><Relationship Id="rId6" Type="http://schemas.openxmlformats.org/officeDocument/2006/relationships/tags" Target="../tags/tag184.xml" /><Relationship Id="rId7" Type="http://schemas.openxmlformats.org/officeDocument/2006/relationships/tags" Target="../tags/tag185.xml" /><Relationship Id="rId8" Type="http://schemas.openxmlformats.org/officeDocument/2006/relationships/tags" Target="../tags/tag186.xml" /><Relationship Id="rId9" Type="http://schemas.openxmlformats.org/officeDocument/2006/relationships/tags" Target="../tags/tag18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01.xml" /><Relationship Id="rId11" Type="http://schemas.openxmlformats.org/officeDocument/2006/relationships/tags" Target="../tags/tag202.xml" /><Relationship Id="rId12" Type="http://schemas.openxmlformats.org/officeDocument/2006/relationships/tags" Target="../tags/tag203.xml" /><Relationship Id="rId13" Type="http://schemas.openxmlformats.org/officeDocument/2006/relationships/tags" Target="../tags/tag204.xml" /><Relationship Id="rId14" Type="http://schemas.openxmlformats.org/officeDocument/2006/relationships/tags" Target="../tags/tag205.xml" /><Relationship Id="rId15" Type="http://schemas.openxmlformats.org/officeDocument/2006/relationships/tags" Target="../tags/tag206.xml" /><Relationship Id="rId16" Type="http://schemas.openxmlformats.org/officeDocument/2006/relationships/tags" Target="../tags/tag207.xml" /><Relationship Id="rId17" Type="http://schemas.openxmlformats.org/officeDocument/2006/relationships/image" Target="../media/image9.jpeg" /><Relationship Id="rId18" Type="http://schemas.openxmlformats.org/officeDocument/2006/relationships/tags" Target="../tags/tag208.xml" /><Relationship Id="rId19" Type="http://schemas.openxmlformats.org/officeDocument/2006/relationships/tags" Target="../tags/tag209.xml" /><Relationship Id="rId2" Type="http://schemas.openxmlformats.org/officeDocument/2006/relationships/tags" Target="../tags/tag193.xml" /><Relationship Id="rId20" Type="http://schemas.openxmlformats.org/officeDocument/2006/relationships/tags" Target="../tags/tag210.xml" /><Relationship Id="rId21" Type="http://schemas.openxmlformats.org/officeDocument/2006/relationships/tags" Target="../tags/tag211.xml" /><Relationship Id="rId22" Type="http://schemas.openxmlformats.org/officeDocument/2006/relationships/image" Target="../media/image5.png" /><Relationship Id="rId23" Type="http://schemas.microsoft.com/office/2007/relationships/hdphoto" Target="../media/image6.wdp" /><Relationship Id="rId3" Type="http://schemas.openxmlformats.org/officeDocument/2006/relationships/tags" Target="../tags/tag194.xml" /><Relationship Id="rId4" Type="http://schemas.openxmlformats.org/officeDocument/2006/relationships/tags" Target="../tags/tag195.xml" /><Relationship Id="rId5" Type="http://schemas.openxmlformats.org/officeDocument/2006/relationships/tags" Target="../tags/tag196.xml" /><Relationship Id="rId6" Type="http://schemas.openxmlformats.org/officeDocument/2006/relationships/tags" Target="../tags/tag197.xml" /><Relationship Id="rId7" Type="http://schemas.openxmlformats.org/officeDocument/2006/relationships/tags" Target="../tags/tag198.xml" /><Relationship Id="rId8" Type="http://schemas.openxmlformats.org/officeDocument/2006/relationships/tags" Target="../tags/tag199.xml" /><Relationship Id="rId9" Type="http://schemas.openxmlformats.org/officeDocument/2006/relationships/tags" Target="../tags/tag20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7.xml" /><Relationship Id="rId2" Type="http://schemas.openxmlformats.org/officeDocument/2006/relationships/image" Target="../media/image3.png" /><Relationship Id="rId3" Type="http://schemas.openxmlformats.org/officeDocument/2006/relationships/tags" Target="../tags/tag20.xml" /><Relationship Id="rId4" Type="http://schemas.openxmlformats.org/officeDocument/2006/relationships/tags" Target="../tags/tag21.xml" /><Relationship Id="rId5" Type="http://schemas.openxmlformats.org/officeDocument/2006/relationships/tags" Target="../tags/tag22.xml" /><Relationship Id="rId6" Type="http://schemas.openxmlformats.org/officeDocument/2006/relationships/tags" Target="../tags/tag23.xml" /><Relationship Id="rId7" Type="http://schemas.openxmlformats.org/officeDocument/2006/relationships/tags" Target="../tags/tag24.xml" /><Relationship Id="rId8" Type="http://schemas.openxmlformats.org/officeDocument/2006/relationships/tags" Target="../tags/tag25.xml" /><Relationship Id="rId9" Type="http://schemas.openxmlformats.org/officeDocument/2006/relationships/tags" Target="../tags/tag2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20.xml" /><Relationship Id="rId11" Type="http://schemas.openxmlformats.org/officeDocument/2006/relationships/tags" Target="../tags/tag221.xml" /><Relationship Id="rId2" Type="http://schemas.openxmlformats.org/officeDocument/2006/relationships/tags" Target="../tags/tag212.xml" /><Relationship Id="rId3" Type="http://schemas.openxmlformats.org/officeDocument/2006/relationships/tags" Target="../tags/tag213.xml" /><Relationship Id="rId4" Type="http://schemas.openxmlformats.org/officeDocument/2006/relationships/tags" Target="../tags/tag214.xml" /><Relationship Id="rId5" Type="http://schemas.openxmlformats.org/officeDocument/2006/relationships/tags" Target="../tags/tag215.xml" /><Relationship Id="rId6" Type="http://schemas.openxmlformats.org/officeDocument/2006/relationships/tags" Target="../tags/tag216.xml" /><Relationship Id="rId7" Type="http://schemas.openxmlformats.org/officeDocument/2006/relationships/tags" Target="../tags/tag217.xml" /><Relationship Id="rId8" Type="http://schemas.openxmlformats.org/officeDocument/2006/relationships/tags" Target="../tags/tag218.xml" /><Relationship Id="rId9" Type="http://schemas.openxmlformats.org/officeDocument/2006/relationships/tags" Target="../tags/tag21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29.xml" /><Relationship Id="rId11" Type="http://schemas.openxmlformats.org/officeDocument/2006/relationships/tags" Target="../tags/tag230.xml" /><Relationship Id="rId12" Type="http://schemas.openxmlformats.org/officeDocument/2006/relationships/tags" Target="../tags/tag231.xml" /><Relationship Id="rId13" Type="http://schemas.openxmlformats.org/officeDocument/2006/relationships/tags" Target="../tags/tag232.xml" /><Relationship Id="rId14" Type="http://schemas.openxmlformats.org/officeDocument/2006/relationships/tags" Target="../tags/tag233.xml" /><Relationship Id="rId15" Type="http://schemas.openxmlformats.org/officeDocument/2006/relationships/tags" Target="../tags/tag234.xml" /><Relationship Id="rId16" Type="http://schemas.openxmlformats.org/officeDocument/2006/relationships/tags" Target="../tags/tag235.xml" /><Relationship Id="rId17" Type="http://schemas.openxmlformats.org/officeDocument/2006/relationships/tags" Target="../tags/tag236.xml" /><Relationship Id="rId18" Type="http://schemas.openxmlformats.org/officeDocument/2006/relationships/tags" Target="../tags/tag237.xml" /><Relationship Id="rId19" Type="http://schemas.openxmlformats.org/officeDocument/2006/relationships/tags" Target="../tags/tag238.xml" /><Relationship Id="rId2" Type="http://schemas.openxmlformats.org/officeDocument/2006/relationships/image" Target="../media/image3.png"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tags" Target="../tags/tag225.xml" /><Relationship Id="rId7" Type="http://schemas.openxmlformats.org/officeDocument/2006/relationships/tags" Target="../tags/tag226.xml" /><Relationship Id="rId8" Type="http://schemas.openxmlformats.org/officeDocument/2006/relationships/tags" Target="../tags/tag227.xml" /><Relationship Id="rId9" Type="http://schemas.openxmlformats.org/officeDocument/2006/relationships/tags" Target="../tags/tag22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39.xml" /><Relationship Id="rId3" Type="http://schemas.openxmlformats.org/officeDocument/2006/relationships/tags" Target="../tags/tag240.xml" /><Relationship Id="rId4" Type="http://schemas.openxmlformats.org/officeDocument/2006/relationships/tags" Target="../tags/tag241.xml" /><Relationship Id="rId5" Type="http://schemas.openxmlformats.org/officeDocument/2006/relationships/tags" Target="../tags/tag242.xml" /><Relationship Id="rId6" Type="http://schemas.openxmlformats.org/officeDocument/2006/relationships/tags" Target="../tags/tag243.xml" /><Relationship Id="rId7" Type="http://schemas.openxmlformats.org/officeDocument/2006/relationships/image" Target="../media/image10.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51.xml" /><Relationship Id="rId11" Type="http://schemas.openxmlformats.org/officeDocument/2006/relationships/tags" Target="../tags/tag252.xml" /><Relationship Id="rId12" Type="http://schemas.openxmlformats.org/officeDocument/2006/relationships/image" Target="../media/image8.jpeg" /><Relationship Id="rId2" Type="http://schemas.openxmlformats.org/officeDocument/2006/relationships/image" Target="../media/image11.png" /><Relationship Id="rId3" Type="http://schemas.openxmlformats.org/officeDocument/2006/relationships/tags" Target="../tags/tag244.xml" /><Relationship Id="rId4" Type="http://schemas.openxmlformats.org/officeDocument/2006/relationships/tags" Target="../tags/tag245.xml" /><Relationship Id="rId5" Type="http://schemas.openxmlformats.org/officeDocument/2006/relationships/tags" Target="../tags/tag246.xml" /><Relationship Id="rId6" Type="http://schemas.openxmlformats.org/officeDocument/2006/relationships/tags" Target="../tags/tag247.xml" /><Relationship Id="rId7" Type="http://schemas.openxmlformats.org/officeDocument/2006/relationships/tags" Target="../tags/tag248.xml" /><Relationship Id="rId8" Type="http://schemas.openxmlformats.org/officeDocument/2006/relationships/tags" Target="../tags/tag249.xml" /><Relationship Id="rId9" Type="http://schemas.openxmlformats.org/officeDocument/2006/relationships/tags" Target="../tags/tag25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 Id="rId3" Type="http://schemas.openxmlformats.org/officeDocument/2006/relationships/tags" Target="../tags/tag253.xml" /><Relationship Id="rId4" Type="http://schemas.openxmlformats.org/officeDocument/2006/relationships/tags" Target="../tags/tag254.xml" /><Relationship Id="rId5" Type="http://schemas.openxmlformats.org/officeDocument/2006/relationships/tags" Target="../tags/tag255.xml" /><Relationship Id="rId6" Type="http://schemas.openxmlformats.org/officeDocument/2006/relationships/tags" Target="../tags/tag256.xml" /><Relationship Id="rId7" Type="http://schemas.openxmlformats.org/officeDocument/2006/relationships/tags" Target="../tags/tag25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66.xml" /><Relationship Id="rId11" Type="http://schemas.openxmlformats.org/officeDocument/2006/relationships/tags" Target="../tags/tag267.xml" /><Relationship Id="rId12" Type="http://schemas.openxmlformats.org/officeDocument/2006/relationships/tags" Target="../tags/tag268.xml" /><Relationship Id="rId13" Type="http://schemas.openxmlformats.org/officeDocument/2006/relationships/tags" Target="../tags/tag269.xml" /><Relationship Id="rId14" Type="http://schemas.openxmlformats.org/officeDocument/2006/relationships/tags" Target="../tags/tag270.xml" /><Relationship Id="rId15" Type="http://schemas.openxmlformats.org/officeDocument/2006/relationships/tags" Target="../tags/tag271.xml" /><Relationship Id="rId16" Type="http://schemas.openxmlformats.org/officeDocument/2006/relationships/tags" Target="../tags/tag272.xml" /><Relationship Id="rId17" Type="http://schemas.openxmlformats.org/officeDocument/2006/relationships/tags" Target="../tags/tag273.xml" /><Relationship Id="rId18" Type="http://schemas.openxmlformats.org/officeDocument/2006/relationships/tags" Target="../tags/tag274.xml" /><Relationship Id="rId19" Type="http://schemas.openxmlformats.org/officeDocument/2006/relationships/tags" Target="../tags/tag275.xml" /><Relationship Id="rId2" Type="http://schemas.openxmlformats.org/officeDocument/2006/relationships/tags" Target="../tags/tag258.xml" /><Relationship Id="rId20" Type="http://schemas.openxmlformats.org/officeDocument/2006/relationships/tags" Target="../tags/tag276.xml" /><Relationship Id="rId21" Type="http://schemas.openxmlformats.org/officeDocument/2006/relationships/tags" Target="../tags/tag277.xml" /><Relationship Id="rId22" Type="http://schemas.openxmlformats.org/officeDocument/2006/relationships/image" Target="../media/image4.png" /><Relationship Id="rId23" Type="http://schemas.openxmlformats.org/officeDocument/2006/relationships/tags" Target="../tags/tag278.xml" /><Relationship Id="rId24" Type="http://schemas.openxmlformats.org/officeDocument/2006/relationships/tags" Target="../tags/tag279.xml" /><Relationship Id="rId25" Type="http://schemas.openxmlformats.org/officeDocument/2006/relationships/image" Target="../media/image12.jpeg" /><Relationship Id="rId26" Type="http://schemas.openxmlformats.org/officeDocument/2006/relationships/tags" Target="../tags/tag280.xml" /><Relationship Id="rId27" Type="http://schemas.openxmlformats.org/officeDocument/2006/relationships/tags" Target="../tags/tag281.xml" /><Relationship Id="rId28" Type="http://schemas.openxmlformats.org/officeDocument/2006/relationships/tags" Target="../tags/tag282.xml" /><Relationship Id="rId29" Type="http://schemas.openxmlformats.org/officeDocument/2006/relationships/tags" Target="../tags/tag283.xml" /><Relationship Id="rId3" Type="http://schemas.openxmlformats.org/officeDocument/2006/relationships/tags" Target="../tags/tag259.xml" /><Relationship Id="rId30" Type="http://schemas.openxmlformats.org/officeDocument/2006/relationships/tags" Target="../tags/tag284.xml" /><Relationship Id="rId31" Type="http://schemas.openxmlformats.org/officeDocument/2006/relationships/tags" Target="../tags/tag285.xml" /><Relationship Id="rId32" Type="http://schemas.openxmlformats.org/officeDocument/2006/relationships/tags" Target="../tags/tag286.xml" /><Relationship Id="rId4" Type="http://schemas.openxmlformats.org/officeDocument/2006/relationships/tags" Target="../tags/tag260.xml" /><Relationship Id="rId5" Type="http://schemas.openxmlformats.org/officeDocument/2006/relationships/tags" Target="../tags/tag261.xml" /><Relationship Id="rId6" Type="http://schemas.openxmlformats.org/officeDocument/2006/relationships/tags" Target="../tags/tag262.xml" /><Relationship Id="rId7" Type="http://schemas.openxmlformats.org/officeDocument/2006/relationships/tags" Target="../tags/tag263.xml" /><Relationship Id="rId8" Type="http://schemas.openxmlformats.org/officeDocument/2006/relationships/tags" Target="../tags/tag264.xml" /><Relationship Id="rId9" Type="http://schemas.openxmlformats.org/officeDocument/2006/relationships/tags" Target="../tags/tag26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95.xml" /><Relationship Id="rId11" Type="http://schemas.openxmlformats.org/officeDocument/2006/relationships/image" Target="../media/image12.jpeg" /><Relationship Id="rId2" Type="http://schemas.openxmlformats.org/officeDocument/2006/relationships/tags" Target="../tags/tag287.xml" /><Relationship Id="rId3" Type="http://schemas.openxmlformats.org/officeDocument/2006/relationships/tags" Target="../tags/tag288.xml" /><Relationship Id="rId4" Type="http://schemas.openxmlformats.org/officeDocument/2006/relationships/tags" Target="../tags/tag289.xml" /><Relationship Id="rId5" Type="http://schemas.openxmlformats.org/officeDocument/2006/relationships/tags" Target="../tags/tag290.xml" /><Relationship Id="rId6" Type="http://schemas.openxmlformats.org/officeDocument/2006/relationships/tags" Target="../tags/tag291.xml" /><Relationship Id="rId7" Type="http://schemas.openxmlformats.org/officeDocument/2006/relationships/tags" Target="../tags/tag292.xml" /><Relationship Id="rId8" Type="http://schemas.openxmlformats.org/officeDocument/2006/relationships/tags" Target="../tags/tag293.xml" /><Relationship Id="rId9" Type="http://schemas.openxmlformats.org/officeDocument/2006/relationships/tags" Target="../tags/tag29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303.xml" /><Relationship Id="rId11" Type="http://schemas.openxmlformats.org/officeDocument/2006/relationships/tags" Target="../tags/tag304.xml" /><Relationship Id="rId12" Type="http://schemas.openxmlformats.org/officeDocument/2006/relationships/tags" Target="../tags/tag305.xml" /><Relationship Id="rId13" Type="http://schemas.openxmlformats.org/officeDocument/2006/relationships/tags" Target="../tags/tag306.xml" /><Relationship Id="rId14" Type="http://schemas.openxmlformats.org/officeDocument/2006/relationships/tags" Target="../tags/tag307.xml" /><Relationship Id="rId15" Type="http://schemas.openxmlformats.org/officeDocument/2006/relationships/tags" Target="../tags/tag308.xml" /><Relationship Id="rId16" Type="http://schemas.openxmlformats.org/officeDocument/2006/relationships/tags" Target="../tags/tag309.xml" /><Relationship Id="rId17" Type="http://schemas.openxmlformats.org/officeDocument/2006/relationships/tags" Target="../tags/tag310.xml" /><Relationship Id="rId18" Type="http://schemas.openxmlformats.org/officeDocument/2006/relationships/tags" Target="../tags/tag311.xml" /><Relationship Id="rId19" Type="http://schemas.openxmlformats.org/officeDocument/2006/relationships/tags" Target="../tags/tag312.xml" /><Relationship Id="rId2" Type="http://schemas.openxmlformats.org/officeDocument/2006/relationships/image" Target="../media/image1.png" /><Relationship Id="rId20" Type="http://schemas.openxmlformats.org/officeDocument/2006/relationships/tags" Target="../tags/tag313.xml" /><Relationship Id="rId3" Type="http://schemas.openxmlformats.org/officeDocument/2006/relationships/tags" Target="../tags/tag296.xml" /><Relationship Id="rId4" Type="http://schemas.openxmlformats.org/officeDocument/2006/relationships/tags" Target="../tags/tag297.xml" /><Relationship Id="rId5" Type="http://schemas.openxmlformats.org/officeDocument/2006/relationships/tags" Target="../tags/tag298.xml" /><Relationship Id="rId6" Type="http://schemas.openxmlformats.org/officeDocument/2006/relationships/tags" Target="../tags/tag299.xml" /><Relationship Id="rId7" Type="http://schemas.openxmlformats.org/officeDocument/2006/relationships/tags" Target="../tags/tag300.xml" /><Relationship Id="rId8" Type="http://schemas.openxmlformats.org/officeDocument/2006/relationships/tags" Target="../tags/tag301.xml" /><Relationship Id="rId9" Type="http://schemas.openxmlformats.org/officeDocument/2006/relationships/tags" Target="../tags/tag30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35.xml" /><Relationship Id="rId11" Type="http://schemas.openxmlformats.org/officeDocument/2006/relationships/tags" Target="../tags/tag36.xml" /><Relationship Id="rId12" Type="http://schemas.openxmlformats.org/officeDocument/2006/relationships/tags" Target="../tags/tag37.xml" /><Relationship Id="rId13" Type="http://schemas.openxmlformats.org/officeDocument/2006/relationships/tags" Target="../tags/tag38.xml" /><Relationship Id="rId14" Type="http://schemas.openxmlformats.org/officeDocument/2006/relationships/tags" Target="../tags/tag39.xml" /><Relationship Id="rId15" Type="http://schemas.openxmlformats.org/officeDocument/2006/relationships/tags" Target="../tags/tag40.xml" /><Relationship Id="rId16" Type="http://schemas.openxmlformats.org/officeDocument/2006/relationships/tags" Target="../tags/tag41.xml" /><Relationship Id="rId17" Type="http://schemas.openxmlformats.org/officeDocument/2006/relationships/tags" Target="../tags/tag42.xml" /><Relationship Id="rId18" Type="http://schemas.openxmlformats.org/officeDocument/2006/relationships/tags" Target="../tags/tag43.xml" /><Relationship Id="rId19" Type="http://schemas.openxmlformats.org/officeDocument/2006/relationships/tags" Target="../tags/tag44.xml" /><Relationship Id="rId2" Type="http://schemas.openxmlformats.org/officeDocument/2006/relationships/image" Target="../media/image1.png"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tags" Target="../tags/tag48.xml" /><Relationship Id="rId7" Type="http://schemas.openxmlformats.org/officeDocument/2006/relationships/tags" Target="../tags/tag4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tags" Target="../tags/tag52.xml" /><Relationship Id="rId6" Type="http://schemas.openxmlformats.org/officeDocument/2006/relationships/tags" Target="../tags/tag53.xml" /><Relationship Id="rId7" Type="http://schemas.openxmlformats.org/officeDocument/2006/relationships/tags" Target="../tags/tag54.xml" /><Relationship Id="rId8" Type="http://schemas.openxmlformats.org/officeDocument/2006/relationships/tags" Target="../tags/tag5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 Id="rId3" Type="http://schemas.openxmlformats.org/officeDocument/2006/relationships/tags" Target="../tags/tag56.xml" /><Relationship Id="rId4" Type="http://schemas.openxmlformats.org/officeDocument/2006/relationships/tags" Target="../tags/tag57.xml" /><Relationship Id="rId5" Type="http://schemas.openxmlformats.org/officeDocument/2006/relationships/tags" Target="../tags/tag5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67.xml" /><Relationship Id="rId11" Type="http://schemas.openxmlformats.org/officeDocument/2006/relationships/tags" Target="../tags/tag68.xml" /><Relationship Id="rId12" Type="http://schemas.openxmlformats.org/officeDocument/2006/relationships/tags" Target="../tags/tag69.xml" /><Relationship Id="rId13" Type="http://schemas.openxmlformats.org/officeDocument/2006/relationships/tags" Target="../tags/tag70.xml" /><Relationship Id="rId14" Type="http://schemas.openxmlformats.org/officeDocument/2006/relationships/tags" Target="../tags/tag71.xml" /><Relationship Id="rId15" Type="http://schemas.openxmlformats.org/officeDocument/2006/relationships/tags" Target="../tags/tag72.xml" /><Relationship Id="rId16" Type="http://schemas.openxmlformats.org/officeDocument/2006/relationships/tags" Target="../tags/tag73.xml" /><Relationship Id="rId17" Type="http://schemas.openxmlformats.org/officeDocument/2006/relationships/tags" Target="../tags/tag74.xml" /><Relationship Id="rId18" Type="http://schemas.openxmlformats.org/officeDocument/2006/relationships/tags" Target="../tags/tag75.xml" /><Relationship Id="rId19" Type="http://schemas.openxmlformats.org/officeDocument/2006/relationships/tags" Target="../tags/tag76.xml" /><Relationship Id="rId2" Type="http://schemas.openxmlformats.org/officeDocument/2006/relationships/tags" Target="../tags/tag59.xml" /><Relationship Id="rId20" Type="http://schemas.openxmlformats.org/officeDocument/2006/relationships/tags" Target="../tags/tag77.xml" /><Relationship Id="rId21" Type="http://schemas.openxmlformats.org/officeDocument/2006/relationships/tags" Target="../tags/tag78.xml" /><Relationship Id="rId22" Type="http://schemas.openxmlformats.org/officeDocument/2006/relationships/tags" Target="../tags/tag79.xml" /><Relationship Id="rId23" Type="http://schemas.openxmlformats.org/officeDocument/2006/relationships/tags" Target="../tags/tag80.xml" /><Relationship Id="rId24" Type="http://schemas.openxmlformats.org/officeDocument/2006/relationships/tags" Target="../tags/tag81.xml" /><Relationship Id="rId25" Type="http://schemas.openxmlformats.org/officeDocument/2006/relationships/tags" Target="../tags/tag82.xml" /><Relationship Id="rId26" Type="http://schemas.openxmlformats.org/officeDocument/2006/relationships/tags" Target="../tags/tag83.xml" /><Relationship Id="rId27" Type="http://schemas.openxmlformats.org/officeDocument/2006/relationships/image" Target="../media/image5.png" /><Relationship Id="rId28" Type="http://schemas.microsoft.com/office/2007/relationships/hdphoto" Target="../media/image6.wdp"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tags" Target="../tags/tag64.xml" /><Relationship Id="rId8" Type="http://schemas.openxmlformats.org/officeDocument/2006/relationships/tags" Target="../tags/tag65.xml" /><Relationship Id="rId9" Type="http://schemas.openxmlformats.org/officeDocument/2006/relationships/tags" Target="../tags/tag6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4.xml" /><Relationship Id="rId3" Type="http://schemas.openxmlformats.org/officeDocument/2006/relationships/image" Target="../media/image4.png" /><Relationship Id="rId4" Type="http://schemas.openxmlformats.org/officeDocument/2006/relationships/tags" Target="../tags/tag8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93.xml" /><Relationship Id="rId11" Type="http://schemas.openxmlformats.org/officeDocument/2006/relationships/tags" Target="../tags/tag94.xml" /><Relationship Id="rId12" Type="http://schemas.openxmlformats.org/officeDocument/2006/relationships/tags" Target="../tags/tag95.xml" /><Relationship Id="rId13" Type="http://schemas.openxmlformats.org/officeDocument/2006/relationships/tags" Target="../tags/tag96.xml" /><Relationship Id="rId14" Type="http://schemas.openxmlformats.org/officeDocument/2006/relationships/tags" Target="../tags/tag97.xml" /><Relationship Id="rId15" Type="http://schemas.openxmlformats.org/officeDocument/2006/relationships/tags" Target="../tags/tag98.xml" /><Relationship Id="rId16" Type="http://schemas.openxmlformats.org/officeDocument/2006/relationships/tags" Target="../tags/tag99.xml" /><Relationship Id="rId17" Type="http://schemas.openxmlformats.org/officeDocument/2006/relationships/tags" Target="../tags/tag100.xml" /><Relationship Id="rId18" Type="http://schemas.openxmlformats.org/officeDocument/2006/relationships/tags" Target="../tags/tag101.xml" /><Relationship Id="rId19" Type="http://schemas.openxmlformats.org/officeDocument/2006/relationships/tags" Target="../tags/tag102.xml" /><Relationship Id="rId2" Type="http://schemas.openxmlformats.org/officeDocument/2006/relationships/image" Target="../media/image3.png"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tags" Target="../tags/tag9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PA_图片 1"/>
          <p:cNvPicPr>
            <a:picLocks noChangeAspect="1"/>
          </p:cNvPicPr>
          <p:nvPr>
            <p:custDataLst>
              <p:tags r:id="rId3"/>
            </p:custDataLst>
          </p:nvPr>
        </p:nvPicPr>
        <p:blipFill>
          <a:blip r:embed="rId2"/>
          <a:stretch>
            <a:fillRect/>
          </a:stretch>
        </p:blipFill>
        <p:spPr>
          <a:xfrm>
            <a:off x="2" y="0"/>
            <a:ext cx="24384000" cy="13716000"/>
          </a:xfrm>
          <a:prstGeom prst="rect">
            <a:avLst/>
          </a:prstGeom>
        </p:spPr>
      </p:pic>
      <p:grpSp>
        <p:nvGrpSpPr>
          <p:cNvPr id="38" name="PA_库_组合 37"/>
          <p:cNvGrpSpPr/>
          <p:nvPr>
            <p:custDataLst>
              <p:tags r:id="rId4"/>
            </p:custDataLst>
          </p:nvPr>
        </p:nvGrpSpPr>
        <p:grpSpPr>
          <a:xfrm>
            <a:off x="7565320" y="-440940"/>
            <a:ext cx="9253360" cy="10134600"/>
            <a:chOff x="4038600" y="10884"/>
            <a:chExt cx="4626680" cy="6857999"/>
          </a:xfrm>
        </p:grpSpPr>
        <p:sp>
          <p:nvSpPr>
            <p:cNvPr id="36" name="矩形 35"/>
            <p:cNvSpPr/>
            <p:nvPr/>
          </p:nvSpPr>
          <p:spPr>
            <a:xfrm>
              <a:off x="4038600" y="10884"/>
              <a:ext cx="4626680" cy="6857999"/>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 name="矩形 3"/>
            <p:cNvSpPr/>
            <p:nvPr/>
          </p:nvSpPr>
          <p:spPr>
            <a:xfrm>
              <a:off x="4202981" y="157843"/>
              <a:ext cx="4284904" cy="645904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grpSp>
      <p:sp>
        <p:nvSpPr>
          <p:cNvPr id="18" name="PA_库_文本框 17"/>
          <p:cNvSpPr txBox="1"/>
          <p:nvPr>
            <p:custDataLst>
              <p:tags r:id="rId5"/>
            </p:custDataLst>
          </p:nvPr>
        </p:nvSpPr>
        <p:spPr>
          <a:xfrm>
            <a:off x="8769006" y="897349"/>
            <a:ext cx="2893100" cy="4606389"/>
          </a:xfrm>
          <a:prstGeom prst="rect">
            <a:avLst/>
          </a:prstGeom>
          <a:noFill/>
        </p:spPr>
        <p:txBody>
          <a:bodyPr vert="eaVert" wrap="none" rtlCol="0">
            <a:spAutoFit/>
          </a:bodyPr>
          <a:lstStyle/>
          <a:p>
            <a:r>
              <a:rPr lang="zh-CN" altLang="en-US" sz="17600">
                <a:latin typeface="造字工房悦黑演示版纤细体" pitchFamily="50" charset="-122"/>
                <a:ea typeface="造字工房悦黑演示版纤细体" pitchFamily="50" charset="-122"/>
              </a:rPr>
              <a:t>你好</a:t>
            </a:r>
            <a:endParaRPr lang="zh-CN" altLang="en-US" sz="17600">
              <a:latin typeface="造字工房悦黑演示版纤细体" pitchFamily="50" charset="-122"/>
              <a:ea typeface="造字工房悦黑演示版纤细体" pitchFamily="50" charset="-122"/>
            </a:endParaRPr>
          </a:p>
        </p:txBody>
      </p:sp>
      <p:sp>
        <p:nvSpPr>
          <p:cNvPr id="19" name="PA_库_文本框 18"/>
          <p:cNvSpPr txBox="1"/>
          <p:nvPr>
            <p:custDataLst>
              <p:tags r:id="rId6"/>
            </p:custDataLst>
          </p:nvPr>
        </p:nvSpPr>
        <p:spPr>
          <a:xfrm>
            <a:off x="9419163" y="5189036"/>
            <a:ext cx="7263527" cy="4339650"/>
          </a:xfrm>
          <a:prstGeom prst="rect">
            <a:avLst/>
          </a:prstGeom>
          <a:noFill/>
        </p:spPr>
        <p:txBody>
          <a:bodyPr vert="horz" wrap="none" rtlCol="0">
            <a:spAutoFit/>
          </a:bodyPr>
          <a:lstStyle/>
          <a:p>
            <a:r>
              <a:rPr lang="zh-CN" altLang="en-US" sz="27600">
                <a:latin typeface="造字工房悦黑演示版纤细体" pitchFamily="50" charset="-122"/>
                <a:ea typeface="造字工房悦黑演示版纤细体" pitchFamily="50" charset="-122"/>
              </a:rPr>
              <a:t>冬天</a:t>
            </a:r>
            <a:endParaRPr lang="zh-CN" altLang="en-US" sz="27600">
              <a:latin typeface="造字工房悦黑演示版纤细体" pitchFamily="50" charset="-122"/>
              <a:ea typeface="造字工房悦黑演示版纤细体" pitchFamily="50" charset="-122"/>
            </a:endParaRPr>
          </a:p>
        </p:txBody>
      </p:sp>
      <p:sp>
        <p:nvSpPr>
          <p:cNvPr id="20" name="PA_库_椭圆 19"/>
          <p:cNvSpPr/>
          <p:nvPr>
            <p:custDataLst>
              <p:tags r:id="rId7"/>
            </p:custDataLst>
          </p:nvPr>
        </p:nvSpPr>
        <p:spPr>
          <a:xfrm>
            <a:off x="9518876" y="6614016"/>
            <a:ext cx="642128" cy="642128"/>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1" name="PA_库_椭圆 20"/>
          <p:cNvSpPr/>
          <p:nvPr>
            <p:custDataLst>
              <p:tags r:id="rId8"/>
            </p:custDataLst>
          </p:nvPr>
        </p:nvSpPr>
        <p:spPr>
          <a:xfrm>
            <a:off x="12341151" y="5812551"/>
            <a:ext cx="408878" cy="408878"/>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2" name="PA_库_椭圆 21"/>
          <p:cNvSpPr/>
          <p:nvPr>
            <p:custDataLst>
              <p:tags r:id="rId9"/>
            </p:custDataLst>
          </p:nvPr>
        </p:nvSpPr>
        <p:spPr>
          <a:xfrm>
            <a:off x="7969171" y="4494945"/>
            <a:ext cx="1218694" cy="1218694"/>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cxnSp>
        <p:nvCxnSpPr>
          <p:cNvPr id="24" name="PA_库_直接连接符 23"/>
          <p:cNvCxnSpPr/>
          <p:nvPr>
            <p:custDataLst>
              <p:tags r:id="rId10"/>
            </p:custDataLst>
          </p:nvPr>
        </p:nvCxnSpPr>
        <p:spPr>
          <a:xfrm>
            <a:off x="14270276" y="8516308"/>
            <a:ext cx="2800888" cy="168969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PA_库_直接连接符 24"/>
          <p:cNvCxnSpPr/>
          <p:nvPr>
            <p:custDataLst>
              <p:tags r:id="rId11"/>
            </p:custDataLst>
          </p:nvPr>
        </p:nvCxnSpPr>
        <p:spPr>
          <a:xfrm>
            <a:off x="8525848" y="6785325"/>
            <a:ext cx="1835344" cy="110721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30" name="PA_库_组合 29"/>
          <p:cNvGrpSpPr/>
          <p:nvPr>
            <p:custDataLst>
              <p:tags r:id="rId12"/>
            </p:custDataLst>
          </p:nvPr>
        </p:nvGrpSpPr>
        <p:grpSpPr>
          <a:xfrm>
            <a:off x="11456302" y="1753475"/>
            <a:ext cx="2485916" cy="594582"/>
            <a:chOff x="6803571" y="4386943"/>
            <a:chExt cx="1034137" cy="217634"/>
          </a:xfrm>
        </p:grpSpPr>
        <p:sp>
          <p:nvSpPr>
            <p:cNvPr id="27" name="任意多边形: 形状 26"/>
            <p:cNvSpPr/>
            <p:nvPr/>
          </p:nvSpPr>
          <p:spPr>
            <a:xfrm>
              <a:off x="6803571" y="4386943"/>
              <a:ext cx="1034137" cy="130548"/>
            </a:xfrm>
            <a:custGeom>
              <a:gdLst>
                <a:gd name="connsiteX0" fmla="*/ 0 w 1774372"/>
                <a:gd name="connsiteY0" fmla="*/ 152910 h 229110"/>
                <a:gd name="connsiteX1" fmla="*/ 152400 w 1774372"/>
                <a:gd name="connsiteY1" fmla="*/ 65824 h 229110"/>
                <a:gd name="connsiteX2" fmla="*/ 457200 w 1774372"/>
                <a:gd name="connsiteY2" fmla="*/ 152910 h 229110"/>
                <a:gd name="connsiteX3" fmla="*/ 696686 w 1774372"/>
                <a:gd name="connsiteY3" fmla="*/ 22282 h 229110"/>
                <a:gd name="connsiteX4" fmla="*/ 1001486 w 1774372"/>
                <a:gd name="connsiteY4" fmla="*/ 196453 h 229110"/>
                <a:gd name="connsiteX5" fmla="*/ 1153886 w 1774372"/>
                <a:gd name="connsiteY5" fmla="*/ 44053 h 229110"/>
                <a:gd name="connsiteX6" fmla="*/ 1393372 w 1774372"/>
                <a:gd name="connsiteY6" fmla="*/ 163796 h 229110"/>
                <a:gd name="connsiteX7" fmla="*/ 1545772 w 1774372"/>
                <a:gd name="connsiteY7" fmla="*/ 510 h 229110"/>
                <a:gd name="connsiteX8" fmla="*/ 1774372 w 1774372"/>
                <a:gd name="connsiteY8" fmla="*/ 229110 h 2291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371" h="229110">
                  <a:moveTo>
                    <a:pt x="0" y="152910"/>
                  </a:moveTo>
                  <a:cubicBezTo>
                    <a:pt x="38100" y="109367"/>
                    <a:pt x="76200" y="65824"/>
                    <a:pt x="152400" y="65824"/>
                  </a:cubicBezTo>
                  <a:cubicBezTo>
                    <a:pt x="228600" y="65824"/>
                    <a:pt x="366486" y="160167"/>
                    <a:pt x="457200" y="152910"/>
                  </a:cubicBezTo>
                  <a:cubicBezTo>
                    <a:pt x="547914" y="145653"/>
                    <a:pt x="605972" y="15025"/>
                    <a:pt x="696686" y="22282"/>
                  </a:cubicBezTo>
                  <a:cubicBezTo>
                    <a:pt x="787400" y="29539"/>
                    <a:pt x="925286" y="192824"/>
                    <a:pt x="1001486" y="196453"/>
                  </a:cubicBezTo>
                  <a:cubicBezTo>
                    <a:pt x="1077686" y="200082"/>
                    <a:pt x="1088572" y="49496"/>
                    <a:pt x="1153886" y="44053"/>
                  </a:cubicBezTo>
                  <a:cubicBezTo>
                    <a:pt x="1219200" y="38610"/>
                    <a:pt x="1328058" y="171053"/>
                    <a:pt x="1393372" y="163796"/>
                  </a:cubicBezTo>
                  <a:cubicBezTo>
                    <a:pt x="1458686" y="156539"/>
                    <a:pt x="1482272" y="-10376"/>
                    <a:pt x="1545772" y="510"/>
                  </a:cubicBezTo>
                  <a:cubicBezTo>
                    <a:pt x="1609272" y="11396"/>
                    <a:pt x="1691822" y="120253"/>
                    <a:pt x="1774372" y="22911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8" name="任意多边形: 形状 27"/>
            <p:cNvSpPr/>
            <p:nvPr/>
          </p:nvSpPr>
          <p:spPr>
            <a:xfrm>
              <a:off x="6803571" y="4430567"/>
              <a:ext cx="1034137" cy="130548"/>
            </a:xfrm>
            <a:custGeom>
              <a:gdLst>
                <a:gd name="connsiteX0" fmla="*/ 0 w 1774372"/>
                <a:gd name="connsiteY0" fmla="*/ 152910 h 229110"/>
                <a:gd name="connsiteX1" fmla="*/ 152400 w 1774372"/>
                <a:gd name="connsiteY1" fmla="*/ 65824 h 229110"/>
                <a:gd name="connsiteX2" fmla="*/ 457200 w 1774372"/>
                <a:gd name="connsiteY2" fmla="*/ 152910 h 229110"/>
                <a:gd name="connsiteX3" fmla="*/ 696686 w 1774372"/>
                <a:gd name="connsiteY3" fmla="*/ 22282 h 229110"/>
                <a:gd name="connsiteX4" fmla="*/ 1001486 w 1774372"/>
                <a:gd name="connsiteY4" fmla="*/ 196453 h 229110"/>
                <a:gd name="connsiteX5" fmla="*/ 1153886 w 1774372"/>
                <a:gd name="connsiteY5" fmla="*/ 44053 h 229110"/>
                <a:gd name="connsiteX6" fmla="*/ 1393372 w 1774372"/>
                <a:gd name="connsiteY6" fmla="*/ 163796 h 229110"/>
                <a:gd name="connsiteX7" fmla="*/ 1545772 w 1774372"/>
                <a:gd name="connsiteY7" fmla="*/ 510 h 229110"/>
                <a:gd name="connsiteX8" fmla="*/ 1774372 w 1774372"/>
                <a:gd name="connsiteY8" fmla="*/ 229110 h 2291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371" h="229110">
                  <a:moveTo>
                    <a:pt x="0" y="152910"/>
                  </a:moveTo>
                  <a:cubicBezTo>
                    <a:pt x="38100" y="109367"/>
                    <a:pt x="76200" y="65824"/>
                    <a:pt x="152400" y="65824"/>
                  </a:cubicBezTo>
                  <a:cubicBezTo>
                    <a:pt x="228600" y="65824"/>
                    <a:pt x="366486" y="160167"/>
                    <a:pt x="457200" y="152910"/>
                  </a:cubicBezTo>
                  <a:cubicBezTo>
                    <a:pt x="547914" y="145653"/>
                    <a:pt x="605972" y="15025"/>
                    <a:pt x="696686" y="22282"/>
                  </a:cubicBezTo>
                  <a:cubicBezTo>
                    <a:pt x="787400" y="29539"/>
                    <a:pt x="925286" y="192824"/>
                    <a:pt x="1001486" y="196453"/>
                  </a:cubicBezTo>
                  <a:cubicBezTo>
                    <a:pt x="1077686" y="200082"/>
                    <a:pt x="1088572" y="49496"/>
                    <a:pt x="1153886" y="44053"/>
                  </a:cubicBezTo>
                  <a:cubicBezTo>
                    <a:pt x="1219200" y="38610"/>
                    <a:pt x="1328058" y="171053"/>
                    <a:pt x="1393372" y="163796"/>
                  </a:cubicBezTo>
                  <a:cubicBezTo>
                    <a:pt x="1458686" y="156539"/>
                    <a:pt x="1482272" y="-10376"/>
                    <a:pt x="1545772" y="510"/>
                  </a:cubicBezTo>
                  <a:cubicBezTo>
                    <a:pt x="1609272" y="11396"/>
                    <a:pt x="1691822" y="120253"/>
                    <a:pt x="1774372" y="22911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9" name="任意多边形: 形状 28"/>
            <p:cNvSpPr/>
            <p:nvPr/>
          </p:nvSpPr>
          <p:spPr>
            <a:xfrm>
              <a:off x="6803571" y="4474029"/>
              <a:ext cx="1034137" cy="130548"/>
            </a:xfrm>
            <a:custGeom>
              <a:gdLst>
                <a:gd name="connsiteX0" fmla="*/ 0 w 1774372"/>
                <a:gd name="connsiteY0" fmla="*/ 152910 h 229110"/>
                <a:gd name="connsiteX1" fmla="*/ 152400 w 1774372"/>
                <a:gd name="connsiteY1" fmla="*/ 65824 h 229110"/>
                <a:gd name="connsiteX2" fmla="*/ 457200 w 1774372"/>
                <a:gd name="connsiteY2" fmla="*/ 152910 h 229110"/>
                <a:gd name="connsiteX3" fmla="*/ 696686 w 1774372"/>
                <a:gd name="connsiteY3" fmla="*/ 22282 h 229110"/>
                <a:gd name="connsiteX4" fmla="*/ 1001486 w 1774372"/>
                <a:gd name="connsiteY4" fmla="*/ 196453 h 229110"/>
                <a:gd name="connsiteX5" fmla="*/ 1153886 w 1774372"/>
                <a:gd name="connsiteY5" fmla="*/ 44053 h 229110"/>
                <a:gd name="connsiteX6" fmla="*/ 1393372 w 1774372"/>
                <a:gd name="connsiteY6" fmla="*/ 163796 h 229110"/>
                <a:gd name="connsiteX7" fmla="*/ 1545772 w 1774372"/>
                <a:gd name="connsiteY7" fmla="*/ 510 h 229110"/>
                <a:gd name="connsiteX8" fmla="*/ 1774372 w 1774372"/>
                <a:gd name="connsiteY8" fmla="*/ 229110 h 2291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371" h="229110">
                  <a:moveTo>
                    <a:pt x="0" y="152910"/>
                  </a:moveTo>
                  <a:cubicBezTo>
                    <a:pt x="38100" y="109367"/>
                    <a:pt x="76200" y="65824"/>
                    <a:pt x="152400" y="65824"/>
                  </a:cubicBezTo>
                  <a:cubicBezTo>
                    <a:pt x="228600" y="65824"/>
                    <a:pt x="366486" y="160167"/>
                    <a:pt x="457200" y="152910"/>
                  </a:cubicBezTo>
                  <a:cubicBezTo>
                    <a:pt x="547914" y="145653"/>
                    <a:pt x="605972" y="15025"/>
                    <a:pt x="696686" y="22282"/>
                  </a:cubicBezTo>
                  <a:cubicBezTo>
                    <a:pt x="787400" y="29539"/>
                    <a:pt x="925286" y="192824"/>
                    <a:pt x="1001486" y="196453"/>
                  </a:cubicBezTo>
                  <a:cubicBezTo>
                    <a:pt x="1077686" y="200082"/>
                    <a:pt x="1088572" y="49496"/>
                    <a:pt x="1153886" y="44053"/>
                  </a:cubicBezTo>
                  <a:cubicBezTo>
                    <a:pt x="1219200" y="38610"/>
                    <a:pt x="1328058" y="171053"/>
                    <a:pt x="1393372" y="163796"/>
                  </a:cubicBezTo>
                  <a:cubicBezTo>
                    <a:pt x="1458686" y="156539"/>
                    <a:pt x="1482272" y="-10376"/>
                    <a:pt x="1545772" y="510"/>
                  </a:cubicBezTo>
                  <a:cubicBezTo>
                    <a:pt x="1609272" y="11396"/>
                    <a:pt x="1691822" y="120253"/>
                    <a:pt x="1774372" y="22911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grpSp>
      <p:grpSp>
        <p:nvGrpSpPr>
          <p:cNvPr id="49" name="PA_库_组合 48"/>
          <p:cNvGrpSpPr/>
          <p:nvPr>
            <p:custDataLst>
              <p:tags r:id="rId13"/>
            </p:custDataLst>
          </p:nvPr>
        </p:nvGrpSpPr>
        <p:grpSpPr>
          <a:xfrm>
            <a:off x="11480028" y="2390431"/>
            <a:ext cx="2485916" cy="523221"/>
            <a:chOff x="5750289" y="1182039"/>
            <a:chExt cx="486900" cy="275961"/>
          </a:xfrm>
        </p:grpSpPr>
        <p:sp>
          <p:nvSpPr>
            <p:cNvPr id="31" name="文本框 30"/>
            <p:cNvSpPr txBox="1"/>
            <p:nvPr/>
          </p:nvSpPr>
          <p:spPr>
            <a:xfrm>
              <a:off x="5775805" y="1182040"/>
              <a:ext cx="446452" cy="275960"/>
            </a:xfrm>
            <a:prstGeom prst="rect">
              <a:avLst/>
            </a:prstGeom>
            <a:noFill/>
          </p:spPr>
          <p:txBody>
            <a:bodyPr wrap="square" rtlCol="0">
              <a:spAutoFit/>
            </a:bodyPr>
            <a:lstStyle/>
            <a:p>
              <a:pPr algn="dist"/>
              <a:r>
                <a:rPr lang="en-US" altLang="zh-CN" sz="2800">
                  <a:latin typeface="造字工房悦黑演示版纤细体" pitchFamily="50" charset="-122"/>
                  <a:ea typeface="造字工房悦黑演示版纤细体" pitchFamily="50" charset="-122"/>
                </a:rPr>
                <a:t>12</a:t>
              </a:r>
              <a:r>
                <a:rPr lang="zh-CN" altLang="en-US" sz="2800">
                  <a:latin typeface="造字工房悦黑演示版纤细体" pitchFamily="50" charset="-122"/>
                  <a:ea typeface="造字工房悦黑演示版纤细体" pitchFamily="50" charset="-122"/>
                </a:rPr>
                <a:t>月</a:t>
              </a:r>
              <a:endParaRPr lang="zh-CN" altLang="en-US" sz="2800">
                <a:latin typeface="造字工房悦黑演示版纤细体" pitchFamily="50" charset="-122"/>
                <a:ea typeface="造字工房悦黑演示版纤细体" pitchFamily="50" charset="-122"/>
              </a:endParaRPr>
            </a:p>
          </p:txBody>
        </p:sp>
        <p:cxnSp>
          <p:nvCxnSpPr>
            <p:cNvPr id="33" name="直接连接符 32"/>
            <p:cNvCxnSpPr/>
            <p:nvPr/>
          </p:nvCxnSpPr>
          <p:spPr>
            <a:xfrm>
              <a:off x="5750289" y="1182039"/>
              <a:ext cx="486900"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5750289" y="1430882"/>
              <a:ext cx="486900"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 name="PA_库_椭圆 4"/>
          <p:cNvSpPr/>
          <p:nvPr>
            <p:custDataLst>
              <p:tags r:id="rId14"/>
            </p:custDataLst>
          </p:nvPr>
        </p:nvSpPr>
        <p:spPr>
          <a:xfrm>
            <a:off x="8331857" y="-1543693"/>
            <a:ext cx="2656114" cy="2656114"/>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39" name="PA_库_矩形 38"/>
          <p:cNvSpPr/>
          <p:nvPr>
            <p:custDataLst>
              <p:tags r:id="rId15"/>
            </p:custDataLst>
          </p:nvPr>
        </p:nvSpPr>
        <p:spPr>
          <a:xfrm>
            <a:off x="14607122" y="4058149"/>
            <a:ext cx="1600200" cy="1136426"/>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4" name="PA_库_矩形 43"/>
          <p:cNvSpPr/>
          <p:nvPr>
            <p:custDataLst>
              <p:tags r:id="rId16"/>
            </p:custDataLst>
          </p:nvPr>
        </p:nvSpPr>
        <p:spPr>
          <a:xfrm>
            <a:off x="11493114" y="31339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5" name="PA_库_矩形 44"/>
          <p:cNvSpPr/>
          <p:nvPr>
            <p:custDataLst>
              <p:tags r:id="rId17"/>
            </p:custDataLst>
          </p:nvPr>
        </p:nvSpPr>
        <p:spPr>
          <a:xfrm>
            <a:off x="11797914" y="34387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6" name="PA_库_矩形 45"/>
          <p:cNvSpPr/>
          <p:nvPr>
            <p:custDataLst>
              <p:tags r:id="rId18"/>
            </p:custDataLst>
          </p:nvPr>
        </p:nvSpPr>
        <p:spPr>
          <a:xfrm>
            <a:off x="12102714" y="37435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7" name="PA_库_矩形 46"/>
          <p:cNvSpPr/>
          <p:nvPr>
            <p:custDataLst>
              <p:tags r:id="rId19"/>
            </p:custDataLst>
          </p:nvPr>
        </p:nvSpPr>
        <p:spPr>
          <a:xfrm>
            <a:off x="12407514" y="40483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8" name="PA_库_矩形 47"/>
          <p:cNvSpPr/>
          <p:nvPr>
            <p:custDataLst>
              <p:tags r:id="rId20"/>
            </p:custDataLst>
          </p:nvPr>
        </p:nvSpPr>
        <p:spPr>
          <a:xfrm>
            <a:off x="12712314" y="43531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pic>
        <p:nvPicPr>
          <p:cNvPr id="3" name="PA_Akie秋绘 - なんでもないや 没什么大不了的（Cover：Radwimps）">
            <a:hlinkClick action="ppaction://media"/>
          </p:cNvPr>
          <p:cNvPicPr>
            <a:picLocks noChangeAspect="1"/>
          </p:cNvPicPr>
          <p:nvPr>
            <a:audioFile r:link="rId23"/>
            <p:custDataLst>
              <p:tags r:id="rId22"/>
            </p:custDataLst>
            <p:extLst>
              <p:ext uri="{DAA4B4D4-6D71-4841-9C94-3DE7FCFB9230}">
                <p14:media r:embed="rId24"/>
              </p:ext>
            </p:extLst>
          </p:nvPr>
        </p:nvPicPr>
        <p:blipFill>
          <a:blip r:embed="rId21"/>
          <a:stretch>
            <a:fillRect/>
          </a:stretch>
        </p:blipFill>
        <p:spPr>
          <a:xfrm>
            <a:off x="26854485" y="12087727"/>
            <a:ext cx="609600" cy="609600"/>
          </a:xfrm>
          <a:prstGeom prst="rect">
            <a:avLst/>
          </a:prstGeom>
        </p:spPr>
      </p:pic>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8" presetID="2" presetClass="entr" presetSubtype="1" decel="100000" fill="hold" nodeType="withEffect">
                                  <p:stCondLst>
                                    <p:cond delay="250"/>
                                  </p:stCondLst>
                                  <p:childTnLst>
                                    <p:set>
                                      <p:cBhvr>
                                        <p:cTn id="9" dur="1" fill="hold">
                                          <p:stCondLst>
                                            <p:cond delay="0"/>
                                          </p:stCondLst>
                                        </p:cTn>
                                        <p:tgtEl>
                                          <p:spTgt spid="38"/>
                                        </p:tgtEl>
                                        <p:attrNameLst>
                                          <p:attrName>style.visibility</p:attrName>
                                        </p:attrNameLst>
                                      </p:cBhvr>
                                      <p:to>
                                        <p:strVal val="visible"/>
                                      </p:to>
                                    </p:set>
                                    <p:anim calcmode="lin" valueType="num">
                                      <p:cBhvr additive="base">
                                        <p:cTn id="10" dur="1500" fill="hold"/>
                                        <p:tgtEl>
                                          <p:spTgt spid="38"/>
                                        </p:tgtEl>
                                        <p:attrNameLst>
                                          <p:attrName>ppt_x</p:attrName>
                                        </p:attrNameLst>
                                      </p:cBhvr>
                                      <p:tavLst>
                                        <p:tav tm="0">
                                          <p:val>
                                            <p:strVal val="#ppt_x"/>
                                          </p:val>
                                        </p:tav>
                                        <p:tav tm="100000">
                                          <p:val>
                                            <p:strVal val="#ppt_x"/>
                                          </p:val>
                                        </p:tav>
                                      </p:tavLst>
                                    </p:anim>
                                    <p:anim calcmode="lin" valueType="num">
                                      <p:cBhvr additive="base">
                                        <p:cTn id="11" dur="1500" fill="hold"/>
                                        <p:tgtEl>
                                          <p:spTgt spid="38"/>
                                        </p:tgtEl>
                                        <p:attrNameLst>
                                          <p:attrName>ppt_y</p:attrName>
                                        </p:attrNameLst>
                                      </p:cBhvr>
                                      <p:tavLst>
                                        <p:tav tm="0">
                                          <p:val>
                                            <p:strVal val="0-#ppt_h/2"/>
                                          </p:val>
                                        </p:tav>
                                        <p:tav tm="100000">
                                          <p:val>
                                            <p:strVal val="#ppt_y"/>
                                          </p:val>
                                        </p:tav>
                                      </p:tavLst>
                                    </p:anim>
                                  </p:childTnLst>
                                </p:cTn>
                              </p:par>
                              <p:par>
                                <p:cTn id="12" presetID="2" presetClass="entr" presetSubtype="1" decel="100000" fill="hold" grpId="0" nodeType="withEffect">
                                  <p:stCondLst>
                                    <p:cond delay="25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1500" fill="hold"/>
                                        <p:tgtEl>
                                          <p:spTgt spid="18"/>
                                        </p:tgtEl>
                                        <p:attrNameLst>
                                          <p:attrName>ppt_x</p:attrName>
                                        </p:attrNameLst>
                                      </p:cBhvr>
                                      <p:tavLst>
                                        <p:tav tm="0">
                                          <p:val>
                                            <p:strVal val="#ppt_x"/>
                                          </p:val>
                                        </p:tav>
                                        <p:tav tm="100000">
                                          <p:val>
                                            <p:strVal val="#ppt_x"/>
                                          </p:val>
                                        </p:tav>
                                      </p:tavLst>
                                    </p:anim>
                                    <p:anim calcmode="lin" valueType="num">
                                      <p:cBhvr additive="base">
                                        <p:cTn id="15" dur="1500" fill="hold"/>
                                        <p:tgtEl>
                                          <p:spTgt spid="18"/>
                                        </p:tgtEl>
                                        <p:attrNameLst>
                                          <p:attrName>ppt_y</p:attrName>
                                        </p:attrNameLst>
                                      </p:cBhvr>
                                      <p:tavLst>
                                        <p:tav tm="0">
                                          <p:val>
                                            <p:strVal val="0-#ppt_h/2"/>
                                          </p:val>
                                        </p:tav>
                                        <p:tav tm="100000">
                                          <p:val>
                                            <p:strVal val="#ppt_y"/>
                                          </p:val>
                                        </p:tav>
                                      </p:tavLst>
                                    </p:anim>
                                  </p:childTnLst>
                                </p:cTn>
                              </p:par>
                              <p:par>
                                <p:cTn id="16" presetID="2" presetClass="entr" presetSubtype="1" decel="100000" fill="hold" grpId="0" nodeType="withEffect">
                                  <p:stCondLst>
                                    <p:cond delay="25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1500" fill="hold"/>
                                        <p:tgtEl>
                                          <p:spTgt spid="19"/>
                                        </p:tgtEl>
                                        <p:attrNameLst>
                                          <p:attrName>ppt_x</p:attrName>
                                        </p:attrNameLst>
                                      </p:cBhvr>
                                      <p:tavLst>
                                        <p:tav tm="0">
                                          <p:val>
                                            <p:strVal val="#ppt_x"/>
                                          </p:val>
                                        </p:tav>
                                        <p:tav tm="100000">
                                          <p:val>
                                            <p:strVal val="#ppt_x"/>
                                          </p:val>
                                        </p:tav>
                                      </p:tavLst>
                                    </p:anim>
                                    <p:anim calcmode="lin" valueType="num">
                                      <p:cBhvr additive="base">
                                        <p:cTn id="19" dur="1500" fill="hold"/>
                                        <p:tgtEl>
                                          <p:spTgt spid="19"/>
                                        </p:tgtEl>
                                        <p:attrNameLst>
                                          <p:attrName>ppt_y</p:attrName>
                                        </p:attrNameLst>
                                      </p:cBhvr>
                                      <p:tavLst>
                                        <p:tav tm="0">
                                          <p:val>
                                            <p:strVal val="0-#ppt_h/2"/>
                                          </p:val>
                                        </p:tav>
                                        <p:tav tm="100000">
                                          <p:val>
                                            <p:strVal val="#ppt_y"/>
                                          </p:val>
                                        </p:tav>
                                      </p:tavLst>
                                    </p:anim>
                                  </p:childTnLst>
                                </p:cTn>
                              </p:par>
                              <p:par>
                                <p:cTn id="20" presetID="2" presetClass="entr" presetSubtype="1" decel="100000" fill="hold" grpId="0" nodeType="withEffect">
                                  <p:stCondLst>
                                    <p:cond delay="25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1500" fill="hold"/>
                                        <p:tgtEl>
                                          <p:spTgt spid="20"/>
                                        </p:tgtEl>
                                        <p:attrNameLst>
                                          <p:attrName>ppt_x</p:attrName>
                                        </p:attrNameLst>
                                      </p:cBhvr>
                                      <p:tavLst>
                                        <p:tav tm="0">
                                          <p:val>
                                            <p:strVal val="#ppt_x"/>
                                          </p:val>
                                        </p:tav>
                                        <p:tav tm="100000">
                                          <p:val>
                                            <p:strVal val="#ppt_x"/>
                                          </p:val>
                                        </p:tav>
                                      </p:tavLst>
                                    </p:anim>
                                    <p:anim calcmode="lin" valueType="num">
                                      <p:cBhvr additive="base">
                                        <p:cTn id="23" dur="1500" fill="hold"/>
                                        <p:tgtEl>
                                          <p:spTgt spid="20"/>
                                        </p:tgtEl>
                                        <p:attrNameLst>
                                          <p:attrName>ppt_y</p:attrName>
                                        </p:attrNameLst>
                                      </p:cBhvr>
                                      <p:tavLst>
                                        <p:tav tm="0">
                                          <p:val>
                                            <p:strVal val="0-#ppt_h/2"/>
                                          </p:val>
                                        </p:tav>
                                        <p:tav tm="100000">
                                          <p:val>
                                            <p:strVal val="#ppt_y"/>
                                          </p:val>
                                        </p:tav>
                                      </p:tavLst>
                                    </p:anim>
                                  </p:childTnLst>
                                </p:cTn>
                              </p:par>
                              <p:par>
                                <p:cTn id="24" presetID="2" presetClass="entr" presetSubtype="1" decel="100000" fill="hold" grpId="0" nodeType="withEffect">
                                  <p:stCondLst>
                                    <p:cond delay="25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500" fill="hold"/>
                                        <p:tgtEl>
                                          <p:spTgt spid="21"/>
                                        </p:tgtEl>
                                        <p:attrNameLst>
                                          <p:attrName>ppt_x</p:attrName>
                                        </p:attrNameLst>
                                      </p:cBhvr>
                                      <p:tavLst>
                                        <p:tav tm="0">
                                          <p:val>
                                            <p:strVal val="#ppt_x"/>
                                          </p:val>
                                        </p:tav>
                                        <p:tav tm="100000">
                                          <p:val>
                                            <p:strVal val="#ppt_x"/>
                                          </p:val>
                                        </p:tav>
                                      </p:tavLst>
                                    </p:anim>
                                    <p:anim calcmode="lin" valueType="num">
                                      <p:cBhvr additive="base">
                                        <p:cTn id="27" dur="1500" fill="hold"/>
                                        <p:tgtEl>
                                          <p:spTgt spid="21"/>
                                        </p:tgtEl>
                                        <p:attrNameLst>
                                          <p:attrName>ppt_y</p:attrName>
                                        </p:attrNameLst>
                                      </p:cBhvr>
                                      <p:tavLst>
                                        <p:tav tm="0">
                                          <p:val>
                                            <p:strVal val="0-#ppt_h/2"/>
                                          </p:val>
                                        </p:tav>
                                        <p:tav tm="100000">
                                          <p:val>
                                            <p:strVal val="#ppt_y"/>
                                          </p:val>
                                        </p:tav>
                                      </p:tavLst>
                                    </p:anim>
                                  </p:childTnLst>
                                </p:cTn>
                              </p:par>
                              <p:par>
                                <p:cTn id="28" presetID="2" presetClass="entr" presetSubtype="1" decel="100000" fill="hold" grpId="0" nodeType="withEffect">
                                  <p:stCondLst>
                                    <p:cond delay="25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1500" fill="hold"/>
                                        <p:tgtEl>
                                          <p:spTgt spid="22"/>
                                        </p:tgtEl>
                                        <p:attrNameLst>
                                          <p:attrName>ppt_x</p:attrName>
                                        </p:attrNameLst>
                                      </p:cBhvr>
                                      <p:tavLst>
                                        <p:tav tm="0">
                                          <p:val>
                                            <p:strVal val="#ppt_x"/>
                                          </p:val>
                                        </p:tav>
                                        <p:tav tm="100000">
                                          <p:val>
                                            <p:strVal val="#ppt_x"/>
                                          </p:val>
                                        </p:tav>
                                      </p:tavLst>
                                    </p:anim>
                                    <p:anim calcmode="lin" valueType="num">
                                      <p:cBhvr additive="base">
                                        <p:cTn id="31" dur="1500" fill="hold"/>
                                        <p:tgtEl>
                                          <p:spTgt spid="22"/>
                                        </p:tgtEl>
                                        <p:attrNameLst>
                                          <p:attrName>ppt_y</p:attrName>
                                        </p:attrNameLst>
                                      </p:cBhvr>
                                      <p:tavLst>
                                        <p:tav tm="0">
                                          <p:val>
                                            <p:strVal val="0-#ppt_h/2"/>
                                          </p:val>
                                        </p:tav>
                                        <p:tav tm="100000">
                                          <p:val>
                                            <p:strVal val="#ppt_y"/>
                                          </p:val>
                                        </p:tav>
                                      </p:tavLst>
                                    </p:anim>
                                  </p:childTnLst>
                                </p:cTn>
                              </p:par>
                              <p:par>
                                <p:cTn id="32" presetID="2" presetClass="entr" presetSubtype="1" decel="100000" fill="hold" nodeType="withEffect">
                                  <p:stCondLst>
                                    <p:cond delay="25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1500" fill="hold"/>
                                        <p:tgtEl>
                                          <p:spTgt spid="24"/>
                                        </p:tgtEl>
                                        <p:attrNameLst>
                                          <p:attrName>ppt_x</p:attrName>
                                        </p:attrNameLst>
                                      </p:cBhvr>
                                      <p:tavLst>
                                        <p:tav tm="0">
                                          <p:val>
                                            <p:strVal val="#ppt_x"/>
                                          </p:val>
                                        </p:tav>
                                        <p:tav tm="100000">
                                          <p:val>
                                            <p:strVal val="#ppt_x"/>
                                          </p:val>
                                        </p:tav>
                                      </p:tavLst>
                                    </p:anim>
                                    <p:anim calcmode="lin" valueType="num">
                                      <p:cBhvr additive="base">
                                        <p:cTn id="35" dur="1500" fill="hold"/>
                                        <p:tgtEl>
                                          <p:spTgt spid="24"/>
                                        </p:tgtEl>
                                        <p:attrNameLst>
                                          <p:attrName>ppt_y</p:attrName>
                                        </p:attrNameLst>
                                      </p:cBhvr>
                                      <p:tavLst>
                                        <p:tav tm="0">
                                          <p:val>
                                            <p:strVal val="0-#ppt_h/2"/>
                                          </p:val>
                                        </p:tav>
                                        <p:tav tm="100000">
                                          <p:val>
                                            <p:strVal val="#ppt_y"/>
                                          </p:val>
                                        </p:tav>
                                      </p:tavLst>
                                    </p:anim>
                                  </p:childTnLst>
                                </p:cTn>
                              </p:par>
                              <p:par>
                                <p:cTn id="36" presetID="2" presetClass="entr" presetSubtype="1" decel="100000" fill="hold" nodeType="withEffect">
                                  <p:stCondLst>
                                    <p:cond delay="25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1500" fill="hold"/>
                                        <p:tgtEl>
                                          <p:spTgt spid="25"/>
                                        </p:tgtEl>
                                        <p:attrNameLst>
                                          <p:attrName>ppt_x</p:attrName>
                                        </p:attrNameLst>
                                      </p:cBhvr>
                                      <p:tavLst>
                                        <p:tav tm="0">
                                          <p:val>
                                            <p:strVal val="#ppt_x"/>
                                          </p:val>
                                        </p:tav>
                                        <p:tav tm="100000">
                                          <p:val>
                                            <p:strVal val="#ppt_x"/>
                                          </p:val>
                                        </p:tav>
                                      </p:tavLst>
                                    </p:anim>
                                    <p:anim calcmode="lin" valueType="num">
                                      <p:cBhvr additive="base">
                                        <p:cTn id="39" dur="1500" fill="hold"/>
                                        <p:tgtEl>
                                          <p:spTgt spid="25"/>
                                        </p:tgtEl>
                                        <p:attrNameLst>
                                          <p:attrName>ppt_y</p:attrName>
                                        </p:attrNameLst>
                                      </p:cBhvr>
                                      <p:tavLst>
                                        <p:tav tm="0">
                                          <p:val>
                                            <p:strVal val="0-#ppt_h/2"/>
                                          </p:val>
                                        </p:tav>
                                        <p:tav tm="100000">
                                          <p:val>
                                            <p:strVal val="#ppt_y"/>
                                          </p:val>
                                        </p:tav>
                                      </p:tavLst>
                                    </p:anim>
                                  </p:childTnLst>
                                </p:cTn>
                              </p:par>
                              <p:par>
                                <p:cTn id="40" presetID="2" presetClass="entr" presetSubtype="1" decel="100000" fill="hold" grpId="0" nodeType="withEffect">
                                  <p:stCondLst>
                                    <p:cond delay="25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1500" fill="hold"/>
                                        <p:tgtEl>
                                          <p:spTgt spid="5"/>
                                        </p:tgtEl>
                                        <p:attrNameLst>
                                          <p:attrName>ppt_x</p:attrName>
                                        </p:attrNameLst>
                                      </p:cBhvr>
                                      <p:tavLst>
                                        <p:tav tm="0">
                                          <p:val>
                                            <p:strVal val="#ppt_x"/>
                                          </p:val>
                                        </p:tav>
                                        <p:tav tm="100000">
                                          <p:val>
                                            <p:strVal val="#ppt_x"/>
                                          </p:val>
                                        </p:tav>
                                      </p:tavLst>
                                    </p:anim>
                                    <p:anim calcmode="lin" valueType="num">
                                      <p:cBhvr additive="base">
                                        <p:cTn id="43" dur="1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44" fill="hold" nodeType="clickPar">
                      <p:stCondLst>
                        <p:cond delay="indefinite"/>
                        <p:cond evt="onBegin" delay="0">
                          <p:tn val="43"/>
                        </p:cond>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left)">
                                      <p:cBhvr>
                                        <p:cTn id="48" dur="750"/>
                                        <p:tgtEl>
                                          <p:spTgt spid="30"/>
                                        </p:tgtEl>
                                      </p:cBhvr>
                                    </p:animEffect>
                                  </p:childTnLst>
                                </p:cTn>
                              </p:par>
                              <p:par>
                                <p:cTn id="49" presetID="22" presetClass="entr" presetSubtype="8" fill="hold" nodeType="with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750"/>
                                        <p:tgtEl>
                                          <p:spTgt spid="49"/>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750"/>
                                        <p:tgtEl>
                                          <p:spTgt spid="39"/>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750"/>
                                        <p:tgtEl>
                                          <p:spTgt spid="44"/>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wipe(left)">
                                      <p:cBhvr>
                                        <p:cTn id="60" dur="750"/>
                                        <p:tgtEl>
                                          <p:spTgt spid="4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wipe(left)">
                                      <p:cBhvr>
                                        <p:cTn id="63" dur="750"/>
                                        <p:tgtEl>
                                          <p:spTgt spid="46"/>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wipe(left)">
                                      <p:cBhvr>
                                        <p:cTn id="66" dur="750"/>
                                        <p:tgtEl>
                                          <p:spTgt spid="47"/>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wipe(left)">
                                      <p:cBhvr>
                                        <p:cTn id="69" dur="7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3"/>
                </p:tgtEl>
              </p:cMediaNode>
            </p:audio>
          </p:childTnLst>
        </p:cTn>
      </p:par>
    </p:tnLst>
    <p:bldLst>
      <p:bldP spid="18" grpId="0"/>
      <p:bldP spid="19" grpId="0"/>
      <p:bldP spid="20" grpId="0"/>
      <p:bldP spid="21" grpId="0"/>
      <p:bldP spid="22" grpId="0"/>
      <p:bldP spid="5" grpId="0"/>
      <p:bldP spid="39" grpId="0" animBg="1"/>
      <p:bldP spid="44" grpId="0" animBg="1"/>
      <p:bldP spid="45" grpId="0" animBg="1"/>
      <p:bldP spid="46" grpId="0" animBg="1"/>
      <p:bldP spid="47" grpId="0" animBg="1"/>
      <p:bldP spid="48" grpId="0" animBg="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Shape 499"/>
        <p:cNvGrpSpPr/>
        <p:nvPr/>
      </p:nvGrpSpPr>
      <p:grpSpPr>
        <a:xfrm>
          <a:off x="0" y="0"/>
          <a:ext cx="0" cy="0"/>
        </a:xfrm>
      </p:grpSpPr>
      <p:sp>
        <p:nvSpPr>
          <p:cNvPr id="500" name="Shape 500"/>
          <p:cNvSpPr txBox="1"/>
          <p:nvPr/>
        </p:nvSpPr>
        <p:spPr>
          <a:xfrm>
            <a:off x="2827293" y="2561209"/>
            <a:ext cx="7884306" cy="227754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Some Facts</a:t>
            </a:r>
            <a:endParaRPr lang="en-US" sz="7400">
              <a:solidFill>
                <a:schemeClr val="accent1"/>
              </a:solidFill>
              <a:latin typeface="Montserrat SemiBold"/>
              <a:ea typeface="Montserrat SemiBold"/>
              <a:cs typeface="Montserrat SemiBold"/>
              <a:sym typeface="Montserrat SemiBold"/>
            </a:endParaRPr>
          </a:p>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About US</a:t>
            </a:r>
            <a:endParaRPr lang="en-US" sz="7400">
              <a:solidFill>
                <a:schemeClr val="accent1"/>
              </a:solidFill>
              <a:latin typeface="Montserrat SemiBold"/>
              <a:ea typeface="Montserrat SemiBold"/>
              <a:cs typeface="Montserrat SemiBold"/>
              <a:sym typeface="Montserrat SemiBold"/>
            </a:endParaRPr>
          </a:p>
        </p:txBody>
      </p:sp>
      <p:sp>
        <p:nvSpPr>
          <p:cNvPr id="501" name="Shape 501"/>
          <p:cNvSpPr txBox="1"/>
          <p:nvPr/>
        </p:nvSpPr>
        <p:spPr>
          <a:xfrm>
            <a:off x="2827293" y="1647825"/>
            <a:ext cx="7884306" cy="43088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800" cap="none">
                <a:solidFill>
                  <a:schemeClr val="accent1"/>
                </a:solidFill>
                <a:latin typeface="Montserrat SemiBold"/>
                <a:ea typeface="Montserrat SemiBold"/>
                <a:cs typeface="Montserrat SemiBold"/>
                <a:sym typeface="Montserrat SemiBold"/>
              </a:rPr>
              <a:t>INTRODUCTION</a:t>
            </a:r>
            <a:endParaRPr sz="2800" cap="none">
              <a:solidFill>
                <a:schemeClr val="accent1"/>
              </a:solidFill>
              <a:latin typeface="Montserrat SemiBold"/>
              <a:ea typeface="Montserrat SemiBold"/>
              <a:cs typeface="Montserrat SemiBold"/>
              <a:sym typeface="Montserrat SemiBold"/>
            </a:endParaRPr>
          </a:p>
        </p:txBody>
      </p:sp>
      <p:cxnSp>
        <p:nvCxnSpPr>
          <p:cNvPr id="502" name="Shape 502"/>
          <p:cNvCxnSpPr/>
          <p:nvPr/>
        </p:nvCxnSpPr>
        <p:spPr>
          <a:xfrm rot="10800000">
            <a:off x="0" y="3135631"/>
            <a:ext cx="1674813" cy="0"/>
          </a:xfrm>
          <a:prstGeom prst="straightConnector1">
            <a:avLst/>
          </a:prstGeom>
          <a:noFill/>
          <a:ln w="76200" cap="flat" cmpd="sng">
            <a:solidFill>
              <a:schemeClr val="dk2"/>
            </a:solidFill>
            <a:prstDash val="solid"/>
            <a:miter lim="800000"/>
            <a:headEnd type="none" w="sm" len="sm"/>
            <a:tailEnd type="none" w="sm" len="sm"/>
          </a:ln>
        </p:spPr>
      </p:cxnSp>
      <p:sp>
        <p:nvSpPr>
          <p:cNvPr id="503" name="PA_库_形状 503"/>
          <p:cNvSpPr/>
          <p:nvPr>
            <p:custDataLst>
              <p:tags r:id="rId2"/>
            </p:custDataLst>
          </p:nvPr>
        </p:nvSpPr>
        <p:spPr>
          <a:xfrm>
            <a:off x="2827293" y="7179079"/>
            <a:ext cx="19880307" cy="2000749"/>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sz="2800">
              <a:solidFill>
                <a:schemeClr val="lt1"/>
              </a:solidFill>
              <a:latin typeface="+mn-lt"/>
              <a:ea typeface="+mn-ea"/>
              <a:cs typeface="+mn-cs"/>
              <a:sym typeface="Calibri" panose="020f0502020204030204"/>
            </a:endParaRPr>
          </a:p>
        </p:txBody>
      </p:sp>
      <p:sp>
        <p:nvSpPr>
          <p:cNvPr id="504" name="PA_库_形状 504"/>
          <p:cNvSpPr txBox="1"/>
          <p:nvPr>
            <p:custDataLst>
              <p:tags r:id="rId3"/>
            </p:custDataLst>
          </p:nvPr>
        </p:nvSpPr>
        <p:spPr>
          <a:xfrm>
            <a:off x="3706585" y="7313935"/>
            <a:ext cx="3367528" cy="1692771"/>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11000">
                <a:solidFill>
                  <a:schemeClr val="lt1"/>
                </a:solidFill>
                <a:latin typeface="Montserrat Light"/>
                <a:ea typeface="Montserrat Light"/>
                <a:cs typeface="Montserrat Light"/>
                <a:sym typeface="Montserrat Light"/>
              </a:rPr>
              <a:t>250</a:t>
            </a:r>
            <a:endParaRPr lang="en-US" sz="11000">
              <a:solidFill>
                <a:schemeClr val="lt1"/>
              </a:solidFill>
              <a:latin typeface="Montserrat Light"/>
              <a:ea typeface="Montserrat Light"/>
              <a:cs typeface="Montserrat Light"/>
              <a:sym typeface="Montserrat Light"/>
            </a:endParaRPr>
          </a:p>
        </p:txBody>
      </p:sp>
      <p:sp>
        <p:nvSpPr>
          <p:cNvPr id="505" name="PA_库_形状 505"/>
          <p:cNvSpPr txBox="1"/>
          <p:nvPr>
            <p:custDataLst>
              <p:tags r:id="rId4"/>
            </p:custDataLst>
          </p:nvPr>
        </p:nvSpPr>
        <p:spPr>
          <a:xfrm>
            <a:off x="3706585" y="10553658"/>
            <a:ext cx="3367528" cy="861774"/>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800">
                <a:solidFill>
                  <a:schemeClr val="dk2"/>
                </a:solidFill>
                <a:latin typeface="Montserrat SemiBold"/>
                <a:ea typeface="Montserrat SemiBold"/>
                <a:cs typeface="Montserrat SemiBold"/>
                <a:sym typeface="Montserrat SemiBold"/>
              </a:rPr>
              <a:t>Projects</a:t>
            </a:r>
            <a:endParaRPr lang="en-US" sz="2800">
              <a:solidFill>
                <a:schemeClr val="dk2"/>
              </a:solidFill>
              <a:latin typeface="Montserrat SemiBold"/>
              <a:ea typeface="Montserrat SemiBold"/>
              <a:cs typeface="Montserrat SemiBold"/>
              <a:sym typeface="Montserrat SemiBold"/>
            </a:endParaRPr>
          </a:p>
          <a:p>
            <a:pPr marL="0" marR="0" lvl="0" indent="0" algn="ctr" rtl="0">
              <a:spcBef>
                <a:spcPct val="0"/>
              </a:spcBef>
              <a:spcAft>
                <a:spcPct val="0"/>
              </a:spcAft>
              <a:buNone/>
            </a:pPr>
            <a:r>
              <a:rPr lang="en-US" sz="2800">
                <a:solidFill>
                  <a:schemeClr val="dk2"/>
                </a:solidFill>
                <a:latin typeface="Montserrat SemiBold"/>
                <a:ea typeface="Montserrat SemiBold"/>
                <a:cs typeface="Montserrat SemiBold"/>
                <a:sym typeface="Montserrat SemiBold"/>
              </a:rPr>
              <a:t>Completed</a:t>
            </a:r>
            <a:endParaRPr sz="2800">
              <a:solidFill>
                <a:schemeClr val="dk2"/>
              </a:solidFill>
              <a:latin typeface="Montserrat SemiBold"/>
              <a:ea typeface="Montserrat SemiBold"/>
              <a:cs typeface="Montserrat SemiBold"/>
              <a:sym typeface="Montserrat SemiBold"/>
            </a:endParaRPr>
          </a:p>
        </p:txBody>
      </p:sp>
      <p:cxnSp>
        <p:nvCxnSpPr>
          <p:cNvPr id="506" name="PA_库_形状 506"/>
          <p:cNvCxnSpPr/>
          <p:nvPr>
            <p:custDataLst>
              <p:tags r:id="rId5"/>
            </p:custDataLst>
          </p:nvPr>
        </p:nvCxnSpPr>
        <p:spPr>
          <a:xfrm flipH="1">
            <a:off x="5390349" y="9557256"/>
            <a:ext cx="0" cy="715224"/>
          </a:xfrm>
          <a:prstGeom prst="straightConnector1">
            <a:avLst/>
          </a:prstGeom>
          <a:noFill/>
          <a:ln w="38100" cap="flat" cmpd="sng">
            <a:solidFill>
              <a:schemeClr val="accent1"/>
            </a:solidFill>
            <a:prstDash val="solid"/>
            <a:miter lim="800000"/>
            <a:headEnd type="none" w="sm" len="sm"/>
            <a:tailEnd type="none" w="sm" len="sm"/>
          </a:ln>
        </p:spPr>
      </p:cxnSp>
      <p:sp>
        <p:nvSpPr>
          <p:cNvPr id="507" name="PA_库_形状 507"/>
          <p:cNvSpPr/>
          <p:nvPr>
            <p:custDataLst>
              <p:tags r:id="rId6"/>
            </p:custDataLst>
          </p:nvPr>
        </p:nvSpPr>
        <p:spPr>
          <a:xfrm>
            <a:off x="4963673" y="5861774"/>
            <a:ext cx="853352" cy="853349"/>
          </a:xfrm>
          <a:custGeom>
            <a:rect l="0" t="0" r="0" b="0"/>
            <a:pathLst>
              <a:path w="353" h="353" extrusionOk="0">
                <a:moveTo>
                  <a:pt x="77" y="238"/>
                </a:moveTo>
                <a:cubicBezTo>
                  <a:pt x="86" y="230"/>
                  <a:pt x="86" y="230"/>
                  <a:pt x="86" y="230"/>
                </a:cubicBezTo>
                <a:cubicBezTo>
                  <a:pt x="87" y="229"/>
                  <a:pt x="88" y="227"/>
                  <a:pt x="88" y="225"/>
                </a:cubicBezTo>
                <a:cubicBezTo>
                  <a:pt x="88" y="220"/>
                  <a:pt x="84" y="217"/>
                  <a:pt x="80" y="217"/>
                </a:cubicBezTo>
                <a:cubicBezTo>
                  <a:pt x="78" y="217"/>
                  <a:pt x="76" y="217"/>
                  <a:pt x="74" y="219"/>
                </a:cubicBezTo>
                <a:cubicBezTo>
                  <a:pt x="66" y="227"/>
                  <a:pt x="66" y="227"/>
                  <a:pt x="66" y="227"/>
                </a:cubicBezTo>
                <a:cubicBezTo>
                  <a:pt x="65" y="228"/>
                  <a:pt x="64" y="230"/>
                  <a:pt x="64" y="233"/>
                </a:cubicBezTo>
                <a:cubicBezTo>
                  <a:pt x="64" y="237"/>
                  <a:pt x="67" y="241"/>
                  <a:pt x="72" y="241"/>
                </a:cubicBezTo>
                <a:cubicBezTo>
                  <a:pt x="74" y="241"/>
                  <a:pt x="76" y="240"/>
                  <a:pt x="77" y="238"/>
                </a:cubicBezTo>
                <a:moveTo>
                  <a:pt x="128" y="233"/>
                </a:moveTo>
                <a:cubicBezTo>
                  <a:pt x="128" y="228"/>
                  <a:pt x="124" y="225"/>
                  <a:pt x="120" y="225"/>
                </a:cubicBezTo>
                <a:cubicBezTo>
                  <a:pt x="118" y="225"/>
                  <a:pt x="116" y="225"/>
                  <a:pt x="114" y="227"/>
                </a:cubicBezTo>
                <a:cubicBezTo>
                  <a:pt x="34" y="307"/>
                  <a:pt x="34" y="307"/>
                  <a:pt x="34" y="307"/>
                </a:cubicBezTo>
                <a:cubicBezTo>
                  <a:pt x="33" y="309"/>
                  <a:pt x="32" y="311"/>
                  <a:pt x="32" y="313"/>
                </a:cubicBezTo>
                <a:cubicBezTo>
                  <a:pt x="32" y="317"/>
                  <a:pt x="35" y="321"/>
                  <a:pt x="40" y="321"/>
                </a:cubicBezTo>
                <a:cubicBezTo>
                  <a:pt x="42" y="321"/>
                  <a:pt x="44" y="320"/>
                  <a:pt x="45" y="319"/>
                </a:cubicBezTo>
                <a:cubicBezTo>
                  <a:pt x="126" y="238"/>
                  <a:pt x="126" y="238"/>
                  <a:pt x="126" y="238"/>
                </a:cubicBezTo>
                <a:cubicBezTo>
                  <a:pt x="127" y="237"/>
                  <a:pt x="128" y="235"/>
                  <a:pt x="128" y="233"/>
                </a:cubicBezTo>
                <a:moveTo>
                  <a:pt x="128" y="265"/>
                </a:moveTo>
                <a:cubicBezTo>
                  <a:pt x="126" y="265"/>
                  <a:pt x="124" y="266"/>
                  <a:pt x="122" y="267"/>
                </a:cubicBezTo>
                <a:cubicBezTo>
                  <a:pt x="98" y="291"/>
                  <a:pt x="98" y="291"/>
                  <a:pt x="98" y="291"/>
                </a:cubicBezTo>
                <a:cubicBezTo>
                  <a:pt x="97" y="293"/>
                  <a:pt x="96" y="295"/>
                  <a:pt x="96" y="297"/>
                </a:cubicBezTo>
                <a:cubicBezTo>
                  <a:pt x="96" y="301"/>
                  <a:pt x="99" y="305"/>
                  <a:pt x="104" y="305"/>
                </a:cubicBezTo>
                <a:cubicBezTo>
                  <a:pt x="106" y="305"/>
                  <a:pt x="108" y="304"/>
                  <a:pt x="110" y="302"/>
                </a:cubicBezTo>
                <a:cubicBezTo>
                  <a:pt x="134" y="278"/>
                  <a:pt x="134" y="278"/>
                  <a:pt x="134" y="278"/>
                </a:cubicBezTo>
                <a:cubicBezTo>
                  <a:pt x="135" y="277"/>
                  <a:pt x="136" y="275"/>
                  <a:pt x="136" y="273"/>
                </a:cubicBezTo>
                <a:cubicBezTo>
                  <a:pt x="136" y="268"/>
                  <a:pt x="132" y="265"/>
                  <a:pt x="128" y="265"/>
                </a:cubicBezTo>
                <a:moveTo>
                  <a:pt x="353" y="8"/>
                </a:moveTo>
                <a:cubicBezTo>
                  <a:pt x="353" y="3"/>
                  <a:pt x="349" y="0"/>
                  <a:pt x="345" y="0"/>
                </a:cubicBezTo>
                <a:cubicBezTo>
                  <a:pt x="344" y="0"/>
                  <a:pt x="342" y="0"/>
                  <a:pt x="341" y="1"/>
                </a:cubicBezTo>
                <a:cubicBezTo>
                  <a:pt x="341" y="1"/>
                  <a:pt x="341" y="1"/>
                  <a:pt x="341" y="1"/>
                </a:cubicBezTo>
                <a:cubicBezTo>
                  <a:pt x="4" y="145"/>
                  <a:pt x="4" y="145"/>
                  <a:pt x="4" y="145"/>
                </a:cubicBezTo>
                <a:cubicBezTo>
                  <a:pt x="4" y="145"/>
                  <a:pt x="4" y="145"/>
                  <a:pt x="4" y="145"/>
                </a:cubicBezTo>
                <a:cubicBezTo>
                  <a:pt x="4" y="145"/>
                  <a:pt x="4" y="145"/>
                  <a:pt x="4" y="145"/>
                </a:cubicBezTo>
                <a:cubicBezTo>
                  <a:pt x="4" y="145"/>
                  <a:pt x="4" y="145"/>
                  <a:pt x="4" y="145"/>
                </a:cubicBezTo>
                <a:cubicBezTo>
                  <a:pt x="1" y="146"/>
                  <a:pt x="0" y="149"/>
                  <a:pt x="0" y="152"/>
                </a:cubicBezTo>
                <a:cubicBezTo>
                  <a:pt x="0" y="156"/>
                  <a:pt x="2" y="159"/>
                  <a:pt x="5" y="160"/>
                </a:cubicBezTo>
                <a:cubicBezTo>
                  <a:pt x="5" y="160"/>
                  <a:pt x="5" y="160"/>
                  <a:pt x="5" y="160"/>
                </a:cubicBezTo>
                <a:cubicBezTo>
                  <a:pt x="138" y="215"/>
                  <a:pt x="138" y="215"/>
                  <a:pt x="138" y="215"/>
                </a:cubicBezTo>
                <a:cubicBezTo>
                  <a:pt x="193" y="347"/>
                  <a:pt x="193" y="347"/>
                  <a:pt x="193" y="347"/>
                </a:cubicBezTo>
                <a:cubicBezTo>
                  <a:pt x="193" y="347"/>
                  <a:pt x="193" y="347"/>
                  <a:pt x="193" y="347"/>
                </a:cubicBezTo>
                <a:cubicBezTo>
                  <a:pt x="194" y="351"/>
                  <a:pt x="197" y="353"/>
                  <a:pt x="200" y="353"/>
                </a:cubicBezTo>
                <a:cubicBezTo>
                  <a:pt x="203" y="353"/>
                  <a:pt x="206" y="351"/>
                  <a:pt x="207" y="348"/>
                </a:cubicBezTo>
                <a:cubicBezTo>
                  <a:pt x="208" y="348"/>
                  <a:pt x="208" y="348"/>
                  <a:pt x="208" y="348"/>
                </a:cubicBezTo>
                <a:cubicBezTo>
                  <a:pt x="208" y="348"/>
                  <a:pt x="208" y="348"/>
                  <a:pt x="208" y="348"/>
                </a:cubicBezTo>
                <a:cubicBezTo>
                  <a:pt x="208" y="348"/>
                  <a:pt x="208" y="348"/>
                  <a:pt x="208" y="348"/>
                </a:cubicBezTo>
                <a:cubicBezTo>
                  <a:pt x="352" y="11"/>
                  <a:pt x="352" y="11"/>
                  <a:pt x="352" y="11"/>
                </a:cubicBezTo>
                <a:cubicBezTo>
                  <a:pt x="352" y="11"/>
                  <a:pt x="352" y="11"/>
                  <a:pt x="352" y="11"/>
                </a:cubicBezTo>
                <a:cubicBezTo>
                  <a:pt x="352" y="10"/>
                  <a:pt x="353" y="9"/>
                  <a:pt x="353" y="8"/>
                </a:cubicBezTo>
                <a:moveTo>
                  <a:pt x="28" y="152"/>
                </a:moveTo>
                <a:cubicBezTo>
                  <a:pt x="310" y="32"/>
                  <a:pt x="310" y="32"/>
                  <a:pt x="310" y="32"/>
                </a:cubicBezTo>
                <a:cubicBezTo>
                  <a:pt x="142" y="199"/>
                  <a:pt x="142" y="199"/>
                  <a:pt x="142" y="199"/>
                </a:cubicBezTo>
                <a:lnTo>
                  <a:pt x="28" y="152"/>
                </a:lnTo>
                <a:close/>
                <a:moveTo>
                  <a:pt x="200" y="324"/>
                </a:moveTo>
                <a:cubicBezTo>
                  <a:pt x="153" y="210"/>
                  <a:pt x="153" y="210"/>
                  <a:pt x="153" y="210"/>
                </a:cubicBezTo>
                <a:cubicBezTo>
                  <a:pt x="321" y="43"/>
                  <a:pt x="321" y="43"/>
                  <a:pt x="321" y="43"/>
                </a:cubicBezTo>
                <a:lnTo>
                  <a:pt x="200" y="324"/>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rgbClr val="7F7F7F"/>
              </a:solidFill>
              <a:latin typeface="Calibri" panose="020f0502020204030204"/>
              <a:ea typeface="Calibri" panose="020f0502020204030204"/>
              <a:cs typeface="Calibri" panose="020f0502020204030204"/>
              <a:sym typeface="Calibri" panose="020f0502020204030204"/>
            </a:endParaRPr>
          </a:p>
        </p:txBody>
      </p:sp>
      <p:sp>
        <p:nvSpPr>
          <p:cNvPr id="508" name="PA_库_形状 508"/>
          <p:cNvSpPr txBox="1"/>
          <p:nvPr>
            <p:custDataLst>
              <p:tags r:id="rId7"/>
            </p:custDataLst>
          </p:nvPr>
        </p:nvSpPr>
        <p:spPr>
          <a:xfrm>
            <a:off x="8737689" y="7313935"/>
            <a:ext cx="3367528" cy="1692771"/>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11000">
                <a:solidFill>
                  <a:schemeClr val="lt1"/>
                </a:solidFill>
                <a:latin typeface="Montserrat Light"/>
                <a:ea typeface="Montserrat Light"/>
                <a:cs typeface="Montserrat Light"/>
                <a:sym typeface="Montserrat Light"/>
              </a:rPr>
              <a:t>1.2K</a:t>
            </a:r>
            <a:endParaRPr lang="en-US" sz="11000">
              <a:solidFill>
                <a:schemeClr val="lt1"/>
              </a:solidFill>
              <a:latin typeface="Montserrat Light"/>
              <a:ea typeface="Montserrat Light"/>
              <a:cs typeface="Montserrat Light"/>
              <a:sym typeface="Montserrat Light"/>
            </a:endParaRPr>
          </a:p>
        </p:txBody>
      </p:sp>
      <p:sp>
        <p:nvSpPr>
          <p:cNvPr id="509" name="PA_库_形状 509"/>
          <p:cNvSpPr txBox="1"/>
          <p:nvPr>
            <p:custDataLst>
              <p:tags r:id="rId8"/>
            </p:custDataLst>
          </p:nvPr>
        </p:nvSpPr>
        <p:spPr>
          <a:xfrm>
            <a:off x="8737689" y="10553658"/>
            <a:ext cx="3367528" cy="861774"/>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800">
                <a:solidFill>
                  <a:schemeClr val="dk2"/>
                </a:solidFill>
                <a:latin typeface="Montserrat SemiBold"/>
                <a:ea typeface="Montserrat SemiBold"/>
                <a:cs typeface="Montserrat SemiBold"/>
                <a:sym typeface="Montserrat SemiBold"/>
              </a:rPr>
              <a:t>Happy </a:t>
            </a:r>
            <a:endParaRPr lang="en-US" sz="2800">
              <a:solidFill>
                <a:schemeClr val="dk2"/>
              </a:solidFill>
              <a:latin typeface="Montserrat SemiBold"/>
              <a:ea typeface="Montserrat SemiBold"/>
              <a:cs typeface="Montserrat SemiBold"/>
              <a:sym typeface="Montserrat SemiBold"/>
            </a:endParaRPr>
          </a:p>
          <a:p>
            <a:pPr marL="0" marR="0" lvl="0" indent="0" algn="ctr" rtl="0">
              <a:spcBef>
                <a:spcPct val="0"/>
              </a:spcBef>
              <a:spcAft>
                <a:spcPct val="0"/>
              </a:spcAft>
              <a:buNone/>
            </a:pPr>
            <a:r>
              <a:rPr lang="en-US" sz="2800">
                <a:solidFill>
                  <a:schemeClr val="dk2"/>
                </a:solidFill>
                <a:latin typeface="Montserrat SemiBold"/>
                <a:ea typeface="Montserrat SemiBold"/>
                <a:cs typeface="Montserrat SemiBold"/>
                <a:sym typeface="Montserrat SemiBold"/>
              </a:rPr>
              <a:t>Customers</a:t>
            </a:r>
            <a:endParaRPr sz="2800">
              <a:solidFill>
                <a:schemeClr val="dk2"/>
              </a:solidFill>
              <a:latin typeface="Montserrat SemiBold"/>
              <a:ea typeface="Montserrat SemiBold"/>
              <a:cs typeface="Montserrat SemiBold"/>
              <a:sym typeface="Montserrat SemiBold"/>
            </a:endParaRPr>
          </a:p>
        </p:txBody>
      </p:sp>
      <p:cxnSp>
        <p:nvCxnSpPr>
          <p:cNvPr id="510" name="PA_库_形状 510"/>
          <p:cNvCxnSpPr/>
          <p:nvPr>
            <p:custDataLst>
              <p:tags r:id="rId9"/>
            </p:custDataLst>
          </p:nvPr>
        </p:nvCxnSpPr>
        <p:spPr>
          <a:xfrm flipH="1">
            <a:off x="10421453" y="9557256"/>
            <a:ext cx="0" cy="715224"/>
          </a:xfrm>
          <a:prstGeom prst="straightConnector1">
            <a:avLst/>
          </a:prstGeom>
          <a:noFill/>
          <a:ln w="38100" cap="flat" cmpd="sng">
            <a:solidFill>
              <a:schemeClr val="accent1"/>
            </a:solidFill>
            <a:prstDash val="solid"/>
            <a:miter lim="800000"/>
            <a:headEnd type="none" w="sm" len="sm"/>
            <a:tailEnd type="none" w="sm" len="sm"/>
          </a:ln>
        </p:spPr>
      </p:cxnSp>
      <p:sp>
        <p:nvSpPr>
          <p:cNvPr id="511" name="PA_库_形状 511"/>
          <p:cNvSpPr/>
          <p:nvPr>
            <p:custDataLst>
              <p:tags r:id="rId10"/>
            </p:custDataLst>
          </p:nvPr>
        </p:nvSpPr>
        <p:spPr>
          <a:xfrm>
            <a:off x="9936274" y="5861774"/>
            <a:ext cx="1063824" cy="872180"/>
          </a:xfrm>
          <a:custGeom>
            <a:rect l="0" t="0" r="0" b="0"/>
            <a:pathLst>
              <a:path w="353" h="289" extrusionOk="0">
                <a:moveTo>
                  <a:pt x="38" y="216"/>
                </a:moveTo>
                <a:cubicBezTo>
                  <a:pt x="49" y="213"/>
                  <a:pt x="68" y="201"/>
                  <a:pt x="68" y="173"/>
                </a:cubicBezTo>
                <a:cubicBezTo>
                  <a:pt x="68" y="148"/>
                  <a:pt x="60" y="138"/>
                  <a:pt x="55" y="132"/>
                </a:cubicBezTo>
                <a:cubicBezTo>
                  <a:pt x="55" y="131"/>
                  <a:pt x="55" y="131"/>
                  <a:pt x="55" y="131"/>
                </a:cubicBezTo>
                <a:cubicBezTo>
                  <a:pt x="55" y="131"/>
                  <a:pt x="55" y="131"/>
                  <a:pt x="55" y="131"/>
                </a:cubicBezTo>
                <a:cubicBezTo>
                  <a:pt x="54" y="130"/>
                  <a:pt x="53" y="126"/>
                  <a:pt x="55" y="117"/>
                </a:cubicBezTo>
                <a:cubicBezTo>
                  <a:pt x="56" y="113"/>
                  <a:pt x="56" y="109"/>
                  <a:pt x="54" y="106"/>
                </a:cubicBezTo>
                <a:cubicBezTo>
                  <a:pt x="51" y="99"/>
                  <a:pt x="45" y="85"/>
                  <a:pt x="49" y="75"/>
                </a:cubicBezTo>
                <a:cubicBezTo>
                  <a:pt x="56" y="58"/>
                  <a:pt x="59" y="57"/>
                  <a:pt x="67" y="53"/>
                </a:cubicBezTo>
                <a:cubicBezTo>
                  <a:pt x="68" y="53"/>
                  <a:pt x="69" y="53"/>
                  <a:pt x="69" y="52"/>
                </a:cubicBezTo>
                <a:cubicBezTo>
                  <a:pt x="71" y="51"/>
                  <a:pt x="79" y="48"/>
                  <a:pt x="88" y="48"/>
                </a:cubicBezTo>
                <a:cubicBezTo>
                  <a:pt x="92" y="48"/>
                  <a:pt x="95" y="49"/>
                  <a:pt x="98" y="50"/>
                </a:cubicBezTo>
                <a:cubicBezTo>
                  <a:pt x="98" y="47"/>
                  <a:pt x="99" y="45"/>
                  <a:pt x="100" y="42"/>
                </a:cubicBezTo>
                <a:cubicBezTo>
                  <a:pt x="101" y="39"/>
                  <a:pt x="102" y="37"/>
                  <a:pt x="103" y="35"/>
                </a:cubicBezTo>
                <a:cubicBezTo>
                  <a:pt x="98" y="33"/>
                  <a:pt x="93" y="32"/>
                  <a:pt x="88" y="32"/>
                </a:cubicBezTo>
                <a:cubicBezTo>
                  <a:pt x="76" y="32"/>
                  <a:pt x="65" y="36"/>
                  <a:pt x="61" y="39"/>
                </a:cubicBezTo>
                <a:cubicBezTo>
                  <a:pt x="48" y="44"/>
                  <a:pt x="42" y="50"/>
                  <a:pt x="34" y="69"/>
                </a:cubicBezTo>
                <a:cubicBezTo>
                  <a:pt x="27" y="86"/>
                  <a:pt x="36" y="104"/>
                  <a:pt x="40" y="113"/>
                </a:cubicBezTo>
                <a:cubicBezTo>
                  <a:pt x="35" y="133"/>
                  <a:pt x="42" y="140"/>
                  <a:pt x="42" y="140"/>
                </a:cubicBezTo>
                <a:cubicBezTo>
                  <a:pt x="45" y="145"/>
                  <a:pt x="52" y="153"/>
                  <a:pt x="52" y="173"/>
                </a:cubicBezTo>
                <a:cubicBezTo>
                  <a:pt x="52" y="197"/>
                  <a:pt x="34" y="201"/>
                  <a:pt x="34" y="201"/>
                </a:cubicBezTo>
                <a:cubicBezTo>
                  <a:pt x="19" y="206"/>
                  <a:pt x="0" y="217"/>
                  <a:pt x="0" y="249"/>
                </a:cubicBezTo>
                <a:cubicBezTo>
                  <a:pt x="0" y="249"/>
                  <a:pt x="0" y="257"/>
                  <a:pt x="8" y="257"/>
                </a:cubicBezTo>
                <a:cubicBezTo>
                  <a:pt x="43" y="257"/>
                  <a:pt x="43" y="257"/>
                  <a:pt x="43" y="257"/>
                </a:cubicBezTo>
                <a:cubicBezTo>
                  <a:pt x="45" y="251"/>
                  <a:pt x="48" y="245"/>
                  <a:pt x="51" y="241"/>
                </a:cubicBezTo>
                <a:cubicBezTo>
                  <a:pt x="16" y="241"/>
                  <a:pt x="16" y="241"/>
                  <a:pt x="16" y="241"/>
                </a:cubicBezTo>
                <a:cubicBezTo>
                  <a:pt x="19" y="225"/>
                  <a:pt x="28" y="220"/>
                  <a:pt x="38" y="216"/>
                </a:cubicBezTo>
                <a:moveTo>
                  <a:pt x="319" y="201"/>
                </a:moveTo>
                <a:cubicBezTo>
                  <a:pt x="319" y="201"/>
                  <a:pt x="301" y="197"/>
                  <a:pt x="301" y="173"/>
                </a:cubicBezTo>
                <a:cubicBezTo>
                  <a:pt x="301" y="153"/>
                  <a:pt x="307" y="145"/>
                  <a:pt x="311" y="140"/>
                </a:cubicBezTo>
                <a:cubicBezTo>
                  <a:pt x="311" y="140"/>
                  <a:pt x="318" y="133"/>
                  <a:pt x="312" y="113"/>
                </a:cubicBezTo>
                <a:cubicBezTo>
                  <a:pt x="317" y="104"/>
                  <a:pt x="325" y="86"/>
                  <a:pt x="318" y="69"/>
                </a:cubicBezTo>
                <a:cubicBezTo>
                  <a:pt x="310" y="50"/>
                  <a:pt x="304" y="44"/>
                  <a:pt x="292" y="39"/>
                </a:cubicBezTo>
                <a:cubicBezTo>
                  <a:pt x="287" y="36"/>
                  <a:pt x="276" y="32"/>
                  <a:pt x="265" y="32"/>
                </a:cubicBezTo>
                <a:cubicBezTo>
                  <a:pt x="259" y="32"/>
                  <a:pt x="254" y="33"/>
                  <a:pt x="248" y="35"/>
                </a:cubicBezTo>
                <a:cubicBezTo>
                  <a:pt x="250" y="40"/>
                  <a:pt x="252" y="46"/>
                  <a:pt x="253" y="51"/>
                </a:cubicBezTo>
                <a:cubicBezTo>
                  <a:pt x="254" y="51"/>
                  <a:pt x="254" y="50"/>
                  <a:pt x="254" y="50"/>
                </a:cubicBezTo>
                <a:cubicBezTo>
                  <a:pt x="257" y="49"/>
                  <a:pt x="260" y="48"/>
                  <a:pt x="265" y="48"/>
                </a:cubicBezTo>
                <a:cubicBezTo>
                  <a:pt x="273" y="48"/>
                  <a:pt x="281" y="51"/>
                  <a:pt x="283" y="52"/>
                </a:cubicBezTo>
                <a:cubicBezTo>
                  <a:pt x="284" y="53"/>
                  <a:pt x="284" y="53"/>
                  <a:pt x="285" y="53"/>
                </a:cubicBezTo>
                <a:cubicBezTo>
                  <a:pt x="293" y="57"/>
                  <a:pt x="296" y="58"/>
                  <a:pt x="303" y="75"/>
                </a:cubicBezTo>
                <a:cubicBezTo>
                  <a:pt x="307" y="85"/>
                  <a:pt x="301" y="99"/>
                  <a:pt x="298" y="106"/>
                </a:cubicBezTo>
                <a:cubicBezTo>
                  <a:pt x="297" y="109"/>
                  <a:pt x="296" y="113"/>
                  <a:pt x="297" y="117"/>
                </a:cubicBezTo>
                <a:cubicBezTo>
                  <a:pt x="299" y="126"/>
                  <a:pt x="298" y="130"/>
                  <a:pt x="298" y="131"/>
                </a:cubicBezTo>
                <a:cubicBezTo>
                  <a:pt x="298" y="131"/>
                  <a:pt x="298" y="131"/>
                  <a:pt x="298" y="131"/>
                </a:cubicBezTo>
                <a:cubicBezTo>
                  <a:pt x="297" y="132"/>
                  <a:pt x="297" y="132"/>
                  <a:pt x="297" y="132"/>
                </a:cubicBezTo>
                <a:cubicBezTo>
                  <a:pt x="293" y="138"/>
                  <a:pt x="285" y="148"/>
                  <a:pt x="285" y="173"/>
                </a:cubicBezTo>
                <a:cubicBezTo>
                  <a:pt x="285" y="201"/>
                  <a:pt x="303" y="213"/>
                  <a:pt x="314" y="216"/>
                </a:cubicBezTo>
                <a:cubicBezTo>
                  <a:pt x="324" y="220"/>
                  <a:pt x="334" y="225"/>
                  <a:pt x="336" y="241"/>
                </a:cubicBezTo>
                <a:cubicBezTo>
                  <a:pt x="301" y="241"/>
                  <a:pt x="301" y="241"/>
                  <a:pt x="301" y="241"/>
                </a:cubicBezTo>
                <a:cubicBezTo>
                  <a:pt x="304" y="245"/>
                  <a:pt x="307" y="251"/>
                  <a:pt x="309" y="257"/>
                </a:cubicBezTo>
                <a:cubicBezTo>
                  <a:pt x="345" y="257"/>
                  <a:pt x="345" y="257"/>
                  <a:pt x="345" y="257"/>
                </a:cubicBezTo>
                <a:cubicBezTo>
                  <a:pt x="353" y="257"/>
                  <a:pt x="353" y="249"/>
                  <a:pt x="353" y="249"/>
                </a:cubicBezTo>
                <a:cubicBezTo>
                  <a:pt x="353" y="217"/>
                  <a:pt x="333" y="206"/>
                  <a:pt x="319" y="201"/>
                </a:cubicBezTo>
                <a:moveTo>
                  <a:pt x="240" y="218"/>
                </a:moveTo>
                <a:cubicBezTo>
                  <a:pt x="240" y="218"/>
                  <a:pt x="211" y="211"/>
                  <a:pt x="211" y="181"/>
                </a:cubicBezTo>
                <a:cubicBezTo>
                  <a:pt x="211" y="155"/>
                  <a:pt x="223" y="146"/>
                  <a:pt x="228" y="139"/>
                </a:cubicBezTo>
                <a:cubicBezTo>
                  <a:pt x="228" y="139"/>
                  <a:pt x="237" y="131"/>
                  <a:pt x="231" y="105"/>
                </a:cubicBezTo>
                <a:cubicBezTo>
                  <a:pt x="241" y="90"/>
                  <a:pt x="245" y="66"/>
                  <a:pt x="232" y="37"/>
                </a:cubicBezTo>
                <a:cubicBezTo>
                  <a:pt x="225" y="20"/>
                  <a:pt x="219" y="11"/>
                  <a:pt x="209" y="5"/>
                </a:cubicBezTo>
                <a:cubicBezTo>
                  <a:pt x="202" y="1"/>
                  <a:pt x="194" y="0"/>
                  <a:pt x="186" y="0"/>
                </a:cubicBezTo>
                <a:cubicBezTo>
                  <a:pt x="172" y="0"/>
                  <a:pt x="158" y="5"/>
                  <a:pt x="152" y="9"/>
                </a:cubicBezTo>
                <a:cubicBezTo>
                  <a:pt x="136" y="16"/>
                  <a:pt x="125" y="22"/>
                  <a:pt x="115" y="48"/>
                </a:cubicBezTo>
                <a:cubicBezTo>
                  <a:pt x="107" y="69"/>
                  <a:pt x="117" y="92"/>
                  <a:pt x="122" y="104"/>
                </a:cubicBezTo>
                <a:cubicBezTo>
                  <a:pt x="116" y="130"/>
                  <a:pt x="125" y="139"/>
                  <a:pt x="125" y="139"/>
                </a:cubicBezTo>
                <a:cubicBezTo>
                  <a:pt x="129" y="146"/>
                  <a:pt x="141" y="155"/>
                  <a:pt x="141" y="181"/>
                </a:cubicBezTo>
                <a:cubicBezTo>
                  <a:pt x="141" y="211"/>
                  <a:pt x="112" y="218"/>
                  <a:pt x="112" y="218"/>
                </a:cubicBezTo>
                <a:cubicBezTo>
                  <a:pt x="94" y="225"/>
                  <a:pt x="56" y="238"/>
                  <a:pt x="56" y="281"/>
                </a:cubicBezTo>
                <a:cubicBezTo>
                  <a:pt x="56" y="281"/>
                  <a:pt x="56" y="289"/>
                  <a:pt x="64" y="289"/>
                </a:cubicBezTo>
                <a:cubicBezTo>
                  <a:pt x="289" y="289"/>
                  <a:pt x="289" y="289"/>
                  <a:pt x="289" y="289"/>
                </a:cubicBezTo>
                <a:cubicBezTo>
                  <a:pt x="297" y="289"/>
                  <a:pt x="297" y="281"/>
                  <a:pt x="297" y="281"/>
                </a:cubicBezTo>
                <a:cubicBezTo>
                  <a:pt x="297" y="238"/>
                  <a:pt x="258" y="225"/>
                  <a:pt x="240" y="218"/>
                </a:cubicBezTo>
                <a:moveTo>
                  <a:pt x="72" y="273"/>
                </a:moveTo>
                <a:cubicBezTo>
                  <a:pt x="76" y="250"/>
                  <a:pt x="96" y="241"/>
                  <a:pt x="116" y="234"/>
                </a:cubicBezTo>
                <a:cubicBezTo>
                  <a:pt x="117" y="234"/>
                  <a:pt x="117" y="234"/>
                  <a:pt x="117" y="234"/>
                </a:cubicBezTo>
                <a:cubicBezTo>
                  <a:pt x="131" y="230"/>
                  <a:pt x="157" y="214"/>
                  <a:pt x="157" y="181"/>
                </a:cubicBezTo>
                <a:cubicBezTo>
                  <a:pt x="157" y="153"/>
                  <a:pt x="146" y="140"/>
                  <a:pt x="140" y="132"/>
                </a:cubicBezTo>
                <a:cubicBezTo>
                  <a:pt x="138" y="131"/>
                  <a:pt x="137" y="129"/>
                  <a:pt x="137" y="129"/>
                </a:cubicBezTo>
                <a:cubicBezTo>
                  <a:pt x="137" y="128"/>
                  <a:pt x="134" y="122"/>
                  <a:pt x="138" y="107"/>
                </a:cubicBezTo>
                <a:cubicBezTo>
                  <a:pt x="139" y="100"/>
                  <a:pt x="137" y="97"/>
                  <a:pt x="137" y="97"/>
                </a:cubicBezTo>
                <a:cubicBezTo>
                  <a:pt x="132" y="87"/>
                  <a:pt x="124" y="69"/>
                  <a:pt x="130" y="54"/>
                </a:cubicBezTo>
                <a:cubicBezTo>
                  <a:pt x="138" y="33"/>
                  <a:pt x="146" y="29"/>
                  <a:pt x="159" y="23"/>
                </a:cubicBezTo>
                <a:cubicBezTo>
                  <a:pt x="160" y="23"/>
                  <a:pt x="160" y="22"/>
                  <a:pt x="161" y="22"/>
                </a:cubicBezTo>
                <a:cubicBezTo>
                  <a:pt x="164" y="20"/>
                  <a:pt x="174" y="16"/>
                  <a:pt x="186" y="16"/>
                </a:cubicBezTo>
                <a:cubicBezTo>
                  <a:pt x="192" y="16"/>
                  <a:pt x="197" y="17"/>
                  <a:pt x="201" y="19"/>
                </a:cubicBezTo>
                <a:cubicBezTo>
                  <a:pt x="206" y="22"/>
                  <a:pt x="210" y="27"/>
                  <a:pt x="217" y="44"/>
                </a:cubicBezTo>
                <a:cubicBezTo>
                  <a:pt x="230" y="73"/>
                  <a:pt x="222" y="89"/>
                  <a:pt x="218" y="95"/>
                </a:cubicBezTo>
                <a:cubicBezTo>
                  <a:pt x="215" y="99"/>
                  <a:pt x="214" y="104"/>
                  <a:pt x="215" y="108"/>
                </a:cubicBezTo>
                <a:cubicBezTo>
                  <a:pt x="218" y="122"/>
                  <a:pt x="216" y="127"/>
                  <a:pt x="216" y="129"/>
                </a:cubicBezTo>
                <a:cubicBezTo>
                  <a:pt x="216" y="129"/>
                  <a:pt x="214" y="131"/>
                  <a:pt x="213" y="132"/>
                </a:cubicBezTo>
                <a:cubicBezTo>
                  <a:pt x="207" y="140"/>
                  <a:pt x="195" y="153"/>
                  <a:pt x="195" y="181"/>
                </a:cubicBezTo>
                <a:cubicBezTo>
                  <a:pt x="195" y="214"/>
                  <a:pt x="221" y="230"/>
                  <a:pt x="235" y="234"/>
                </a:cubicBezTo>
                <a:cubicBezTo>
                  <a:pt x="236" y="234"/>
                  <a:pt x="236" y="234"/>
                  <a:pt x="236" y="234"/>
                </a:cubicBezTo>
                <a:cubicBezTo>
                  <a:pt x="256" y="241"/>
                  <a:pt x="276" y="250"/>
                  <a:pt x="280" y="273"/>
                </a:cubicBezTo>
                <a:lnTo>
                  <a:pt x="72" y="273"/>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rgbClr val="7F7F7F"/>
              </a:solidFill>
              <a:latin typeface="Calibri" panose="020f0502020204030204"/>
              <a:ea typeface="Calibri" panose="020f0502020204030204"/>
              <a:cs typeface="Calibri" panose="020f0502020204030204"/>
              <a:sym typeface="Calibri" panose="020f0502020204030204"/>
            </a:endParaRPr>
          </a:p>
        </p:txBody>
      </p:sp>
      <p:sp>
        <p:nvSpPr>
          <p:cNvPr id="512" name="PA_库_形状 512"/>
          <p:cNvSpPr txBox="1"/>
          <p:nvPr>
            <p:custDataLst>
              <p:tags r:id="rId11"/>
            </p:custDataLst>
          </p:nvPr>
        </p:nvSpPr>
        <p:spPr>
          <a:xfrm>
            <a:off x="18799897" y="7313935"/>
            <a:ext cx="3367528" cy="1692771"/>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11000">
                <a:solidFill>
                  <a:schemeClr val="lt1"/>
                </a:solidFill>
                <a:latin typeface="Montserrat Light"/>
                <a:ea typeface="Montserrat Light"/>
                <a:cs typeface="Montserrat Light"/>
                <a:sym typeface="Montserrat Light"/>
              </a:rPr>
              <a:t>16</a:t>
            </a:r>
            <a:endParaRPr lang="en-US" sz="11000">
              <a:solidFill>
                <a:schemeClr val="lt1"/>
              </a:solidFill>
              <a:latin typeface="Montserrat Light"/>
              <a:ea typeface="Montserrat Light"/>
              <a:cs typeface="Montserrat Light"/>
              <a:sym typeface="Montserrat Light"/>
            </a:endParaRPr>
          </a:p>
        </p:txBody>
      </p:sp>
      <p:sp>
        <p:nvSpPr>
          <p:cNvPr id="513" name="PA_库_形状 513"/>
          <p:cNvSpPr txBox="1"/>
          <p:nvPr>
            <p:custDataLst>
              <p:tags r:id="rId12"/>
            </p:custDataLst>
          </p:nvPr>
        </p:nvSpPr>
        <p:spPr>
          <a:xfrm>
            <a:off x="18799897" y="10553658"/>
            <a:ext cx="3367528" cy="861774"/>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800">
                <a:solidFill>
                  <a:schemeClr val="dk2"/>
                </a:solidFill>
                <a:latin typeface="Montserrat SemiBold"/>
                <a:ea typeface="Montserrat SemiBold"/>
                <a:cs typeface="Montserrat SemiBold"/>
                <a:sym typeface="Montserrat SemiBold"/>
              </a:rPr>
              <a:t>Awards</a:t>
            </a:r>
            <a:endParaRPr lang="en-US" sz="2800">
              <a:solidFill>
                <a:schemeClr val="dk2"/>
              </a:solidFill>
              <a:latin typeface="Montserrat SemiBold"/>
              <a:ea typeface="Montserrat SemiBold"/>
              <a:cs typeface="Montserrat SemiBold"/>
              <a:sym typeface="Montserrat SemiBold"/>
            </a:endParaRPr>
          </a:p>
          <a:p>
            <a:pPr marL="0" marR="0" lvl="0" indent="0" algn="ctr" rtl="0">
              <a:spcBef>
                <a:spcPct val="0"/>
              </a:spcBef>
              <a:spcAft>
                <a:spcPct val="0"/>
              </a:spcAft>
              <a:buNone/>
            </a:pPr>
            <a:r>
              <a:rPr lang="en-US" sz="2800">
                <a:solidFill>
                  <a:schemeClr val="dk2"/>
                </a:solidFill>
                <a:latin typeface="Montserrat SemiBold"/>
                <a:ea typeface="Montserrat SemiBold"/>
                <a:cs typeface="Montserrat SemiBold"/>
                <a:sym typeface="Montserrat SemiBold"/>
              </a:rPr>
              <a:t>Received</a:t>
            </a:r>
            <a:endParaRPr sz="2800">
              <a:solidFill>
                <a:schemeClr val="dk2"/>
              </a:solidFill>
              <a:latin typeface="Montserrat SemiBold"/>
              <a:ea typeface="Montserrat SemiBold"/>
              <a:cs typeface="Montserrat SemiBold"/>
              <a:sym typeface="Montserrat SemiBold"/>
            </a:endParaRPr>
          </a:p>
        </p:txBody>
      </p:sp>
      <p:cxnSp>
        <p:nvCxnSpPr>
          <p:cNvPr id="514" name="PA_库_形状 514"/>
          <p:cNvCxnSpPr/>
          <p:nvPr>
            <p:custDataLst>
              <p:tags r:id="rId13"/>
            </p:custDataLst>
          </p:nvPr>
        </p:nvCxnSpPr>
        <p:spPr>
          <a:xfrm flipH="1">
            <a:off x="20483661" y="9557256"/>
            <a:ext cx="0" cy="715224"/>
          </a:xfrm>
          <a:prstGeom prst="straightConnector1">
            <a:avLst/>
          </a:prstGeom>
          <a:noFill/>
          <a:ln w="38100" cap="flat" cmpd="sng">
            <a:solidFill>
              <a:schemeClr val="accent1"/>
            </a:solidFill>
            <a:prstDash val="solid"/>
            <a:miter lim="800000"/>
            <a:headEnd type="none" w="sm" len="sm"/>
            <a:tailEnd type="none" w="sm" len="sm"/>
          </a:ln>
        </p:spPr>
      </p:cxnSp>
      <p:grpSp>
        <p:nvGrpSpPr>
          <p:cNvPr id="515" name="PA_库_形状 515"/>
          <p:cNvGrpSpPr/>
          <p:nvPr>
            <p:custDataLst>
              <p:tags r:id="rId14"/>
            </p:custDataLst>
          </p:nvPr>
        </p:nvGrpSpPr>
        <p:grpSpPr>
          <a:xfrm>
            <a:off x="20056985" y="5861774"/>
            <a:ext cx="931199" cy="872180"/>
            <a:chOff x="4732339" y="3040063"/>
            <a:chExt cx="450850" cy="422276"/>
          </a:xfrm>
        </p:grpSpPr>
        <p:sp>
          <p:nvSpPr>
            <p:cNvPr id="516" name="Shape 516"/>
            <p:cNvSpPr/>
            <p:nvPr/>
          </p:nvSpPr>
          <p:spPr>
            <a:xfrm>
              <a:off x="4837114" y="3040063"/>
              <a:ext cx="241300" cy="17463"/>
            </a:xfrm>
            <a:custGeom>
              <a:rect l="0" t="0" r="0" b="0"/>
              <a:pathLst>
                <a:path w="241" h="18" extrusionOk="0">
                  <a:moveTo>
                    <a:pt x="10" y="18"/>
                  </a:moveTo>
                  <a:cubicBezTo>
                    <a:pt x="232" y="18"/>
                    <a:pt x="232" y="18"/>
                    <a:pt x="232" y="18"/>
                  </a:cubicBezTo>
                  <a:cubicBezTo>
                    <a:pt x="237" y="18"/>
                    <a:pt x="242" y="14"/>
                    <a:pt x="242" y="9"/>
                  </a:cubicBezTo>
                  <a:cubicBezTo>
                    <a:pt x="242" y="4"/>
                    <a:pt x="237" y="0"/>
                    <a:pt x="232" y="0"/>
                  </a:cubicBezTo>
                  <a:cubicBezTo>
                    <a:pt x="10" y="0"/>
                    <a:pt x="10" y="0"/>
                    <a:pt x="10" y="0"/>
                  </a:cubicBezTo>
                  <a:cubicBezTo>
                    <a:pt x="4" y="0"/>
                    <a:pt x="0" y="4"/>
                    <a:pt x="0" y="9"/>
                  </a:cubicBezTo>
                  <a:cubicBezTo>
                    <a:pt x="0" y="14"/>
                    <a:pt x="4" y="18"/>
                    <a:pt x="10" y="18"/>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rgbClr val="7F7F7F"/>
                </a:solidFill>
                <a:latin typeface="Calibri" panose="020f0502020204030204"/>
                <a:ea typeface="Calibri" panose="020f0502020204030204"/>
                <a:cs typeface="Calibri" panose="020f0502020204030204"/>
                <a:sym typeface="Calibri" panose="020f0502020204030204"/>
              </a:endParaRPr>
            </a:p>
          </p:txBody>
        </p:sp>
        <p:sp>
          <p:nvSpPr>
            <p:cNvPr id="517" name="Shape 517"/>
            <p:cNvSpPr/>
            <p:nvPr/>
          </p:nvSpPr>
          <p:spPr>
            <a:xfrm>
              <a:off x="4732339" y="3065463"/>
              <a:ext cx="450850" cy="331788"/>
            </a:xfrm>
            <a:custGeom>
              <a:rect l="0" t="0" r="0" b="0"/>
              <a:pathLst>
                <a:path w="452" h="333" extrusionOk="0">
                  <a:moveTo>
                    <a:pt x="438" y="29"/>
                  </a:moveTo>
                  <a:cubicBezTo>
                    <a:pt x="428" y="16"/>
                    <a:pt x="408" y="0"/>
                    <a:pt x="363" y="0"/>
                  </a:cubicBezTo>
                  <a:cubicBezTo>
                    <a:pt x="337" y="0"/>
                    <a:pt x="337" y="0"/>
                    <a:pt x="337" y="0"/>
                  </a:cubicBezTo>
                  <a:cubicBezTo>
                    <a:pt x="115" y="0"/>
                    <a:pt x="115" y="0"/>
                    <a:pt x="115" y="0"/>
                  </a:cubicBezTo>
                  <a:cubicBezTo>
                    <a:pt x="88" y="0"/>
                    <a:pt x="88" y="0"/>
                    <a:pt x="88" y="0"/>
                  </a:cubicBezTo>
                  <a:cubicBezTo>
                    <a:pt x="44" y="0"/>
                    <a:pt x="23" y="16"/>
                    <a:pt x="14" y="29"/>
                  </a:cubicBezTo>
                  <a:cubicBezTo>
                    <a:pt x="2" y="46"/>
                    <a:pt x="0" y="67"/>
                    <a:pt x="7" y="91"/>
                  </a:cubicBezTo>
                  <a:cubicBezTo>
                    <a:pt x="19" y="126"/>
                    <a:pt x="58" y="168"/>
                    <a:pt x="83" y="187"/>
                  </a:cubicBezTo>
                  <a:cubicBezTo>
                    <a:pt x="84" y="188"/>
                    <a:pt x="86" y="189"/>
                    <a:pt x="88" y="189"/>
                  </a:cubicBezTo>
                  <a:cubicBezTo>
                    <a:pt x="91" y="189"/>
                    <a:pt x="94" y="188"/>
                    <a:pt x="96" y="185"/>
                  </a:cubicBezTo>
                  <a:cubicBezTo>
                    <a:pt x="99" y="181"/>
                    <a:pt x="98" y="175"/>
                    <a:pt x="94" y="172"/>
                  </a:cubicBezTo>
                  <a:cubicBezTo>
                    <a:pt x="72" y="155"/>
                    <a:pt x="36" y="116"/>
                    <a:pt x="25" y="85"/>
                  </a:cubicBezTo>
                  <a:cubicBezTo>
                    <a:pt x="19" y="67"/>
                    <a:pt x="21" y="51"/>
                    <a:pt x="29" y="40"/>
                  </a:cubicBezTo>
                  <a:cubicBezTo>
                    <a:pt x="39" y="26"/>
                    <a:pt x="60" y="19"/>
                    <a:pt x="88" y="19"/>
                  </a:cubicBezTo>
                  <a:cubicBezTo>
                    <a:pt x="105" y="19"/>
                    <a:pt x="105" y="19"/>
                    <a:pt x="105" y="19"/>
                  </a:cubicBezTo>
                  <a:cubicBezTo>
                    <a:pt x="105" y="140"/>
                    <a:pt x="105" y="140"/>
                    <a:pt x="105" y="140"/>
                  </a:cubicBezTo>
                  <a:cubicBezTo>
                    <a:pt x="105" y="227"/>
                    <a:pt x="188" y="278"/>
                    <a:pt x="210" y="290"/>
                  </a:cubicBezTo>
                  <a:cubicBezTo>
                    <a:pt x="210" y="290"/>
                    <a:pt x="210" y="291"/>
                    <a:pt x="210" y="291"/>
                  </a:cubicBezTo>
                  <a:cubicBezTo>
                    <a:pt x="210" y="324"/>
                    <a:pt x="210" y="324"/>
                    <a:pt x="210" y="324"/>
                  </a:cubicBezTo>
                  <a:cubicBezTo>
                    <a:pt x="210" y="329"/>
                    <a:pt x="214" y="333"/>
                    <a:pt x="219" y="333"/>
                  </a:cubicBezTo>
                  <a:cubicBezTo>
                    <a:pt x="225" y="333"/>
                    <a:pt x="229" y="329"/>
                    <a:pt x="229" y="324"/>
                  </a:cubicBezTo>
                  <a:cubicBezTo>
                    <a:pt x="229" y="291"/>
                    <a:pt x="229" y="291"/>
                    <a:pt x="229" y="291"/>
                  </a:cubicBezTo>
                  <a:cubicBezTo>
                    <a:pt x="229" y="291"/>
                    <a:pt x="229" y="290"/>
                    <a:pt x="229" y="290"/>
                  </a:cubicBezTo>
                  <a:cubicBezTo>
                    <a:pt x="253" y="278"/>
                    <a:pt x="347" y="227"/>
                    <a:pt x="347" y="140"/>
                  </a:cubicBezTo>
                  <a:cubicBezTo>
                    <a:pt x="347" y="19"/>
                    <a:pt x="347" y="19"/>
                    <a:pt x="347" y="19"/>
                  </a:cubicBezTo>
                  <a:cubicBezTo>
                    <a:pt x="363" y="19"/>
                    <a:pt x="363" y="19"/>
                    <a:pt x="363" y="19"/>
                  </a:cubicBezTo>
                  <a:cubicBezTo>
                    <a:pt x="392" y="19"/>
                    <a:pt x="413" y="26"/>
                    <a:pt x="423" y="40"/>
                  </a:cubicBezTo>
                  <a:cubicBezTo>
                    <a:pt x="431" y="51"/>
                    <a:pt x="432" y="67"/>
                    <a:pt x="427" y="85"/>
                  </a:cubicBezTo>
                  <a:cubicBezTo>
                    <a:pt x="419" y="109"/>
                    <a:pt x="378" y="156"/>
                    <a:pt x="358" y="172"/>
                  </a:cubicBezTo>
                  <a:cubicBezTo>
                    <a:pt x="354" y="175"/>
                    <a:pt x="353" y="181"/>
                    <a:pt x="356" y="185"/>
                  </a:cubicBezTo>
                  <a:cubicBezTo>
                    <a:pt x="358" y="188"/>
                    <a:pt x="361" y="189"/>
                    <a:pt x="363" y="189"/>
                  </a:cubicBezTo>
                  <a:cubicBezTo>
                    <a:pt x="365" y="189"/>
                    <a:pt x="368" y="188"/>
                    <a:pt x="369" y="187"/>
                  </a:cubicBezTo>
                  <a:cubicBezTo>
                    <a:pt x="392" y="169"/>
                    <a:pt x="435" y="119"/>
                    <a:pt x="444" y="91"/>
                  </a:cubicBezTo>
                  <a:cubicBezTo>
                    <a:pt x="452" y="67"/>
                    <a:pt x="450" y="46"/>
                    <a:pt x="438" y="29"/>
                  </a:cubicBezTo>
                  <a:close/>
                  <a:moveTo>
                    <a:pt x="328" y="140"/>
                  </a:moveTo>
                  <a:cubicBezTo>
                    <a:pt x="328" y="217"/>
                    <a:pt x="240" y="264"/>
                    <a:pt x="220" y="274"/>
                  </a:cubicBezTo>
                  <a:cubicBezTo>
                    <a:pt x="201" y="264"/>
                    <a:pt x="124" y="217"/>
                    <a:pt x="124" y="140"/>
                  </a:cubicBezTo>
                  <a:cubicBezTo>
                    <a:pt x="124" y="19"/>
                    <a:pt x="124" y="19"/>
                    <a:pt x="124" y="19"/>
                  </a:cubicBezTo>
                  <a:cubicBezTo>
                    <a:pt x="328" y="19"/>
                    <a:pt x="328" y="19"/>
                    <a:pt x="328" y="19"/>
                  </a:cubicBezTo>
                  <a:lnTo>
                    <a:pt x="328" y="14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rgbClr val="7F7F7F"/>
                </a:solidFill>
                <a:latin typeface="Calibri" panose="020f0502020204030204"/>
                <a:ea typeface="Calibri" panose="020f0502020204030204"/>
                <a:cs typeface="Calibri" panose="020f0502020204030204"/>
                <a:sym typeface="Calibri" panose="020f0502020204030204"/>
              </a:endParaRPr>
            </a:p>
          </p:txBody>
        </p:sp>
        <p:sp>
          <p:nvSpPr>
            <p:cNvPr id="518" name="Shape 518"/>
            <p:cNvSpPr/>
            <p:nvPr/>
          </p:nvSpPr>
          <p:spPr>
            <a:xfrm>
              <a:off x="4849814" y="3403601"/>
              <a:ext cx="201613" cy="58738"/>
            </a:xfrm>
            <a:custGeom>
              <a:rect l="0" t="0" r="0" b="0"/>
              <a:pathLst>
                <a:path w="201" h="57" extrusionOk="0">
                  <a:moveTo>
                    <a:pt x="173" y="0"/>
                  </a:moveTo>
                  <a:cubicBezTo>
                    <a:pt x="29" y="0"/>
                    <a:pt x="29" y="0"/>
                    <a:pt x="29" y="0"/>
                  </a:cubicBezTo>
                  <a:cubicBezTo>
                    <a:pt x="13" y="0"/>
                    <a:pt x="0" y="13"/>
                    <a:pt x="0" y="29"/>
                  </a:cubicBezTo>
                  <a:cubicBezTo>
                    <a:pt x="0" y="49"/>
                    <a:pt x="0" y="49"/>
                    <a:pt x="0" y="49"/>
                  </a:cubicBezTo>
                  <a:cubicBezTo>
                    <a:pt x="0" y="54"/>
                    <a:pt x="4" y="58"/>
                    <a:pt x="10" y="58"/>
                  </a:cubicBezTo>
                  <a:cubicBezTo>
                    <a:pt x="193" y="58"/>
                    <a:pt x="193" y="58"/>
                    <a:pt x="193" y="58"/>
                  </a:cubicBezTo>
                  <a:cubicBezTo>
                    <a:pt x="198" y="58"/>
                    <a:pt x="202" y="54"/>
                    <a:pt x="202" y="49"/>
                  </a:cubicBezTo>
                  <a:cubicBezTo>
                    <a:pt x="202" y="30"/>
                    <a:pt x="202" y="30"/>
                    <a:pt x="202" y="30"/>
                  </a:cubicBezTo>
                  <a:cubicBezTo>
                    <a:pt x="202" y="14"/>
                    <a:pt x="190" y="0"/>
                    <a:pt x="173" y="0"/>
                  </a:cubicBezTo>
                  <a:close/>
                  <a:moveTo>
                    <a:pt x="184" y="40"/>
                  </a:moveTo>
                  <a:cubicBezTo>
                    <a:pt x="19" y="40"/>
                    <a:pt x="19" y="40"/>
                    <a:pt x="19" y="40"/>
                  </a:cubicBezTo>
                  <a:cubicBezTo>
                    <a:pt x="19" y="29"/>
                    <a:pt x="19" y="29"/>
                    <a:pt x="19" y="29"/>
                  </a:cubicBezTo>
                  <a:cubicBezTo>
                    <a:pt x="19" y="23"/>
                    <a:pt x="23" y="19"/>
                    <a:pt x="29" y="19"/>
                  </a:cubicBezTo>
                  <a:cubicBezTo>
                    <a:pt x="173" y="19"/>
                    <a:pt x="173" y="19"/>
                    <a:pt x="173" y="19"/>
                  </a:cubicBezTo>
                  <a:cubicBezTo>
                    <a:pt x="179" y="19"/>
                    <a:pt x="184" y="24"/>
                    <a:pt x="184" y="30"/>
                  </a:cubicBezTo>
                  <a:lnTo>
                    <a:pt x="184" y="4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rgbClr val="7F7F7F"/>
                </a:solidFill>
                <a:latin typeface="Calibri" panose="020f0502020204030204"/>
                <a:ea typeface="Calibri" panose="020f0502020204030204"/>
                <a:cs typeface="Calibri" panose="020f0502020204030204"/>
                <a:sym typeface="Calibri" panose="020f0502020204030204"/>
              </a:endParaRPr>
            </a:p>
          </p:txBody>
        </p:sp>
      </p:grpSp>
      <p:sp>
        <p:nvSpPr>
          <p:cNvPr id="519" name="PA_库_形状 519"/>
          <p:cNvSpPr txBox="1"/>
          <p:nvPr>
            <p:custDataLst>
              <p:tags r:id="rId15"/>
            </p:custDataLst>
          </p:nvPr>
        </p:nvSpPr>
        <p:spPr>
          <a:xfrm>
            <a:off x="13768794" y="7313935"/>
            <a:ext cx="3367528" cy="1692771"/>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11000">
                <a:solidFill>
                  <a:schemeClr val="lt1"/>
                </a:solidFill>
                <a:latin typeface="Montserrat Light"/>
                <a:ea typeface="Montserrat Light"/>
                <a:cs typeface="Montserrat Light"/>
                <a:sym typeface="Montserrat Light"/>
              </a:rPr>
              <a:t>4.3M</a:t>
            </a:r>
            <a:endParaRPr lang="en-US" sz="11000">
              <a:solidFill>
                <a:schemeClr val="lt1"/>
              </a:solidFill>
              <a:latin typeface="Montserrat Light"/>
              <a:ea typeface="Montserrat Light"/>
              <a:cs typeface="Montserrat Light"/>
              <a:sym typeface="Montserrat Light"/>
            </a:endParaRPr>
          </a:p>
        </p:txBody>
      </p:sp>
      <p:sp>
        <p:nvSpPr>
          <p:cNvPr id="520" name="PA_库_形状 520"/>
          <p:cNvSpPr txBox="1"/>
          <p:nvPr>
            <p:custDataLst>
              <p:tags r:id="rId16"/>
            </p:custDataLst>
          </p:nvPr>
        </p:nvSpPr>
        <p:spPr>
          <a:xfrm>
            <a:off x="13768794" y="10553658"/>
            <a:ext cx="3367528" cy="861774"/>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800">
                <a:solidFill>
                  <a:schemeClr val="dk2"/>
                </a:solidFill>
                <a:latin typeface="Montserrat SemiBold"/>
                <a:ea typeface="Montserrat SemiBold"/>
                <a:cs typeface="Montserrat SemiBold"/>
                <a:sym typeface="Montserrat SemiBold"/>
              </a:rPr>
              <a:t>Earned</a:t>
            </a:r>
            <a:endParaRPr lang="en-US" sz="2800">
              <a:solidFill>
                <a:schemeClr val="dk2"/>
              </a:solidFill>
              <a:latin typeface="Montserrat SemiBold"/>
              <a:ea typeface="Montserrat SemiBold"/>
              <a:cs typeface="Montserrat SemiBold"/>
              <a:sym typeface="Montserrat SemiBold"/>
            </a:endParaRPr>
          </a:p>
          <a:p>
            <a:pPr marL="0" marR="0" lvl="0" indent="0" algn="ctr" rtl="0">
              <a:spcBef>
                <a:spcPct val="0"/>
              </a:spcBef>
              <a:spcAft>
                <a:spcPct val="0"/>
              </a:spcAft>
              <a:buNone/>
            </a:pPr>
            <a:r>
              <a:rPr lang="en-US" sz="2800">
                <a:solidFill>
                  <a:schemeClr val="dk2"/>
                </a:solidFill>
                <a:latin typeface="Montserrat SemiBold"/>
                <a:ea typeface="Montserrat SemiBold"/>
                <a:cs typeface="Montserrat SemiBold"/>
                <a:sym typeface="Montserrat SemiBold"/>
              </a:rPr>
              <a:t>In 20##</a:t>
            </a:r>
            <a:endParaRPr sz="2800">
              <a:solidFill>
                <a:schemeClr val="dk2"/>
              </a:solidFill>
              <a:latin typeface="Montserrat SemiBold"/>
              <a:ea typeface="Montserrat SemiBold"/>
              <a:cs typeface="Montserrat SemiBold"/>
              <a:sym typeface="Montserrat SemiBold"/>
            </a:endParaRPr>
          </a:p>
        </p:txBody>
      </p:sp>
      <p:cxnSp>
        <p:nvCxnSpPr>
          <p:cNvPr id="521" name="PA_库_形状 521"/>
          <p:cNvCxnSpPr/>
          <p:nvPr>
            <p:custDataLst>
              <p:tags r:id="rId17"/>
            </p:custDataLst>
          </p:nvPr>
        </p:nvCxnSpPr>
        <p:spPr>
          <a:xfrm flipH="1">
            <a:off x="15452556" y="9557256"/>
            <a:ext cx="0" cy="715224"/>
          </a:xfrm>
          <a:prstGeom prst="straightConnector1">
            <a:avLst/>
          </a:prstGeom>
          <a:noFill/>
          <a:ln w="38100" cap="flat" cmpd="sng">
            <a:solidFill>
              <a:schemeClr val="accent1"/>
            </a:solidFill>
            <a:prstDash val="solid"/>
            <a:miter lim="800000"/>
            <a:headEnd type="none" w="sm" len="sm"/>
            <a:tailEnd type="none" w="sm" len="sm"/>
          </a:ln>
        </p:spPr>
      </p:cxnSp>
      <p:sp>
        <p:nvSpPr>
          <p:cNvPr id="522" name="PA_库_形状 522"/>
          <p:cNvSpPr/>
          <p:nvPr>
            <p:custDataLst>
              <p:tags r:id="rId18"/>
            </p:custDataLst>
          </p:nvPr>
        </p:nvSpPr>
        <p:spPr>
          <a:xfrm>
            <a:off x="14976776" y="5932448"/>
            <a:ext cx="951565" cy="694572"/>
          </a:xfrm>
          <a:custGeom>
            <a:rect l="0" t="0" r="0" b="0"/>
            <a:pathLst>
              <a:path w="353" h="257" extrusionOk="0">
                <a:moveTo>
                  <a:pt x="72" y="16"/>
                </a:moveTo>
                <a:cubicBezTo>
                  <a:pt x="281" y="16"/>
                  <a:pt x="281" y="16"/>
                  <a:pt x="281" y="16"/>
                </a:cubicBezTo>
                <a:cubicBezTo>
                  <a:pt x="285" y="16"/>
                  <a:pt x="289" y="13"/>
                  <a:pt x="289" y="8"/>
                </a:cubicBezTo>
                <a:cubicBezTo>
                  <a:pt x="289" y="4"/>
                  <a:pt x="285" y="0"/>
                  <a:pt x="281" y="0"/>
                </a:cubicBezTo>
                <a:cubicBezTo>
                  <a:pt x="72" y="0"/>
                  <a:pt x="72" y="0"/>
                  <a:pt x="72" y="0"/>
                </a:cubicBezTo>
                <a:cubicBezTo>
                  <a:pt x="67" y="0"/>
                  <a:pt x="64" y="4"/>
                  <a:pt x="64" y="8"/>
                </a:cubicBezTo>
                <a:cubicBezTo>
                  <a:pt x="64" y="13"/>
                  <a:pt x="67" y="16"/>
                  <a:pt x="72" y="16"/>
                </a:cubicBezTo>
                <a:moveTo>
                  <a:pt x="40" y="48"/>
                </a:moveTo>
                <a:cubicBezTo>
                  <a:pt x="313" y="48"/>
                  <a:pt x="313" y="48"/>
                  <a:pt x="313" y="48"/>
                </a:cubicBezTo>
                <a:cubicBezTo>
                  <a:pt x="317" y="48"/>
                  <a:pt x="321" y="45"/>
                  <a:pt x="321" y="40"/>
                </a:cubicBezTo>
                <a:cubicBezTo>
                  <a:pt x="321" y="36"/>
                  <a:pt x="317" y="32"/>
                  <a:pt x="313" y="32"/>
                </a:cubicBezTo>
                <a:cubicBezTo>
                  <a:pt x="40" y="32"/>
                  <a:pt x="40" y="32"/>
                  <a:pt x="40" y="32"/>
                </a:cubicBezTo>
                <a:cubicBezTo>
                  <a:pt x="35" y="32"/>
                  <a:pt x="32" y="36"/>
                  <a:pt x="32" y="40"/>
                </a:cubicBezTo>
                <a:cubicBezTo>
                  <a:pt x="32" y="45"/>
                  <a:pt x="35" y="48"/>
                  <a:pt x="40" y="48"/>
                </a:cubicBezTo>
                <a:moveTo>
                  <a:pt x="176" y="138"/>
                </a:moveTo>
                <a:cubicBezTo>
                  <a:pt x="172" y="155"/>
                  <a:pt x="172" y="155"/>
                  <a:pt x="172" y="155"/>
                </a:cubicBezTo>
                <a:cubicBezTo>
                  <a:pt x="176" y="156"/>
                  <a:pt x="191" y="161"/>
                  <a:pt x="193" y="151"/>
                </a:cubicBezTo>
                <a:cubicBezTo>
                  <a:pt x="195" y="141"/>
                  <a:pt x="180" y="139"/>
                  <a:pt x="176" y="138"/>
                </a:cubicBezTo>
                <a:moveTo>
                  <a:pt x="337" y="64"/>
                </a:moveTo>
                <a:cubicBezTo>
                  <a:pt x="16" y="64"/>
                  <a:pt x="16" y="64"/>
                  <a:pt x="16" y="64"/>
                </a:cubicBezTo>
                <a:cubicBezTo>
                  <a:pt x="7" y="64"/>
                  <a:pt x="0" y="72"/>
                  <a:pt x="0" y="81"/>
                </a:cubicBezTo>
                <a:cubicBezTo>
                  <a:pt x="0" y="241"/>
                  <a:pt x="0" y="241"/>
                  <a:pt x="0" y="241"/>
                </a:cubicBezTo>
                <a:cubicBezTo>
                  <a:pt x="0" y="250"/>
                  <a:pt x="7" y="257"/>
                  <a:pt x="16" y="257"/>
                </a:cubicBezTo>
                <a:cubicBezTo>
                  <a:pt x="337" y="257"/>
                  <a:pt x="337" y="257"/>
                  <a:pt x="337" y="257"/>
                </a:cubicBezTo>
                <a:cubicBezTo>
                  <a:pt x="346" y="257"/>
                  <a:pt x="353" y="250"/>
                  <a:pt x="353" y="241"/>
                </a:cubicBezTo>
                <a:cubicBezTo>
                  <a:pt x="353" y="81"/>
                  <a:pt x="353" y="81"/>
                  <a:pt x="353" y="81"/>
                </a:cubicBezTo>
                <a:cubicBezTo>
                  <a:pt x="353" y="72"/>
                  <a:pt x="346" y="64"/>
                  <a:pt x="337" y="64"/>
                </a:cubicBezTo>
                <a:moveTo>
                  <a:pt x="24" y="81"/>
                </a:moveTo>
                <a:cubicBezTo>
                  <a:pt x="28" y="81"/>
                  <a:pt x="32" y="84"/>
                  <a:pt x="32" y="89"/>
                </a:cubicBezTo>
                <a:cubicBezTo>
                  <a:pt x="32" y="93"/>
                  <a:pt x="28" y="97"/>
                  <a:pt x="24" y="97"/>
                </a:cubicBezTo>
                <a:cubicBezTo>
                  <a:pt x="19" y="97"/>
                  <a:pt x="16" y="93"/>
                  <a:pt x="16" y="89"/>
                </a:cubicBezTo>
                <a:cubicBezTo>
                  <a:pt x="16" y="84"/>
                  <a:pt x="19" y="81"/>
                  <a:pt x="24" y="81"/>
                </a:cubicBezTo>
                <a:moveTo>
                  <a:pt x="24" y="241"/>
                </a:moveTo>
                <a:cubicBezTo>
                  <a:pt x="19" y="241"/>
                  <a:pt x="16" y="238"/>
                  <a:pt x="16" y="233"/>
                </a:cubicBezTo>
                <a:cubicBezTo>
                  <a:pt x="16" y="229"/>
                  <a:pt x="19" y="225"/>
                  <a:pt x="24" y="225"/>
                </a:cubicBezTo>
                <a:cubicBezTo>
                  <a:pt x="28" y="225"/>
                  <a:pt x="32" y="229"/>
                  <a:pt x="32" y="233"/>
                </a:cubicBezTo>
                <a:cubicBezTo>
                  <a:pt x="32" y="238"/>
                  <a:pt x="28" y="241"/>
                  <a:pt x="24" y="241"/>
                </a:cubicBezTo>
                <a:moveTo>
                  <a:pt x="329" y="241"/>
                </a:moveTo>
                <a:cubicBezTo>
                  <a:pt x="324" y="241"/>
                  <a:pt x="321" y="238"/>
                  <a:pt x="321" y="233"/>
                </a:cubicBezTo>
                <a:cubicBezTo>
                  <a:pt x="321" y="229"/>
                  <a:pt x="324" y="225"/>
                  <a:pt x="329" y="225"/>
                </a:cubicBezTo>
                <a:cubicBezTo>
                  <a:pt x="333" y="225"/>
                  <a:pt x="337" y="229"/>
                  <a:pt x="337" y="233"/>
                </a:cubicBezTo>
                <a:cubicBezTo>
                  <a:pt x="337" y="238"/>
                  <a:pt x="333" y="241"/>
                  <a:pt x="329" y="241"/>
                </a:cubicBezTo>
                <a:moveTo>
                  <a:pt x="337" y="210"/>
                </a:moveTo>
                <a:cubicBezTo>
                  <a:pt x="334" y="210"/>
                  <a:pt x="332" y="209"/>
                  <a:pt x="329" y="209"/>
                </a:cubicBezTo>
                <a:cubicBezTo>
                  <a:pt x="315" y="209"/>
                  <a:pt x="305" y="220"/>
                  <a:pt x="305" y="233"/>
                </a:cubicBezTo>
                <a:cubicBezTo>
                  <a:pt x="305" y="236"/>
                  <a:pt x="305" y="239"/>
                  <a:pt x="306" y="241"/>
                </a:cubicBezTo>
                <a:cubicBezTo>
                  <a:pt x="46" y="241"/>
                  <a:pt x="46" y="241"/>
                  <a:pt x="46" y="241"/>
                </a:cubicBezTo>
                <a:cubicBezTo>
                  <a:pt x="47" y="239"/>
                  <a:pt x="48" y="236"/>
                  <a:pt x="48" y="233"/>
                </a:cubicBezTo>
                <a:cubicBezTo>
                  <a:pt x="48" y="220"/>
                  <a:pt x="37" y="209"/>
                  <a:pt x="24" y="209"/>
                </a:cubicBezTo>
                <a:cubicBezTo>
                  <a:pt x="21" y="209"/>
                  <a:pt x="18" y="210"/>
                  <a:pt x="16" y="210"/>
                </a:cubicBezTo>
                <a:cubicBezTo>
                  <a:pt x="16" y="111"/>
                  <a:pt x="16" y="111"/>
                  <a:pt x="16" y="111"/>
                </a:cubicBezTo>
                <a:cubicBezTo>
                  <a:pt x="18" y="112"/>
                  <a:pt x="21" y="113"/>
                  <a:pt x="24" y="113"/>
                </a:cubicBezTo>
                <a:cubicBezTo>
                  <a:pt x="37" y="113"/>
                  <a:pt x="48" y="102"/>
                  <a:pt x="48" y="89"/>
                </a:cubicBezTo>
                <a:cubicBezTo>
                  <a:pt x="48" y="86"/>
                  <a:pt x="47" y="83"/>
                  <a:pt x="46" y="81"/>
                </a:cubicBezTo>
                <a:cubicBezTo>
                  <a:pt x="306" y="81"/>
                  <a:pt x="306" y="81"/>
                  <a:pt x="306" y="81"/>
                </a:cubicBezTo>
                <a:cubicBezTo>
                  <a:pt x="305" y="83"/>
                  <a:pt x="305" y="86"/>
                  <a:pt x="305" y="89"/>
                </a:cubicBezTo>
                <a:cubicBezTo>
                  <a:pt x="305" y="102"/>
                  <a:pt x="315" y="113"/>
                  <a:pt x="329" y="113"/>
                </a:cubicBezTo>
                <a:cubicBezTo>
                  <a:pt x="332" y="113"/>
                  <a:pt x="334" y="112"/>
                  <a:pt x="337" y="111"/>
                </a:cubicBezTo>
                <a:lnTo>
                  <a:pt x="337" y="210"/>
                </a:lnTo>
                <a:close/>
                <a:moveTo>
                  <a:pt x="329" y="97"/>
                </a:moveTo>
                <a:cubicBezTo>
                  <a:pt x="324" y="97"/>
                  <a:pt x="321" y="93"/>
                  <a:pt x="321" y="89"/>
                </a:cubicBezTo>
                <a:cubicBezTo>
                  <a:pt x="321" y="84"/>
                  <a:pt x="324" y="81"/>
                  <a:pt x="329" y="81"/>
                </a:cubicBezTo>
                <a:cubicBezTo>
                  <a:pt x="333" y="81"/>
                  <a:pt x="337" y="84"/>
                  <a:pt x="337" y="89"/>
                </a:cubicBezTo>
                <a:cubicBezTo>
                  <a:pt x="337" y="93"/>
                  <a:pt x="333" y="97"/>
                  <a:pt x="329" y="97"/>
                </a:cubicBezTo>
                <a:moveTo>
                  <a:pt x="281" y="209"/>
                </a:moveTo>
                <a:cubicBezTo>
                  <a:pt x="264" y="209"/>
                  <a:pt x="264" y="209"/>
                  <a:pt x="264" y="209"/>
                </a:cubicBezTo>
                <a:cubicBezTo>
                  <a:pt x="260" y="209"/>
                  <a:pt x="256" y="213"/>
                  <a:pt x="256" y="217"/>
                </a:cubicBezTo>
                <a:cubicBezTo>
                  <a:pt x="256" y="221"/>
                  <a:pt x="260" y="225"/>
                  <a:pt x="264" y="225"/>
                </a:cubicBezTo>
                <a:cubicBezTo>
                  <a:pt x="281" y="225"/>
                  <a:pt x="281" y="225"/>
                  <a:pt x="281" y="225"/>
                </a:cubicBezTo>
                <a:cubicBezTo>
                  <a:pt x="285" y="225"/>
                  <a:pt x="289" y="221"/>
                  <a:pt x="289" y="217"/>
                </a:cubicBezTo>
                <a:cubicBezTo>
                  <a:pt x="289" y="213"/>
                  <a:pt x="285" y="209"/>
                  <a:pt x="281" y="209"/>
                </a:cubicBezTo>
                <a:moveTo>
                  <a:pt x="88" y="97"/>
                </a:moveTo>
                <a:cubicBezTo>
                  <a:pt x="72" y="97"/>
                  <a:pt x="72" y="97"/>
                  <a:pt x="72" y="97"/>
                </a:cubicBezTo>
                <a:cubicBezTo>
                  <a:pt x="67" y="97"/>
                  <a:pt x="64" y="100"/>
                  <a:pt x="64" y="105"/>
                </a:cubicBezTo>
                <a:cubicBezTo>
                  <a:pt x="64" y="109"/>
                  <a:pt x="67" y="113"/>
                  <a:pt x="72" y="113"/>
                </a:cubicBezTo>
                <a:cubicBezTo>
                  <a:pt x="88" y="113"/>
                  <a:pt x="88" y="113"/>
                  <a:pt x="88" y="113"/>
                </a:cubicBezTo>
                <a:cubicBezTo>
                  <a:pt x="92" y="113"/>
                  <a:pt x="96" y="109"/>
                  <a:pt x="96" y="105"/>
                </a:cubicBezTo>
                <a:cubicBezTo>
                  <a:pt x="96" y="100"/>
                  <a:pt x="92" y="97"/>
                  <a:pt x="88" y="97"/>
                </a:cubicBezTo>
                <a:moveTo>
                  <a:pt x="176" y="97"/>
                </a:moveTo>
                <a:cubicBezTo>
                  <a:pt x="141" y="97"/>
                  <a:pt x="112" y="125"/>
                  <a:pt x="112" y="161"/>
                </a:cubicBezTo>
                <a:cubicBezTo>
                  <a:pt x="112" y="196"/>
                  <a:pt x="141" y="225"/>
                  <a:pt x="176" y="225"/>
                </a:cubicBezTo>
                <a:cubicBezTo>
                  <a:pt x="212" y="225"/>
                  <a:pt x="240" y="196"/>
                  <a:pt x="240" y="161"/>
                </a:cubicBezTo>
                <a:cubicBezTo>
                  <a:pt x="240" y="125"/>
                  <a:pt x="212" y="97"/>
                  <a:pt x="176" y="97"/>
                </a:cubicBezTo>
                <a:moveTo>
                  <a:pt x="209" y="151"/>
                </a:moveTo>
                <a:cubicBezTo>
                  <a:pt x="208" y="159"/>
                  <a:pt x="204" y="162"/>
                  <a:pt x="199" y="164"/>
                </a:cubicBezTo>
                <a:cubicBezTo>
                  <a:pt x="206" y="168"/>
                  <a:pt x="210" y="174"/>
                  <a:pt x="206" y="184"/>
                </a:cubicBezTo>
                <a:cubicBezTo>
                  <a:pt x="202" y="197"/>
                  <a:pt x="191" y="198"/>
                  <a:pt x="177" y="195"/>
                </a:cubicBezTo>
                <a:cubicBezTo>
                  <a:pt x="174" y="209"/>
                  <a:pt x="174" y="209"/>
                  <a:pt x="174" y="209"/>
                </a:cubicBezTo>
                <a:cubicBezTo>
                  <a:pt x="165" y="207"/>
                  <a:pt x="165" y="207"/>
                  <a:pt x="165" y="207"/>
                </a:cubicBezTo>
                <a:cubicBezTo>
                  <a:pt x="169" y="193"/>
                  <a:pt x="169" y="193"/>
                  <a:pt x="169" y="193"/>
                </a:cubicBezTo>
                <a:cubicBezTo>
                  <a:pt x="167" y="193"/>
                  <a:pt x="165" y="192"/>
                  <a:pt x="162" y="192"/>
                </a:cubicBezTo>
                <a:cubicBezTo>
                  <a:pt x="159" y="205"/>
                  <a:pt x="159" y="205"/>
                  <a:pt x="159" y="205"/>
                </a:cubicBezTo>
                <a:cubicBezTo>
                  <a:pt x="151" y="203"/>
                  <a:pt x="151" y="203"/>
                  <a:pt x="151" y="203"/>
                </a:cubicBezTo>
                <a:cubicBezTo>
                  <a:pt x="154" y="189"/>
                  <a:pt x="154" y="189"/>
                  <a:pt x="154" y="189"/>
                </a:cubicBezTo>
                <a:cubicBezTo>
                  <a:pt x="152" y="189"/>
                  <a:pt x="150" y="188"/>
                  <a:pt x="148" y="188"/>
                </a:cubicBezTo>
                <a:cubicBezTo>
                  <a:pt x="137" y="185"/>
                  <a:pt x="137" y="185"/>
                  <a:pt x="137" y="185"/>
                </a:cubicBezTo>
                <a:cubicBezTo>
                  <a:pt x="141" y="176"/>
                  <a:pt x="141" y="176"/>
                  <a:pt x="141" y="176"/>
                </a:cubicBezTo>
                <a:cubicBezTo>
                  <a:pt x="141" y="176"/>
                  <a:pt x="148" y="177"/>
                  <a:pt x="147" y="177"/>
                </a:cubicBezTo>
                <a:cubicBezTo>
                  <a:pt x="150" y="178"/>
                  <a:pt x="151" y="176"/>
                  <a:pt x="151" y="175"/>
                </a:cubicBezTo>
                <a:cubicBezTo>
                  <a:pt x="157" y="153"/>
                  <a:pt x="157" y="153"/>
                  <a:pt x="157" y="153"/>
                </a:cubicBezTo>
                <a:cubicBezTo>
                  <a:pt x="157" y="153"/>
                  <a:pt x="157" y="153"/>
                  <a:pt x="158" y="153"/>
                </a:cubicBezTo>
                <a:cubicBezTo>
                  <a:pt x="157" y="153"/>
                  <a:pt x="157" y="153"/>
                  <a:pt x="157" y="153"/>
                </a:cubicBezTo>
                <a:cubicBezTo>
                  <a:pt x="161" y="137"/>
                  <a:pt x="161" y="137"/>
                  <a:pt x="161" y="137"/>
                </a:cubicBezTo>
                <a:cubicBezTo>
                  <a:pt x="161" y="136"/>
                  <a:pt x="160" y="133"/>
                  <a:pt x="157" y="133"/>
                </a:cubicBezTo>
                <a:cubicBezTo>
                  <a:pt x="157" y="133"/>
                  <a:pt x="151" y="131"/>
                  <a:pt x="151" y="131"/>
                </a:cubicBezTo>
                <a:cubicBezTo>
                  <a:pt x="153" y="122"/>
                  <a:pt x="153" y="122"/>
                  <a:pt x="153" y="122"/>
                </a:cubicBezTo>
                <a:cubicBezTo>
                  <a:pt x="164" y="125"/>
                  <a:pt x="164" y="125"/>
                  <a:pt x="164" y="125"/>
                </a:cubicBezTo>
                <a:cubicBezTo>
                  <a:pt x="164" y="125"/>
                  <a:pt x="164" y="125"/>
                  <a:pt x="164" y="125"/>
                </a:cubicBezTo>
                <a:cubicBezTo>
                  <a:pt x="166" y="126"/>
                  <a:pt x="168" y="126"/>
                  <a:pt x="170" y="126"/>
                </a:cubicBezTo>
                <a:cubicBezTo>
                  <a:pt x="173" y="113"/>
                  <a:pt x="173" y="113"/>
                  <a:pt x="173" y="113"/>
                </a:cubicBezTo>
                <a:cubicBezTo>
                  <a:pt x="181" y="115"/>
                  <a:pt x="181" y="115"/>
                  <a:pt x="181" y="115"/>
                </a:cubicBezTo>
                <a:cubicBezTo>
                  <a:pt x="178" y="128"/>
                  <a:pt x="178" y="128"/>
                  <a:pt x="178" y="128"/>
                </a:cubicBezTo>
                <a:cubicBezTo>
                  <a:pt x="180" y="129"/>
                  <a:pt x="182" y="129"/>
                  <a:pt x="185" y="130"/>
                </a:cubicBezTo>
                <a:cubicBezTo>
                  <a:pt x="188" y="116"/>
                  <a:pt x="188" y="116"/>
                  <a:pt x="188" y="116"/>
                </a:cubicBezTo>
                <a:cubicBezTo>
                  <a:pt x="196" y="118"/>
                  <a:pt x="196" y="118"/>
                  <a:pt x="196" y="118"/>
                </a:cubicBezTo>
                <a:cubicBezTo>
                  <a:pt x="193" y="132"/>
                  <a:pt x="193" y="132"/>
                  <a:pt x="193" y="132"/>
                </a:cubicBezTo>
                <a:cubicBezTo>
                  <a:pt x="203" y="136"/>
                  <a:pt x="211" y="141"/>
                  <a:pt x="209" y="151"/>
                </a:cubicBezTo>
                <a:moveTo>
                  <a:pt x="170" y="163"/>
                </a:moveTo>
                <a:cubicBezTo>
                  <a:pt x="165" y="181"/>
                  <a:pt x="165" y="181"/>
                  <a:pt x="165" y="181"/>
                </a:cubicBezTo>
                <a:cubicBezTo>
                  <a:pt x="171" y="183"/>
                  <a:pt x="188" y="188"/>
                  <a:pt x="190" y="178"/>
                </a:cubicBezTo>
                <a:cubicBezTo>
                  <a:pt x="193" y="167"/>
                  <a:pt x="175" y="165"/>
                  <a:pt x="170" y="163"/>
                </a:cubicBezTo>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Montserrat SemiBold"/>
              <a:ea typeface="Montserrat SemiBold"/>
              <a:cs typeface="Montserrat SemiBold"/>
              <a:sym typeface="Montserrat SemiBold"/>
            </a:endParaRPr>
          </a:p>
        </p:txBody>
      </p:sp>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503"/>
                                        </p:tgtEl>
                                        <p:attrNameLst>
                                          <p:attrName>style.visibility</p:attrName>
                                        </p:attrNameLst>
                                      </p:cBhvr>
                                      <p:to>
                                        <p:strVal val="visible"/>
                                      </p:to>
                                    </p:set>
                                    <p:animEffect transition="in" filter="wipe(left)">
                                      <p:cBhvr>
                                        <p:cTn id="7" dur="1000"/>
                                        <p:tgtEl>
                                          <p:spTgt spid="503"/>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504"/>
                                        </p:tgtEl>
                                        <p:attrNameLst>
                                          <p:attrName>style.visibility</p:attrName>
                                        </p:attrNameLst>
                                      </p:cBhvr>
                                      <p:to>
                                        <p:strVal val="visible"/>
                                      </p:to>
                                    </p:set>
                                    <p:animEffect transition="in" filter="wipe(left)">
                                      <p:cBhvr>
                                        <p:cTn id="10" dur="1000"/>
                                        <p:tgtEl>
                                          <p:spTgt spid="504"/>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505"/>
                                        </p:tgtEl>
                                        <p:attrNameLst>
                                          <p:attrName>style.visibility</p:attrName>
                                        </p:attrNameLst>
                                      </p:cBhvr>
                                      <p:to>
                                        <p:strVal val="visible"/>
                                      </p:to>
                                    </p:set>
                                    <p:animEffect transition="in" filter="wipe(left)">
                                      <p:cBhvr>
                                        <p:cTn id="13" dur="1000"/>
                                        <p:tgtEl>
                                          <p:spTgt spid="505"/>
                                        </p:tgtEl>
                                      </p:cBhvr>
                                    </p:animEffect>
                                  </p:childTnLst>
                                </p:cTn>
                              </p:par>
                              <p:par>
                                <p:cTn id="14" presetID="22" presetClass="entr" presetSubtype="8" fill="hold" nodeType="withEffect">
                                  <p:stCondLst>
                                    <p:cond delay="250"/>
                                  </p:stCondLst>
                                  <p:childTnLst>
                                    <p:set>
                                      <p:cBhvr>
                                        <p:cTn id="15" dur="1" fill="hold">
                                          <p:stCondLst>
                                            <p:cond delay="0"/>
                                          </p:stCondLst>
                                        </p:cTn>
                                        <p:tgtEl>
                                          <p:spTgt spid="506"/>
                                        </p:tgtEl>
                                        <p:attrNameLst>
                                          <p:attrName>style.visibility</p:attrName>
                                        </p:attrNameLst>
                                      </p:cBhvr>
                                      <p:to>
                                        <p:strVal val="visible"/>
                                      </p:to>
                                    </p:set>
                                    <p:animEffect transition="in" filter="wipe(left)">
                                      <p:cBhvr>
                                        <p:cTn id="16" dur="1000"/>
                                        <p:tgtEl>
                                          <p:spTgt spid="506"/>
                                        </p:tgtEl>
                                      </p:cBhvr>
                                    </p:animEffect>
                                  </p:childTnLst>
                                </p:cTn>
                              </p:par>
                              <p:par>
                                <p:cTn id="17" presetID="22" presetClass="entr" presetSubtype="8" fill="hold" grpId="0" nodeType="withEffect">
                                  <p:stCondLst>
                                    <p:cond delay="250"/>
                                  </p:stCondLst>
                                  <p:childTnLst>
                                    <p:set>
                                      <p:cBhvr>
                                        <p:cTn id="18" dur="1" fill="hold">
                                          <p:stCondLst>
                                            <p:cond delay="0"/>
                                          </p:stCondLst>
                                        </p:cTn>
                                        <p:tgtEl>
                                          <p:spTgt spid="507"/>
                                        </p:tgtEl>
                                        <p:attrNameLst>
                                          <p:attrName>style.visibility</p:attrName>
                                        </p:attrNameLst>
                                      </p:cBhvr>
                                      <p:to>
                                        <p:strVal val="visible"/>
                                      </p:to>
                                    </p:set>
                                    <p:animEffect transition="in" filter="wipe(left)">
                                      <p:cBhvr>
                                        <p:cTn id="19" dur="1000"/>
                                        <p:tgtEl>
                                          <p:spTgt spid="507"/>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508"/>
                                        </p:tgtEl>
                                        <p:attrNameLst>
                                          <p:attrName>style.visibility</p:attrName>
                                        </p:attrNameLst>
                                      </p:cBhvr>
                                      <p:to>
                                        <p:strVal val="visible"/>
                                      </p:to>
                                    </p:set>
                                    <p:animEffect transition="in" filter="wipe(left)">
                                      <p:cBhvr>
                                        <p:cTn id="22" dur="1000"/>
                                        <p:tgtEl>
                                          <p:spTgt spid="508"/>
                                        </p:tgtEl>
                                      </p:cBhvr>
                                    </p:animEffect>
                                  </p:childTnLst>
                                </p:cTn>
                              </p:par>
                              <p:par>
                                <p:cTn id="23" presetID="22" presetClass="entr" presetSubtype="8" fill="hold" grpId="0" nodeType="withEffect">
                                  <p:stCondLst>
                                    <p:cond delay="250"/>
                                  </p:stCondLst>
                                  <p:childTnLst>
                                    <p:set>
                                      <p:cBhvr>
                                        <p:cTn id="24" dur="1" fill="hold">
                                          <p:stCondLst>
                                            <p:cond delay="0"/>
                                          </p:stCondLst>
                                        </p:cTn>
                                        <p:tgtEl>
                                          <p:spTgt spid="509"/>
                                        </p:tgtEl>
                                        <p:attrNameLst>
                                          <p:attrName>style.visibility</p:attrName>
                                        </p:attrNameLst>
                                      </p:cBhvr>
                                      <p:to>
                                        <p:strVal val="visible"/>
                                      </p:to>
                                    </p:set>
                                    <p:animEffect transition="in" filter="wipe(left)">
                                      <p:cBhvr>
                                        <p:cTn id="25" dur="1000"/>
                                        <p:tgtEl>
                                          <p:spTgt spid="509"/>
                                        </p:tgtEl>
                                      </p:cBhvr>
                                    </p:animEffect>
                                  </p:childTnLst>
                                </p:cTn>
                              </p:par>
                              <p:par>
                                <p:cTn id="26" presetID="22" presetClass="entr" presetSubtype="8" fill="hold" nodeType="withEffect">
                                  <p:stCondLst>
                                    <p:cond delay="250"/>
                                  </p:stCondLst>
                                  <p:childTnLst>
                                    <p:set>
                                      <p:cBhvr>
                                        <p:cTn id="27" dur="1" fill="hold">
                                          <p:stCondLst>
                                            <p:cond delay="0"/>
                                          </p:stCondLst>
                                        </p:cTn>
                                        <p:tgtEl>
                                          <p:spTgt spid="510"/>
                                        </p:tgtEl>
                                        <p:attrNameLst>
                                          <p:attrName>style.visibility</p:attrName>
                                        </p:attrNameLst>
                                      </p:cBhvr>
                                      <p:to>
                                        <p:strVal val="visible"/>
                                      </p:to>
                                    </p:set>
                                    <p:animEffect transition="in" filter="wipe(left)">
                                      <p:cBhvr>
                                        <p:cTn id="28" dur="1000"/>
                                        <p:tgtEl>
                                          <p:spTgt spid="510"/>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511"/>
                                        </p:tgtEl>
                                        <p:attrNameLst>
                                          <p:attrName>style.visibility</p:attrName>
                                        </p:attrNameLst>
                                      </p:cBhvr>
                                      <p:to>
                                        <p:strVal val="visible"/>
                                      </p:to>
                                    </p:set>
                                    <p:animEffect transition="in" filter="wipe(left)">
                                      <p:cBhvr>
                                        <p:cTn id="31" dur="1000"/>
                                        <p:tgtEl>
                                          <p:spTgt spid="511"/>
                                        </p:tgtEl>
                                      </p:cBhvr>
                                    </p:animEffect>
                                  </p:childTnLst>
                                </p:cTn>
                              </p:par>
                              <p:par>
                                <p:cTn id="32" presetID="22" presetClass="entr" presetSubtype="8" fill="hold" grpId="0" nodeType="withEffect">
                                  <p:stCondLst>
                                    <p:cond delay="250"/>
                                  </p:stCondLst>
                                  <p:childTnLst>
                                    <p:set>
                                      <p:cBhvr>
                                        <p:cTn id="33" dur="1" fill="hold">
                                          <p:stCondLst>
                                            <p:cond delay="0"/>
                                          </p:stCondLst>
                                        </p:cTn>
                                        <p:tgtEl>
                                          <p:spTgt spid="512"/>
                                        </p:tgtEl>
                                        <p:attrNameLst>
                                          <p:attrName>style.visibility</p:attrName>
                                        </p:attrNameLst>
                                      </p:cBhvr>
                                      <p:to>
                                        <p:strVal val="visible"/>
                                      </p:to>
                                    </p:set>
                                    <p:animEffect transition="in" filter="wipe(left)">
                                      <p:cBhvr>
                                        <p:cTn id="34" dur="1000"/>
                                        <p:tgtEl>
                                          <p:spTgt spid="512"/>
                                        </p:tgtEl>
                                      </p:cBhvr>
                                    </p:animEffect>
                                  </p:childTnLst>
                                </p:cTn>
                              </p:par>
                              <p:par>
                                <p:cTn id="35" presetID="22" presetClass="entr" presetSubtype="8" fill="hold" grpId="0" nodeType="withEffect">
                                  <p:stCondLst>
                                    <p:cond delay="250"/>
                                  </p:stCondLst>
                                  <p:childTnLst>
                                    <p:set>
                                      <p:cBhvr>
                                        <p:cTn id="36" dur="1" fill="hold">
                                          <p:stCondLst>
                                            <p:cond delay="0"/>
                                          </p:stCondLst>
                                        </p:cTn>
                                        <p:tgtEl>
                                          <p:spTgt spid="513"/>
                                        </p:tgtEl>
                                        <p:attrNameLst>
                                          <p:attrName>style.visibility</p:attrName>
                                        </p:attrNameLst>
                                      </p:cBhvr>
                                      <p:to>
                                        <p:strVal val="visible"/>
                                      </p:to>
                                    </p:set>
                                    <p:animEffect transition="in" filter="wipe(left)">
                                      <p:cBhvr>
                                        <p:cTn id="37" dur="1000"/>
                                        <p:tgtEl>
                                          <p:spTgt spid="513"/>
                                        </p:tgtEl>
                                      </p:cBhvr>
                                    </p:animEffect>
                                  </p:childTnLst>
                                </p:cTn>
                              </p:par>
                              <p:par>
                                <p:cTn id="38" presetID="22" presetClass="entr" presetSubtype="8" fill="hold" nodeType="withEffect">
                                  <p:stCondLst>
                                    <p:cond delay="250"/>
                                  </p:stCondLst>
                                  <p:childTnLst>
                                    <p:set>
                                      <p:cBhvr>
                                        <p:cTn id="39" dur="1" fill="hold">
                                          <p:stCondLst>
                                            <p:cond delay="0"/>
                                          </p:stCondLst>
                                        </p:cTn>
                                        <p:tgtEl>
                                          <p:spTgt spid="514"/>
                                        </p:tgtEl>
                                        <p:attrNameLst>
                                          <p:attrName>style.visibility</p:attrName>
                                        </p:attrNameLst>
                                      </p:cBhvr>
                                      <p:to>
                                        <p:strVal val="visible"/>
                                      </p:to>
                                    </p:set>
                                    <p:animEffect transition="in" filter="wipe(left)">
                                      <p:cBhvr>
                                        <p:cTn id="40" dur="1000"/>
                                        <p:tgtEl>
                                          <p:spTgt spid="514"/>
                                        </p:tgtEl>
                                      </p:cBhvr>
                                    </p:animEffect>
                                  </p:childTnLst>
                                </p:cTn>
                              </p:par>
                              <p:par>
                                <p:cTn id="41" presetID="22" presetClass="entr" presetSubtype="8" fill="hold" nodeType="withEffect">
                                  <p:stCondLst>
                                    <p:cond delay="250"/>
                                  </p:stCondLst>
                                  <p:childTnLst>
                                    <p:set>
                                      <p:cBhvr>
                                        <p:cTn id="42" dur="1" fill="hold">
                                          <p:stCondLst>
                                            <p:cond delay="0"/>
                                          </p:stCondLst>
                                        </p:cTn>
                                        <p:tgtEl>
                                          <p:spTgt spid="515"/>
                                        </p:tgtEl>
                                        <p:attrNameLst>
                                          <p:attrName>style.visibility</p:attrName>
                                        </p:attrNameLst>
                                      </p:cBhvr>
                                      <p:to>
                                        <p:strVal val="visible"/>
                                      </p:to>
                                    </p:set>
                                    <p:animEffect transition="in" filter="wipe(left)">
                                      <p:cBhvr>
                                        <p:cTn id="43" dur="1000"/>
                                        <p:tgtEl>
                                          <p:spTgt spid="515"/>
                                        </p:tgtEl>
                                      </p:cBhvr>
                                    </p:animEffect>
                                  </p:childTnLst>
                                </p:cTn>
                              </p:par>
                              <p:par>
                                <p:cTn id="44" presetID="22" presetClass="entr" presetSubtype="8" fill="hold" grpId="0" nodeType="withEffect">
                                  <p:stCondLst>
                                    <p:cond delay="250"/>
                                  </p:stCondLst>
                                  <p:childTnLst>
                                    <p:set>
                                      <p:cBhvr>
                                        <p:cTn id="45" dur="1" fill="hold">
                                          <p:stCondLst>
                                            <p:cond delay="0"/>
                                          </p:stCondLst>
                                        </p:cTn>
                                        <p:tgtEl>
                                          <p:spTgt spid="519"/>
                                        </p:tgtEl>
                                        <p:attrNameLst>
                                          <p:attrName>style.visibility</p:attrName>
                                        </p:attrNameLst>
                                      </p:cBhvr>
                                      <p:to>
                                        <p:strVal val="visible"/>
                                      </p:to>
                                    </p:set>
                                    <p:animEffect transition="in" filter="wipe(left)">
                                      <p:cBhvr>
                                        <p:cTn id="46" dur="1000"/>
                                        <p:tgtEl>
                                          <p:spTgt spid="519"/>
                                        </p:tgtEl>
                                      </p:cBhvr>
                                    </p:animEffect>
                                  </p:childTnLst>
                                </p:cTn>
                              </p:par>
                              <p:par>
                                <p:cTn id="47" presetID="22" presetClass="entr" presetSubtype="8" fill="hold" grpId="0" nodeType="withEffect">
                                  <p:stCondLst>
                                    <p:cond delay="250"/>
                                  </p:stCondLst>
                                  <p:childTnLst>
                                    <p:set>
                                      <p:cBhvr>
                                        <p:cTn id="48" dur="1" fill="hold">
                                          <p:stCondLst>
                                            <p:cond delay="0"/>
                                          </p:stCondLst>
                                        </p:cTn>
                                        <p:tgtEl>
                                          <p:spTgt spid="520"/>
                                        </p:tgtEl>
                                        <p:attrNameLst>
                                          <p:attrName>style.visibility</p:attrName>
                                        </p:attrNameLst>
                                      </p:cBhvr>
                                      <p:to>
                                        <p:strVal val="visible"/>
                                      </p:to>
                                    </p:set>
                                    <p:animEffect transition="in" filter="wipe(left)">
                                      <p:cBhvr>
                                        <p:cTn id="49" dur="1000"/>
                                        <p:tgtEl>
                                          <p:spTgt spid="520"/>
                                        </p:tgtEl>
                                      </p:cBhvr>
                                    </p:animEffect>
                                  </p:childTnLst>
                                </p:cTn>
                              </p:par>
                              <p:par>
                                <p:cTn id="50" presetID="22" presetClass="entr" presetSubtype="8" fill="hold" nodeType="withEffect">
                                  <p:stCondLst>
                                    <p:cond delay="250"/>
                                  </p:stCondLst>
                                  <p:childTnLst>
                                    <p:set>
                                      <p:cBhvr>
                                        <p:cTn id="51" dur="1" fill="hold">
                                          <p:stCondLst>
                                            <p:cond delay="0"/>
                                          </p:stCondLst>
                                        </p:cTn>
                                        <p:tgtEl>
                                          <p:spTgt spid="521"/>
                                        </p:tgtEl>
                                        <p:attrNameLst>
                                          <p:attrName>style.visibility</p:attrName>
                                        </p:attrNameLst>
                                      </p:cBhvr>
                                      <p:to>
                                        <p:strVal val="visible"/>
                                      </p:to>
                                    </p:set>
                                    <p:animEffect transition="in" filter="wipe(left)">
                                      <p:cBhvr>
                                        <p:cTn id="52" dur="1000"/>
                                        <p:tgtEl>
                                          <p:spTgt spid="521"/>
                                        </p:tgtEl>
                                      </p:cBhvr>
                                    </p:animEffect>
                                  </p:childTnLst>
                                </p:cTn>
                              </p:par>
                              <p:par>
                                <p:cTn id="53" presetID="22" presetClass="entr" presetSubtype="8" fill="hold" grpId="0" nodeType="withEffect">
                                  <p:stCondLst>
                                    <p:cond delay="250"/>
                                  </p:stCondLst>
                                  <p:childTnLst>
                                    <p:set>
                                      <p:cBhvr>
                                        <p:cTn id="54" dur="1" fill="hold">
                                          <p:stCondLst>
                                            <p:cond delay="0"/>
                                          </p:stCondLst>
                                        </p:cTn>
                                        <p:tgtEl>
                                          <p:spTgt spid="522"/>
                                        </p:tgtEl>
                                        <p:attrNameLst>
                                          <p:attrName>style.visibility</p:attrName>
                                        </p:attrNameLst>
                                      </p:cBhvr>
                                      <p:to>
                                        <p:strVal val="visible"/>
                                      </p:to>
                                    </p:set>
                                    <p:animEffect transition="in" filter="wipe(left)">
                                      <p:cBhvr>
                                        <p:cTn id="55" dur="1000"/>
                                        <p:tgtEl>
                                          <p:spTgt spid="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3" grpId="0"/>
      <p:bldP spid="504" grpId="0"/>
      <p:bldP spid="505" grpId="0"/>
      <p:bldP spid="507" grpId="0"/>
      <p:bldP spid="508" grpId="0"/>
      <p:bldP spid="509" grpId="0"/>
      <p:bldP spid="511" grpId="0"/>
      <p:bldP spid="512" grpId="0"/>
      <p:bldP spid="513" grpId="0"/>
      <p:bldP spid="519" grpId="0"/>
      <p:bldP spid="520" grpId="0"/>
      <p:bldP spid="52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Shape 526"/>
        <p:cNvGrpSpPr/>
        <p:nvPr/>
      </p:nvGrpSpPr>
      <p:grpSpPr>
        <a:xfrm>
          <a:off x="0" y="0"/>
          <a:ext cx="0" cy="0"/>
        </a:xfrm>
      </p:grpSpPr>
      <p:grpSp>
        <p:nvGrpSpPr>
          <p:cNvPr id="527" name="PA_库_形状 527"/>
          <p:cNvGrpSpPr/>
          <p:nvPr>
            <p:custDataLst>
              <p:tags r:id="rId2"/>
            </p:custDataLst>
          </p:nvPr>
        </p:nvGrpSpPr>
        <p:grpSpPr>
          <a:xfrm>
            <a:off x="8373872" y="8130246"/>
            <a:ext cx="3818128" cy="3291490"/>
            <a:chOff x="8373872" y="7297835"/>
            <a:chExt cx="3818128" cy="3291490"/>
          </a:xfrm>
        </p:grpSpPr>
        <p:sp>
          <p:nvSpPr>
            <p:cNvPr id="528" name="Shape 528"/>
            <p:cNvSpPr/>
            <p:nvPr/>
          </p:nvSpPr>
          <p:spPr>
            <a:xfrm>
              <a:off x="8373872" y="7297835"/>
              <a:ext cx="3818128" cy="3291490"/>
            </a:xfrm>
            <a:prstGeom prst="triangle">
              <a:avLst>
                <a:gd name="adj" fmla="val 50000"/>
              </a:avLst>
            </a:prstGeom>
            <a:solidFill>
              <a:srgbClr val="AED7CF"/>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529" name="Shape 529"/>
            <p:cNvSpPr/>
            <p:nvPr/>
          </p:nvSpPr>
          <p:spPr>
            <a:xfrm>
              <a:off x="9775133" y="8961631"/>
              <a:ext cx="1006962" cy="823878"/>
            </a:xfrm>
            <a:custGeom>
              <a:rect l="0" t="0" r="0" b="0"/>
              <a:pathLst>
                <a:path w="353" h="289" extrusionOk="0">
                  <a:moveTo>
                    <a:pt x="80" y="161"/>
                  </a:moveTo>
                  <a:cubicBezTo>
                    <a:pt x="54" y="161"/>
                    <a:pt x="32" y="182"/>
                    <a:pt x="32" y="209"/>
                  </a:cubicBezTo>
                  <a:cubicBezTo>
                    <a:pt x="32" y="213"/>
                    <a:pt x="36" y="217"/>
                    <a:pt x="40" y="217"/>
                  </a:cubicBezTo>
                  <a:cubicBezTo>
                    <a:pt x="45" y="217"/>
                    <a:pt x="48" y="213"/>
                    <a:pt x="48" y="209"/>
                  </a:cubicBezTo>
                  <a:cubicBezTo>
                    <a:pt x="48" y="191"/>
                    <a:pt x="63" y="177"/>
                    <a:pt x="80" y="177"/>
                  </a:cubicBezTo>
                  <a:cubicBezTo>
                    <a:pt x="85" y="177"/>
                    <a:pt x="89" y="173"/>
                    <a:pt x="89" y="169"/>
                  </a:cubicBezTo>
                  <a:cubicBezTo>
                    <a:pt x="89" y="164"/>
                    <a:pt x="85" y="161"/>
                    <a:pt x="80" y="161"/>
                  </a:cubicBezTo>
                  <a:moveTo>
                    <a:pt x="273" y="161"/>
                  </a:moveTo>
                  <a:cubicBezTo>
                    <a:pt x="247" y="161"/>
                    <a:pt x="225" y="182"/>
                    <a:pt x="225" y="209"/>
                  </a:cubicBezTo>
                  <a:cubicBezTo>
                    <a:pt x="225" y="213"/>
                    <a:pt x="229" y="217"/>
                    <a:pt x="233" y="217"/>
                  </a:cubicBezTo>
                  <a:cubicBezTo>
                    <a:pt x="237" y="217"/>
                    <a:pt x="241" y="213"/>
                    <a:pt x="241" y="209"/>
                  </a:cubicBezTo>
                  <a:cubicBezTo>
                    <a:pt x="241" y="191"/>
                    <a:pt x="255" y="177"/>
                    <a:pt x="273" y="177"/>
                  </a:cubicBezTo>
                  <a:cubicBezTo>
                    <a:pt x="278" y="177"/>
                    <a:pt x="281" y="173"/>
                    <a:pt x="281" y="169"/>
                  </a:cubicBezTo>
                  <a:cubicBezTo>
                    <a:pt x="281" y="164"/>
                    <a:pt x="278" y="161"/>
                    <a:pt x="273" y="161"/>
                  </a:cubicBezTo>
                  <a:moveTo>
                    <a:pt x="345" y="174"/>
                  </a:moveTo>
                  <a:cubicBezTo>
                    <a:pt x="286" y="32"/>
                    <a:pt x="286" y="32"/>
                    <a:pt x="286" y="32"/>
                  </a:cubicBezTo>
                  <a:cubicBezTo>
                    <a:pt x="286" y="32"/>
                    <a:pt x="286" y="32"/>
                    <a:pt x="286" y="32"/>
                  </a:cubicBezTo>
                  <a:cubicBezTo>
                    <a:pt x="280" y="14"/>
                    <a:pt x="262" y="0"/>
                    <a:pt x="241" y="0"/>
                  </a:cubicBezTo>
                  <a:cubicBezTo>
                    <a:pt x="214" y="0"/>
                    <a:pt x="193" y="22"/>
                    <a:pt x="193" y="48"/>
                  </a:cubicBezTo>
                  <a:cubicBezTo>
                    <a:pt x="161" y="48"/>
                    <a:pt x="161" y="48"/>
                    <a:pt x="161" y="48"/>
                  </a:cubicBezTo>
                  <a:cubicBezTo>
                    <a:pt x="161" y="22"/>
                    <a:pt x="139" y="0"/>
                    <a:pt x="113" y="0"/>
                  </a:cubicBezTo>
                  <a:cubicBezTo>
                    <a:pt x="92" y="0"/>
                    <a:pt x="74" y="14"/>
                    <a:pt x="67" y="32"/>
                  </a:cubicBezTo>
                  <a:cubicBezTo>
                    <a:pt x="67" y="32"/>
                    <a:pt x="67" y="32"/>
                    <a:pt x="67" y="32"/>
                  </a:cubicBezTo>
                  <a:cubicBezTo>
                    <a:pt x="8" y="174"/>
                    <a:pt x="8" y="174"/>
                    <a:pt x="8" y="174"/>
                  </a:cubicBezTo>
                  <a:cubicBezTo>
                    <a:pt x="3" y="184"/>
                    <a:pt x="0" y="196"/>
                    <a:pt x="0" y="209"/>
                  </a:cubicBezTo>
                  <a:cubicBezTo>
                    <a:pt x="0" y="253"/>
                    <a:pt x="36" y="289"/>
                    <a:pt x="80" y="289"/>
                  </a:cubicBezTo>
                  <a:cubicBezTo>
                    <a:pt x="119" y="289"/>
                    <a:pt x="152" y="262"/>
                    <a:pt x="159" y="225"/>
                  </a:cubicBezTo>
                  <a:cubicBezTo>
                    <a:pt x="195" y="225"/>
                    <a:pt x="195" y="225"/>
                    <a:pt x="195" y="225"/>
                  </a:cubicBezTo>
                  <a:cubicBezTo>
                    <a:pt x="202" y="262"/>
                    <a:pt x="234" y="289"/>
                    <a:pt x="273" y="289"/>
                  </a:cubicBezTo>
                  <a:cubicBezTo>
                    <a:pt x="318" y="289"/>
                    <a:pt x="353" y="253"/>
                    <a:pt x="353" y="209"/>
                  </a:cubicBezTo>
                  <a:cubicBezTo>
                    <a:pt x="353" y="196"/>
                    <a:pt x="350" y="184"/>
                    <a:pt x="345" y="174"/>
                  </a:cubicBezTo>
                  <a:moveTo>
                    <a:pt x="80" y="273"/>
                  </a:moveTo>
                  <a:cubicBezTo>
                    <a:pt x="45" y="273"/>
                    <a:pt x="16" y="244"/>
                    <a:pt x="16" y="209"/>
                  </a:cubicBezTo>
                  <a:cubicBezTo>
                    <a:pt x="16" y="173"/>
                    <a:pt x="45" y="145"/>
                    <a:pt x="80" y="145"/>
                  </a:cubicBezTo>
                  <a:cubicBezTo>
                    <a:pt x="116" y="145"/>
                    <a:pt x="145" y="173"/>
                    <a:pt x="145" y="209"/>
                  </a:cubicBezTo>
                  <a:cubicBezTo>
                    <a:pt x="145" y="244"/>
                    <a:pt x="116" y="273"/>
                    <a:pt x="80" y="273"/>
                  </a:cubicBezTo>
                  <a:moveTo>
                    <a:pt x="145" y="161"/>
                  </a:moveTo>
                  <a:cubicBezTo>
                    <a:pt x="130" y="141"/>
                    <a:pt x="107" y="129"/>
                    <a:pt x="80" y="129"/>
                  </a:cubicBezTo>
                  <a:cubicBezTo>
                    <a:pt x="66" y="129"/>
                    <a:pt x="52" y="133"/>
                    <a:pt x="40" y="140"/>
                  </a:cubicBezTo>
                  <a:cubicBezTo>
                    <a:pt x="83" y="35"/>
                    <a:pt x="83" y="35"/>
                    <a:pt x="83" y="35"/>
                  </a:cubicBezTo>
                  <a:cubicBezTo>
                    <a:pt x="83" y="35"/>
                    <a:pt x="83" y="35"/>
                    <a:pt x="83" y="35"/>
                  </a:cubicBezTo>
                  <a:cubicBezTo>
                    <a:pt x="88" y="24"/>
                    <a:pt x="100" y="16"/>
                    <a:pt x="113" y="16"/>
                  </a:cubicBezTo>
                  <a:cubicBezTo>
                    <a:pt x="129" y="16"/>
                    <a:pt x="143" y="29"/>
                    <a:pt x="144" y="45"/>
                  </a:cubicBezTo>
                  <a:cubicBezTo>
                    <a:pt x="145" y="46"/>
                    <a:pt x="145" y="46"/>
                    <a:pt x="145" y="46"/>
                  </a:cubicBezTo>
                  <a:lnTo>
                    <a:pt x="145" y="161"/>
                  </a:lnTo>
                  <a:close/>
                  <a:moveTo>
                    <a:pt x="193" y="209"/>
                  </a:moveTo>
                  <a:cubicBezTo>
                    <a:pt x="161" y="209"/>
                    <a:pt x="161" y="209"/>
                    <a:pt x="161" y="209"/>
                  </a:cubicBezTo>
                  <a:cubicBezTo>
                    <a:pt x="161" y="193"/>
                    <a:pt x="161" y="193"/>
                    <a:pt x="161" y="193"/>
                  </a:cubicBezTo>
                  <a:cubicBezTo>
                    <a:pt x="193" y="193"/>
                    <a:pt x="193" y="193"/>
                    <a:pt x="193" y="193"/>
                  </a:cubicBezTo>
                  <a:lnTo>
                    <a:pt x="193" y="209"/>
                  </a:lnTo>
                  <a:close/>
                  <a:moveTo>
                    <a:pt x="193" y="177"/>
                  </a:moveTo>
                  <a:cubicBezTo>
                    <a:pt x="161" y="177"/>
                    <a:pt x="161" y="177"/>
                    <a:pt x="161" y="177"/>
                  </a:cubicBezTo>
                  <a:cubicBezTo>
                    <a:pt x="161" y="64"/>
                    <a:pt x="161" y="64"/>
                    <a:pt x="161" y="64"/>
                  </a:cubicBezTo>
                  <a:cubicBezTo>
                    <a:pt x="193" y="64"/>
                    <a:pt x="193" y="64"/>
                    <a:pt x="193" y="64"/>
                  </a:cubicBezTo>
                  <a:lnTo>
                    <a:pt x="193" y="177"/>
                  </a:lnTo>
                  <a:close/>
                  <a:moveTo>
                    <a:pt x="209" y="46"/>
                  </a:moveTo>
                  <a:cubicBezTo>
                    <a:pt x="209" y="45"/>
                    <a:pt x="209" y="45"/>
                    <a:pt x="209" y="45"/>
                  </a:cubicBezTo>
                  <a:cubicBezTo>
                    <a:pt x="211" y="29"/>
                    <a:pt x="224" y="16"/>
                    <a:pt x="241" y="16"/>
                  </a:cubicBezTo>
                  <a:cubicBezTo>
                    <a:pt x="254" y="16"/>
                    <a:pt x="265" y="24"/>
                    <a:pt x="270" y="35"/>
                  </a:cubicBezTo>
                  <a:cubicBezTo>
                    <a:pt x="270" y="35"/>
                    <a:pt x="270" y="35"/>
                    <a:pt x="270" y="35"/>
                  </a:cubicBezTo>
                  <a:cubicBezTo>
                    <a:pt x="314" y="140"/>
                    <a:pt x="314" y="140"/>
                    <a:pt x="314" y="140"/>
                  </a:cubicBezTo>
                  <a:cubicBezTo>
                    <a:pt x="302" y="133"/>
                    <a:pt x="288" y="129"/>
                    <a:pt x="273" y="129"/>
                  </a:cubicBezTo>
                  <a:cubicBezTo>
                    <a:pt x="247" y="129"/>
                    <a:pt x="224" y="141"/>
                    <a:pt x="209" y="161"/>
                  </a:cubicBezTo>
                  <a:lnTo>
                    <a:pt x="209" y="46"/>
                  </a:lnTo>
                  <a:close/>
                  <a:moveTo>
                    <a:pt x="273" y="273"/>
                  </a:moveTo>
                  <a:cubicBezTo>
                    <a:pt x="238" y="273"/>
                    <a:pt x="209" y="244"/>
                    <a:pt x="209" y="209"/>
                  </a:cubicBezTo>
                  <a:cubicBezTo>
                    <a:pt x="209" y="173"/>
                    <a:pt x="238" y="145"/>
                    <a:pt x="273" y="145"/>
                  </a:cubicBezTo>
                  <a:cubicBezTo>
                    <a:pt x="309" y="145"/>
                    <a:pt x="337" y="173"/>
                    <a:pt x="337" y="209"/>
                  </a:cubicBezTo>
                  <a:cubicBezTo>
                    <a:pt x="337" y="244"/>
                    <a:pt x="309" y="273"/>
                    <a:pt x="273" y="273"/>
                  </a:cubicBezTo>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grpSp>
      <p:grpSp>
        <p:nvGrpSpPr>
          <p:cNvPr id="530" name="PA_库_形状 530"/>
          <p:cNvGrpSpPr/>
          <p:nvPr>
            <p:custDataLst>
              <p:tags r:id="rId3"/>
            </p:custDataLst>
          </p:nvPr>
        </p:nvGrpSpPr>
        <p:grpSpPr>
          <a:xfrm>
            <a:off x="10282936" y="4838756"/>
            <a:ext cx="3818128" cy="3291490"/>
            <a:chOff x="10282936" y="4006345"/>
            <a:chExt cx="3818128" cy="3291490"/>
          </a:xfrm>
        </p:grpSpPr>
        <p:sp>
          <p:nvSpPr>
            <p:cNvPr id="531" name="Shape 531"/>
            <p:cNvSpPr/>
            <p:nvPr/>
          </p:nvSpPr>
          <p:spPr>
            <a:xfrm>
              <a:off x="10282936" y="4006345"/>
              <a:ext cx="3818128" cy="3291490"/>
            </a:xfrm>
            <a:prstGeom prst="triangle">
              <a:avLst>
                <a:gd name="adj" fmla="val 50000"/>
              </a:avLst>
            </a:prstGeom>
            <a:solidFill>
              <a:srgbClr val="AED7CF"/>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532" name="Shape 532"/>
            <p:cNvSpPr/>
            <p:nvPr/>
          </p:nvSpPr>
          <p:spPr>
            <a:xfrm>
              <a:off x="11657043" y="5652090"/>
              <a:ext cx="1032590" cy="1006960"/>
            </a:xfrm>
            <a:custGeom>
              <a:rect l="0" t="0" r="0" b="0"/>
              <a:pathLst>
                <a:path w="362" h="353" extrusionOk="0">
                  <a:moveTo>
                    <a:pt x="350" y="3"/>
                  </a:moveTo>
                  <a:cubicBezTo>
                    <a:pt x="348" y="1"/>
                    <a:pt x="344" y="0"/>
                    <a:pt x="337" y="0"/>
                  </a:cubicBezTo>
                  <a:cubicBezTo>
                    <a:pt x="304" y="0"/>
                    <a:pt x="215" y="25"/>
                    <a:pt x="168" y="72"/>
                  </a:cubicBezTo>
                  <a:cubicBezTo>
                    <a:pt x="156" y="83"/>
                    <a:pt x="119" y="117"/>
                    <a:pt x="111" y="129"/>
                  </a:cubicBezTo>
                  <a:cubicBezTo>
                    <a:pt x="83" y="136"/>
                    <a:pt x="43" y="152"/>
                    <a:pt x="20" y="174"/>
                  </a:cubicBezTo>
                  <a:cubicBezTo>
                    <a:pt x="20" y="174"/>
                    <a:pt x="48" y="174"/>
                    <a:pt x="81" y="196"/>
                  </a:cubicBezTo>
                  <a:cubicBezTo>
                    <a:pt x="76" y="216"/>
                    <a:pt x="82" y="237"/>
                    <a:pt x="99" y="254"/>
                  </a:cubicBezTo>
                  <a:cubicBezTo>
                    <a:pt x="113" y="267"/>
                    <a:pt x="128" y="274"/>
                    <a:pt x="144" y="274"/>
                  </a:cubicBezTo>
                  <a:cubicBezTo>
                    <a:pt x="149" y="274"/>
                    <a:pt x="153" y="273"/>
                    <a:pt x="157" y="272"/>
                  </a:cubicBezTo>
                  <a:cubicBezTo>
                    <a:pt x="179" y="306"/>
                    <a:pt x="179" y="333"/>
                    <a:pt x="179" y="333"/>
                  </a:cubicBezTo>
                  <a:cubicBezTo>
                    <a:pt x="202" y="311"/>
                    <a:pt x="217" y="270"/>
                    <a:pt x="224" y="242"/>
                  </a:cubicBezTo>
                  <a:cubicBezTo>
                    <a:pt x="236" y="234"/>
                    <a:pt x="270" y="197"/>
                    <a:pt x="281" y="186"/>
                  </a:cubicBezTo>
                  <a:cubicBezTo>
                    <a:pt x="338" y="129"/>
                    <a:pt x="362" y="14"/>
                    <a:pt x="350" y="3"/>
                  </a:cubicBezTo>
                  <a:moveTo>
                    <a:pt x="209" y="238"/>
                  </a:moveTo>
                  <a:cubicBezTo>
                    <a:pt x="203" y="260"/>
                    <a:pt x="195" y="279"/>
                    <a:pt x="187" y="295"/>
                  </a:cubicBezTo>
                  <a:cubicBezTo>
                    <a:pt x="183" y="285"/>
                    <a:pt x="178" y="275"/>
                    <a:pt x="171" y="263"/>
                  </a:cubicBezTo>
                  <a:cubicBezTo>
                    <a:pt x="168" y="259"/>
                    <a:pt x="163" y="256"/>
                    <a:pt x="157" y="256"/>
                  </a:cubicBezTo>
                  <a:cubicBezTo>
                    <a:pt x="156" y="256"/>
                    <a:pt x="155" y="256"/>
                    <a:pt x="154" y="256"/>
                  </a:cubicBezTo>
                  <a:cubicBezTo>
                    <a:pt x="150" y="257"/>
                    <a:pt x="147" y="258"/>
                    <a:pt x="144" y="258"/>
                  </a:cubicBezTo>
                  <a:cubicBezTo>
                    <a:pt x="132" y="258"/>
                    <a:pt x="121" y="252"/>
                    <a:pt x="111" y="242"/>
                  </a:cubicBezTo>
                  <a:cubicBezTo>
                    <a:pt x="98" y="230"/>
                    <a:pt x="93" y="214"/>
                    <a:pt x="97" y="200"/>
                  </a:cubicBezTo>
                  <a:cubicBezTo>
                    <a:pt x="98" y="193"/>
                    <a:pt x="96" y="186"/>
                    <a:pt x="90" y="182"/>
                  </a:cubicBezTo>
                  <a:cubicBezTo>
                    <a:pt x="79" y="175"/>
                    <a:pt x="68" y="170"/>
                    <a:pt x="58" y="167"/>
                  </a:cubicBezTo>
                  <a:cubicBezTo>
                    <a:pt x="74" y="158"/>
                    <a:pt x="94" y="150"/>
                    <a:pt x="115" y="144"/>
                  </a:cubicBezTo>
                  <a:cubicBezTo>
                    <a:pt x="116" y="144"/>
                    <a:pt x="116" y="144"/>
                    <a:pt x="116" y="144"/>
                  </a:cubicBezTo>
                  <a:cubicBezTo>
                    <a:pt x="209" y="237"/>
                    <a:pt x="209" y="237"/>
                    <a:pt x="209" y="237"/>
                  </a:cubicBezTo>
                  <a:cubicBezTo>
                    <a:pt x="209" y="237"/>
                    <a:pt x="209" y="238"/>
                    <a:pt x="209" y="238"/>
                  </a:cubicBezTo>
                  <a:moveTo>
                    <a:pt x="270" y="174"/>
                  </a:moveTo>
                  <a:cubicBezTo>
                    <a:pt x="267" y="177"/>
                    <a:pt x="262" y="183"/>
                    <a:pt x="256" y="189"/>
                  </a:cubicBezTo>
                  <a:cubicBezTo>
                    <a:pt x="245" y="200"/>
                    <a:pt x="230" y="216"/>
                    <a:pt x="220" y="225"/>
                  </a:cubicBezTo>
                  <a:cubicBezTo>
                    <a:pt x="128" y="133"/>
                    <a:pt x="128" y="133"/>
                    <a:pt x="128" y="133"/>
                  </a:cubicBezTo>
                  <a:cubicBezTo>
                    <a:pt x="137" y="124"/>
                    <a:pt x="154" y="108"/>
                    <a:pt x="164" y="97"/>
                  </a:cubicBezTo>
                  <a:cubicBezTo>
                    <a:pt x="171" y="92"/>
                    <a:pt x="176" y="87"/>
                    <a:pt x="179" y="83"/>
                  </a:cubicBezTo>
                  <a:cubicBezTo>
                    <a:pt x="222" y="40"/>
                    <a:pt x="306" y="16"/>
                    <a:pt x="337" y="16"/>
                  </a:cubicBezTo>
                  <a:cubicBezTo>
                    <a:pt x="337" y="42"/>
                    <a:pt x="315" y="129"/>
                    <a:pt x="270" y="174"/>
                  </a:cubicBezTo>
                  <a:moveTo>
                    <a:pt x="62" y="197"/>
                  </a:moveTo>
                  <a:cubicBezTo>
                    <a:pt x="0" y="353"/>
                    <a:pt x="0" y="353"/>
                    <a:pt x="0" y="353"/>
                  </a:cubicBezTo>
                  <a:cubicBezTo>
                    <a:pt x="156" y="291"/>
                    <a:pt x="156" y="291"/>
                    <a:pt x="156" y="291"/>
                  </a:cubicBezTo>
                  <a:cubicBezTo>
                    <a:pt x="153" y="291"/>
                    <a:pt x="150" y="291"/>
                    <a:pt x="148" y="291"/>
                  </a:cubicBezTo>
                  <a:cubicBezTo>
                    <a:pt x="100" y="291"/>
                    <a:pt x="57" y="245"/>
                    <a:pt x="62" y="197"/>
                  </a:cubicBezTo>
                  <a:moveTo>
                    <a:pt x="29" y="324"/>
                  </a:moveTo>
                  <a:cubicBezTo>
                    <a:pt x="58" y="252"/>
                    <a:pt x="58" y="252"/>
                    <a:pt x="58" y="252"/>
                  </a:cubicBezTo>
                  <a:cubicBezTo>
                    <a:pt x="62" y="259"/>
                    <a:pt x="67" y="266"/>
                    <a:pt x="72" y="272"/>
                  </a:cubicBezTo>
                  <a:cubicBezTo>
                    <a:pt x="81" y="282"/>
                    <a:pt x="91" y="290"/>
                    <a:pt x="101" y="295"/>
                  </a:cubicBezTo>
                  <a:lnTo>
                    <a:pt x="29" y="324"/>
                  </a:lnTo>
                  <a:close/>
                  <a:moveTo>
                    <a:pt x="168" y="128"/>
                  </a:moveTo>
                  <a:cubicBezTo>
                    <a:pt x="164" y="128"/>
                    <a:pt x="160" y="132"/>
                    <a:pt x="160" y="136"/>
                  </a:cubicBezTo>
                  <a:cubicBezTo>
                    <a:pt x="160" y="141"/>
                    <a:pt x="164" y="145"/>
                    <a:pt x="168" y="145"/>
                  </a:cubicBezTo>
                  <a:cubicBezTo>
                    <a:pt x="173" y="145"/>
                    <a:pt x="176" y="141"/>
                    <a:pt x="176" y="136"/>
                  </a:cubicBezTo>
                  <a:cubicBezTo>
                    <a:pt x="176" y="132"/>
                    <a:pt x="173" y="128"/>
                    <a:pt x="168" y="128"/>
                  </a:cubicBezTo>
                  <a:moveTo>
                    <a:pt x="217" y="193"/>
                  </a:moveTo>
                  <a:cubicBezTo>
                    <a:pt x="221" y="193"/>
                    <a:pt x="225" y="189"/>
                    <a:pt x="225" y="185"/>
                  </a:cubicBezTo>
                  <a:cubicBezTo>
                    <a:pt x="225" y="180"/>
                    <a:pt x="221" y="177"/>
                    <a:pt x="217" y="177"/>
                  </a:cubicBezTo>
                  <a:cubicBezTo>
                    <a:pt x="212" y="177"/>
                    <a:pt x="209" y="180"/>
                    <a:pt x="209" y="185"/>
                  </a:cubicBezTo>
                  <a:cubicBezTo>
                    <a:pt x="209" y="189"/>
                    <a:pt x="212" y="193"/>
                    <a:pt x="217" y="193"/>
                  </a:cubicBezTo>
                  <a:moveTo>
                    <a:pt x="265" y="112"/>
                  </a:moveTo>
                  <a:cubicBezTo>
                    <a:pt x="278" y="112"/>
                    <a:pt x="289" y="102"/>
                    <a:pt x="289" y="88"/>
                  </a:cubicBezTo>
                  <a:cubicBezTo>
                    <a:pt x="289" y="75"/>
                    <a:pt x="278" y="64"/>
                    <a:pt x="265" y="64"/>
                  </a:cubicBezTo>
                  <a:cubicBezTo>
                    <a:pt x="251" y="64"/>
                    <a:pt x="241" y="75"/>
                    <a:pt x="241" y="88"/>
                  </a:cubicBezTo>
                  <a:cubicBezTo>
                    <a:pt x="241" y="102"/>
                    <a:pt x="251" y="112"/>
                    <a:pt x="265" y="112"/>
                  </a:cubicBezTo>
                  <a:moveTo>
                    <a:pt x="265" y="80"/>
                  </a:moveTo>
                  <a:cubicBezTo>
                    <a:pt x="269" y="80"/>
                    <a:pt x="273" y="84"/>
                    <a:pt x="273" y="88"/>
                  </a:cubicBezTo>
                  <a:cubicBezTo>
                    <a:pt x="273" y="93"/>
                    <a:pt x="269" y="96"/>
                    <a:pt x="265" y="96"/>
                  </a:cubicBezTo>
                  <a:cubicBezTo>
                    <a:pt x="260" y="96"/>
                    <a:pt x="257" y="93"/>
                    <a:pt x="257" y="88"/>
                  </a:cubicBezTo>
                  <a:cubicBezTo>
                    <a:pt x="257" y="84"/>
                    <a:pt x="260" y="80"/>
                    <a:pt x="265" y="80"/>
                  </a:cubicBezTo>
                  <a:moveTo>
                    <a:pt x="193" y="169"/>
                  </a:moveTo>
                  <a:cubicBezTo>
                    <a:pt x="197" y="169"/>
                    <a:pt x="201" y="165"/>
                    <a:pt x="201" y="161"/>
                  </a:cubicBezTo>
                  <a:cubicBezTo>
                    <a:pt x="201" y="156"/>
                    <a:pt x="197" y="153"/>
                    <a:pt x="193" y="153"/>
                  </a:cubicBezTo>
                  <a:cubicBezTo>
                    <a:pt x="188" y="153"/>
                    <a:pt x="185" y="156"/>
                    <a:pt x="185" y="161"/>
                  </a:cubicBezTo>
                  <a:cubicBezTo>
                    <a:pt x="185" y="165"/>
                    <a:pt x="188" y="169"/>
                    <a:pt x="193" y="169"/>
                  </a:cubicBezTo>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grpSp>
      <p:grpSp>
        <p:nvGrpSpPr>
          <p:cNvPr id="533" name="PA_库_形状 533"/>
          <p:cNvGrpSpPr/>
          <p:nvPr>
            <p:custDataLst>
              <p:tags r:id="rId4"/>
            </p:custDataLst>
          </p:nvPr>
        </p:nvGrpSpPr>
        <p:grpSpPr>
          <a:xfrm>
            <a:off x="12192000" y="8130246"/>
            <a:ext cx="3818128" cy="3291490"/>
            <a:chOff x="12192000" y="7297835"/>
            <a:chExt cx="3818128" cy="3291490"/>
          </a:xfrm>
        </p:grpSpPr>
        <p:sp>
          <p:nvSpPr>
            <p:cNvPr id="534" name="Shape 534"/>
            <p:cNvSpPr/>
            <p:nvPr/>
          </p:nvSpPr>
          <p:spPr>
            <a:xfrm>
              <a:off x="12192000" y="7297835"/>
              <a:ext cx="3818128" cy="3291490"/>
            </a:xfrm>
            <a:prstGeom prst="triangle">
              <a:avLst>
                <a:gd name="adj" fmla="val 50000"/>
              </a:avLst>
            </a:prstGeom>
            <a:solidFill>
              <a:srgbClr val="AED7CF"/>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535" name="Shape 535"/>
            <p:cNvSpPr/>
            <p:nvPr/>
          </p:nvSpPr>
          <p:spPr>
            <a:xfrm>
              <a:off x="13601246" y="8878285"/>
              <a:ext cx="999636" cy="999636"/>
            </a:xfrm>
            <a:custGeom>
              <a:rect l="0" t="0" r="0" b="0"/>
              <a:pathLst>
                <a:path w="353" h="353" extrusionOk="0">
                  <a:moveTo>
                    <a:pt x="353" y="104"/>
                  </a:moveTo>
                  <a:cubicBezTo>
                    <a:pt x="353" y="102"/>
                    <a:pt x="352" y="101"/>
                    <a:pt x="351" y="99"/>
                  </a:cubicBezTo>
                  <a:cubicBezTo>
                    <a:pt x="351" y="99"/>
                    <a:pt x="351" y="99"/>
                    <a:pt x="351" y="99"/>
                  </a:cubicBezTo>
                  <a:cubicBezTo>
                    <a:pt x="351" y="99"/>
                    <a:pt x="351" y="99"/>
                    <a:pt x="351" y="99"/>
                  </a:cubicBezTo>
                  <a:cubicBezTo>
                    <a:pt x="350" y="98"/>
                    <a:pt x="350" y="98"/>
                    <a:pt x="350" y="98"/>
                  </a:cubicBezTo>
                  <a:cubicBezTo>
                    <a:pt x="255" y="3"/>
                    <a:pt x="255" y="3"/>
                    <a:pt x="255" y="3"/>
                  </a:cubicBezTo>
                  <a:cubicBezTo>
                    <a:pt x="255" y="3"/>
                    <a:pt x="255" y="3"/>
                    <a:pt x="255" y="3"/>
                  </a:cubicBezTo>
                  <a:cubicBezTo>
                    <a:pt x="253" y="1"/>
                    <a:pt x="251" y="0"/>
                    <a:pt x="248" y="0"/>
                  </a:cubicBezTo>
                  <a:cubicBezTo>
                    <a:pt x="104" y="0"/>
                    <a:pt x="104" y="0"/>
                    <a:pt x="104" y="0"/>
                  </a:cubicBezTo>
                  <a:cubicBezTo>
                    <a:pt x="101" y="0"/>
                    <a:pt x="99" y="1"/>
                    <a:pt x="98" y="3"/>
                  </a:cubicBezTo>
                  <a:cubicBezTo>
                    <a:pt x="97" y="3"/>
                    <a:pt x="97" y="3"/>
                    <a:pt x="97" y="3"/>
                  </a:cubicBezTo>
                  <a:cubicBezTo>
                    <a:pt x="2" y="98"/>
                    <a:pt x="2" y="98"/>
                    <a:pt x="2" y="98"/>
                  </a:cubicBezTo>
                  <a:cubicBezTo>
                    <a:pt x="2" y="98"/>
                    <a:pt x="2" y="98"/>
                    <a:pt x="2" y="99"/>
                  </a:cubicBezTo>
                  <a:cubicBezTo>
                    <a:pt x="1" y="99"/>
                    <a:pt x="1" y="99"/>
                    <a:pt x="1" y="99"/>
                  </a:cubicBezTo>
                  <a:cubicBezTo>
                    <a:pt x="1" y="99"/>
                    <a:pt x="1" y="99"/>
                    <a:pt x="1" y="99"/>
                  </a:cubicBezTo>
                  <a:cubicBezTo>
                    <a:pt x="0" y="101"/>
                    <a:pt x="0" y="102"/>
                    <a:pt x="0" y="104"/>
                  </a:cubicBezTo>
                  <a:cubicBezTo>
                    <a:pt x="0" y="106"/>
                    <a:pt x="0" y="108"/>
                    <a:pt x="1" y="109"/>
                  </a:cubicBezTo>
                  <a:cubicBezTo>
                    <a:pt x="1" y="109"/>
                    <a:pt x="1" y="109"/>
                    <a:pt x="1" y="109"/>
                  </a:cubicBezTo>
                  <a:cubicBezTo>
                    <a:pt x="170" y="350"/>
                    <a:pt x="170" y="350"/>
                    <a:pt x="170" y="350"/>
                  </a:cubicBezTo>
                  <a:cubicBezTo>
                    <a:pt x="170" y="350"/>
                    <a:pt x="170" y="350"/>
                    <a:pt x="170" y="350"/>
                  </a:cubicBezTo>
                  <a:cubicBezTo>
                    <a:pt x="171" y="352"/>
                    <a:pt x="174" y="353"/>
                    <a:pt x="176" y="353"/>
                  </a:cubicBezTo>
                  <a:cubicBezTo>
                    <a:pt x="179" y="353"/>
                    <a:pt x="181" y="352"/>
                    <a:pt x="182" y="350"/>
                  </a:cubicBezTo>
                  <a:cubicBezTo>
                    <a:pt x="182" y="350"/>
                    <a:pt x="182" y="350"/>
                    <a:pt x="182" y="350"/>
                  </a:cubicBezTo>
                  <a:cubicBezTo>
                    <a:pt x="351" y="109"/>
                    <a:pt x="351" y="109"/>
                    <a:pt x="351" y="109"/>
                  </a:cubicBezTo>
                  <a:cubicBezTo>
                    <a:pt x="351" y="109"/>
                    <a:pt x="351" y="109"/>
                    <a:pt x="351" y="109"/>
                  </a:cubicBezTo>
                  <a:cubicBezTo>
                    <a:pt x="352" y="108"/>
                    <a:pt x="353" y="106"/>
                    <a:pt x="353" y="104"/>
                  </a:cubicBezTo>
                  <a:moveTo>
                    <a:pt x="245" y="16"/>
                  </a:moveTo>
                  <a:cubicBezTo>
                    <a:pt x="325" y="96"/>
                    <a:pt x="325" y="96"/>
                    <a:pt x="325" y="96"/>
                  </a:cubicBezTo>
                  <a:cubicBezTo>
                    <a:pt x="253" y="96"/>
                    <a:pt x="253" y="96"/>
                    <a:pt x="253" y="96"/>
                  </a:cubicBezTo>
                  <a:cubicBezTo>
                    <a:pt x="213" y="16"/>
                    <a:pt x="213" y="16"/>
                    <a:pt x="213" y="16"/>
                  </a:cubicBezTo>
                  <a:lnTo>
                    <a:pt x="245" y="16"/>
                  </a:lnTo>
                  <a:close/>
                  <a:moveTo>
                    <a:pt x="195" y="16"/>
                  </a:moveTo>
                  <a:cubicBezTo>
                    <a:pt x="235" y="96"/>
                    <a:pt x="235" y="96"/>
                    <a:pt x="235" y="96"/>
                  </a:cubicBezTo>
                  <a:cubicBezTo>
                    <a:pt x="117" y="96"/>
                    <a:pt x="117" y="96"/>
                    <a:pt x="117" y="96"/>
                  </a:cubicBezTo>
                  <a:cubicBezTo>
                    <a:pt x="157" y="16"/>
                    <a:pt x="157" y="16"/>
                    <a:pt x="157" y="16"/>
                  </a:cubicBezTo>
                  <a:lnTo>
                    <a:pt x="195" y="16"/>
                  </a:lnTo>
                  <a:close/>
                  <a:moveTo>
                    <a:pt x="107" y="16"/>
                  </a:moveTo>
                  <a:cubicBezTo>
                    <a:pt x="139" y="16"/>
                    <a:pt x="139" y="16"/>
                    <a:pt x="139" y="16"/>
                  </a:cubicBezTo>
                  <a:cubicBezTo>
                    <a:pt x="99" y="96"/>
                    <a:pt x="99" y="96"/>
                    <a:pt x="99" y="96"/>
                  </a:cubicBezTo>
                  <a:cubicBezTo>
                    <a:pt x="27" y="96"/>
                    <a:pt x="27" y="96"/>
                    <a:pt x="27" y="96"/>
                  </a:cubicBezTo>
                  <a:lnTo>
                    <a:pt x="107" y="16"/>
                  </a:lnTo>
                  <a:close/>
                  <a:moveTo>
                    <a:pt x="23" y="112"/>
                  </a:moveTo>
                  <a:cubicBezTo>
                    <a:pt x="98" y="112"/>
                    <a:pt x="98" y="112"/>
                    <a:pt x="98" y="112"/>
                  </a:cubicBezTo>
                  <a:cubicBezTo>
                    <a:pt x="154" y="299"/>
                    <a:pt x="154" y="299"/>
                    <a:pt x="154" y="299"/>
                  </a:cubicBezTo>
                  <a:lnTo>
                    <a:pt x="23" y="112"/>
                  </a:lnTo>
                  <a:close/>
                  <a:moveTo>
                    <a:pt x="176" y="317"/>
                  </a:moveTo>
                  <a:cubicBezTo>
                    <a:pt x="115" y="112"/>
                    <a:pt x="115" y="112"/>
                    <a:pt x="115" y="112"/>
                  </a:cubicBezTo>
                  <a:cubicBezTo>
                    <a:pt x="238" y="112"/>
                    <a:pt x="238" y="112"/>
                    <a:pt x="238" y="112"/>
                  </a:cubicBezTo>
                  <a:lnTo>
                    <a:pt x="176" y="317"/>
                  </a:lnTo>
                  <a:close/>
                  <a:moveTo>
                    <a:pt x="198" y="299"/>
                  </a:moveTo>
                  <a:cubicBezTo>
                    <a:pt x="254" y="112"/>
                    <a:pt x="254" y="112"/>
                    <a:pt x="254" y="112"/>
                  </a:cubicBezTo>
                  <a:cubicBezTo>
                    <a:pt x="329" y="112"/>
                    <a:pt x="329" y="112"/>
                    <a:pt x="329" y="112"/>
                  </a:cubicBezTo>
                  <a:lnTo>
                    <a:pt x="198" y="299"/>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536" name="Shape 536"/>
          <p:cNvSpPr txBox="1"/>
          <p:nvPr/>
        </p:nvSpPr>
        <p:spPr>
          <a:xfrm>
            <a:off x="2827293" y="2561209"/>
            <a:ext cx="7884306" cy="227754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Vision, Mission</a:t>
            </a:r>
            <a:endParaRPr lang="en-US" sz="7400">
              <a:solidFill>
                <a:schemeClr val="accent1"/>
              </a:solidFill>
              <a:latin typeface="Montserrat SemiBold"/>
              <a:ea typeface="Montserrat SemiBold"/>
              <a:cs typeface="Montserrat SemiBold"/>
              <a:sym typeface="Montserrat SemiBold"/>
            </a:endParaRPr>
          </a:p>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&amp; Values</a:t>
            </a:r>
            <a:endParaRPr lang="en-US" sz="7400">
              <a:solidFill>
                <a:schemeClr val="accent1"/>
              </a:solidFill>
              <a:latin typeface="Montserrat SemiBold"/>
              <a:ea typeface="Montserrat SemiBold"/>
              <a:cs typeface="Montserrat SemiBold"/>
              <a:sym typeface="Montserrat SemiBold"/>
            </a:endParaRPr>
          </a:p>
        </p:txBody>
      </p:sp>
      <p:sp>
        <p:nvSpPr>
          <p:cNvPr id="537" name="Shape 537"/>
          <p:cNvSpPr txBox="1"/>
          <p:nvPr/>
        </p:nvSpPr>
        <p:spPr>
          <a:xfrm>
            <a:off x="2827293" y="1647825"/>
            <a:ext cx="7884306" cy="43088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800" cap="none">
                <a:solidFill>
                  <a:schemeClr val="accent1"/>
                </a:solidFill>
                <a:latin typeface="Montserrat SemiBold"/>
                <a:ea typeface="Montserrat SemiBold"/>
                <a:cs typeface="Montserrat SemiBold"/>
                <a:sym typeface="Montserrat SemiBold"/>
              </a:rPr>
              <a:t>INTRODUCTION</a:t>
            </a:r>
            <a:endParaRPr sz="2800" cap="none">
              <a:solidFill>
                <a:schemeClr val="accent1"/>
              </a:solidFill>
              <a:latin typeface="Montserrat SemiBold"/>
              <a:ea typeface="Montserrat SemiBold"/>
              <a:cs typeface="Montserrat SemiBold"/>
              <a:sym typeface="Montserrat SemiBold"/>
            </a:endParaRPr>
          </a:p>
        </p:txBody>
      </p:sp>
      <p:cxnSp>
        <p:nvCxnSpPr>
          <p:cNvPr id="538" name="Shape 538"/>
          <p:cNvCxnSpPr/>
          <p:nvPr/>
        </p:nvCxnSpPr>
        <p:spPr>
          <a:xfrm rot="10800000">
            <a:off x="0" y="3135631"/>
            <a:ext cx="1674813" cy="0"/>
          </a:xfrm>
          <a:prstGeom prst="straightConnector1">
            <a:avLst/>
          </a:prstGeom>
          <a:noFill/>
          <a:ln w="76200" cap="flat" cmpd="sng">
            <a:solidFill>
              <a:schemeClr val="dk2"/>
            </a:solidFill>
            <a:prstDash val="solid"/>
            <a:miter lim="800000"/>
            <a:headEnd type="none" w="sm" len="sm"/>
            <a:tailEnd type="none" w="sm" len="sm"/>
          </a:ln>
        </p:spPr>
      </p:cxnSp>
      <p:sp>
        <p:nvSpPr>
          <p:cNvPr id="539" name="PA_库_形状 539"/>
          <p:cNvSpPr txBox="1"/>
          <p:nvPr>
            <p:custDataLst>
              <p:tags r:id="rId5"/>
            </p:custDataLst>
          </p:nvPr>
        </p:nvSpPr>
        <p:spPr>
          <a:xfrm>
            <a:off x="14782198" y="5095062"/>
            <a:ext cx="3992801" cy="492443"/>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Our Mission</a:t>
            </a:r>
            <a:endParaRPr sz="3200">
              <a:solidFill>
                <a:schemeClr val="dk2"/>
              </a:solidFill>
              <a:latin typeface="Montserrat SemiBold"/>
              <a:ea typeface="Montserrat SemiBold"/>
              <a:cs typeface="Montserrat SemiBold"/>
              <a:sym typeface="Montserrat SemiBold"/>
            </a:endParaRPr>
          </a:p>
        </p:txBody>
      </p:sp>
      <p:sp>
        <p:nvSpPr>
          <p:cNvPr id="540" name="PA_库_形状 540"/>
          <p:cNvSpPr txBox="1"/>
          <p:nvPr>
            <p:custDataLst>
              <p:tags r:id="rId6"/>
            </p:custDataLst>
          </p:nvPr>
        </p:nvSpPr>
        <p:spPr>
          <a:xfrm>
            <a:off x="14782198" y="5793672"/>
            <a:ext cx="3992803" cy="1337289"/>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 accus antium dolor</a:t>
            </a:r>
            <a:endParaRPr sz="2000">
              <a:solidFill>
                <a:schemeClr val="accent2"/>
              </a:solidFill>
              <a:latin typeface="Montserrat Light"/>
              <a:ea typeface="Montserrat Light"/>
              <a:cs typeface="Montserrat Light"/>
              <a:sym typeface="Montserrat Light"/>
            </a:endParaRPr>
          </a:p>
        </p:txBody>
      </p:sp>
      <p:sp>
        <p:nvSpPr>
          <p:cNvPr id="541" name="PA_库_形状 541"/>
          <p:cNvSpPr txBox="1"/>
          <p:nvPr>
            <p:custDataLst>
              <p:tags r:id="rId7"/>
            </p:custDataLst>
          </p:nvPr>
        </p:nvSpPr>
        <p:spPr>
          <a:xfrm>
            <a:off x="3757478" y="8386552"/>
            <a:ext cx="3992801" cy="492443"/>
          </a:xfrm>
          <a:prstGeom prst="rect">
            <a:avLst/>
          </a:prstGeom>
          <a:noFill/>
          <a:ln>
            <a:noFill/>
          </a:ln>
        </p:spPr>
        <p:txBody>
          <a:bodyPr spcFirstLastPara="1" wrap="square" lIns="0" tIns="0" rIns="0" bIns="0" anchor="t" anchorCtr="0">
            <a:noAutofit/>
          </a:bodyPr>
          <a:lstStyle/>
          <a:p>
            <a:pPr marL="0" marR="0" lvl="0" indent="0" algn="r"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Our Vision</a:t>
            </a:r>
            <a:endParaRPr sz="3200">
              <a:solidFill>
                <a:schemeClr val="dk2"/>
              </a:solidFill>
              <a:latin typeface="Montserrat SemiBold"/>
              <a:ea typeface="Montserrat SemiBold"/>
              <a:cs typeface="Montserrat SemiBold"/>
              <a:sym typeface="Montserrat SemiBold"/>
            </a:endParaRPr>
          </a:p>
        </p:txBody>
      </p:sp>
      <p:sp>
        <p:nvSpPr>
          <p:cNvPr id="542" name="PA_库_形状 542"/>
          <p:cNvSpPr txBox="1"/>
          <p:nvPr>
            <p:custDataLst>
              <p:tags r:id="rId8"/>
            </p:custDataLst>
          </p:nvPr>
        </p:nvSpPr>
        <p:spPr>
          <a:xfrm>
            <a:off x="3757478" y="9085162"/>
            <a:ext cx="3992803" cy="1337289"/>
          </a:xfrm>
          <a:prstGeom prst="rect">
            <a:avLst/>
          </a:prstGeom>
          <a:noFill/>
          <a:ln>
            <a:noFill/>
          </a:ln>
        </p:spPr>
        <p:txBody>
          <a:bodyPr spcFirstLastPara="1" wrap="square" lIns="0" tIns="0" rIns="0" bIns="0" anchor="t" anchorCtr="0">
            <a:noAutofit/>
          </a:bodyPr>
          <a:lstStyle/>
          <a:p>
            <a:pPr marL="0" marR="0" lvl="0" indent="0" algn="r"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 accus antium dolor</a:t>
            </a:r>
            <a:endParaRPr sz="2000">
              <a:solidFill>
                <a:schemeClr val="accent2"/>
              </a:solidFill>
              <a:latin typeface="Montserrat Light"/>
              <a:ea typeface="Montserrat Light"/>
              <a:cs typeface="Montserrat Light"/>
              <a:sym typeface="Montserrat Light"/>
            </a:endParaRPr>
          </a:p>
        </p:txBody>
      </p:sp>
      <p:sp>
        <p:nvSpPr>
          <p:cNvPr id="543" name="PA_库_形状 543"/>
          <p:cNvSpPr txBox="1"/>
          <p:nvPr>
            <p:custDataLst>
              <p:tags r:id="rId9"/>
            </p:custDataLst>
          </p:nvPr>
        </p:nvSpPr>
        <p:spPr>
          <a:xfrm>
            <a:off x="16633720" y="8386552"/>
            <a:ext cx="3992801" cy="492443"/>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Our Values</a:t>
            </a:r>
            <a:endParaRPr sz="3200">
              <a:solidFill>
                <a:schemeClr val="dk2"/>
              </a:solidFill>
              <a:latin typeface="Montserrat SemiBold"/>
              <a:ea typeface="Montserrat SemiBold"/>
              <a:cs typeface="Montserrat SemiBold"/>
              <a:sym typeface="Montserrat SemiBold"/>
            </a:endParaRPr>
          </a:p>
        </p:txBody>
      </p:sp>
      <p:sp>
        <p:nvSpPr>
          <p:cNvPr id="544" name="PA_库_形状 544"/>
          <p:cNvSpPr txBox="1"/>
          <p:nvPr>
            <p:custDataLst>
              <p:tags r:id="rId10"/>
            </p:custDataLst>
          </p:nvPr>
        </p:nvSpPr>
        <p:spPr>
          <a:xfrm>
            <a:off x="16633720" y="9085162"/>
            <a:ext cx="3992803" cy="1337289"/>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 accus antium dolor</a:t>
            </a:r>
            <a:endParaRPr sz="2000">
              <a:solidFill>
                <a:schemeClr val="accent2"/>
              </a:solidFill>
              <a:latin typeface="Montserrat Light"/>
              <a:ea typeface="Montserrat Light"/>
              <a:cs typeface="Montserrat Light"/>
              <a:sym typeface="Montserrat Light"/>
            </a:endParaRPr>
          </a:p>
        </p:txBody>
      </p:sp>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250"/>
                                  </p:stCondLst>
                                  <p:childTnLst>
                                    <p:set>
                                      <p:cBhvr>
                                        <p:cTn id="6" dur="1" fill="hold">
                                          <p:stCondLst>
                                            <p:cond delay="0"/>
                                          </p:stCondLst>
                                        </p:cTn>
                                        <p:tgtEl>
                                          <p:spTgt spid="527"/>
                                        </p:tgtEl>
                                        <p:attrNameLst>
                                          <p:attrName>style.visibility</p:attrName>
                                        </p:attrNameLst>
                                      </p:cBhvr>
                                      <p:to>
                                        <p:strVal val="visible"/>
                                      </p:to>
                                    </p:set>
                                    <p:anim calcmode="lin" valueType="num">
                                      <p:cBhvr additive="base">
                                        <p:cTn id="7" dur="1500" fill="hold"/>
                                        <p:tgtEl>
                                          <p:spTgt spid="527"/>
                                        </p:tgtEl>
                                        <p:attrNameLst>
                                          <p:attrName>ppt_x</p:attrName>
                                        </p:attrNameLst>
                                      </p:cBhvr>
                                      <p:tavLst>
                                        <p:tav tm="0">
                                          <p:val>
                                            <p:strVal val="#ppt_x"/>
                                          </p:val>
                                        </p:tav>
                                        <p:tav tm="100000">
                                          <p:val>
                                            <p:strVal val="#ppt_x"/>
                                          </p:val>
                                        </p:tav>
                                      </p:tavLst>
                                    </p:anim>
                                    <p:anim calcmode="lin" valueType="num">
                                      <p:cBhvr additive="base">
                                        <p:cTn id="8" dur="1500" fill="hold"/>
                                        <p:tgtEl>
                                          <p:spTgt spid="527"/>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530"/>
                                        </p:tgtEl>
                                        <p:attrNameLst>
                                          <p:attrName>style.visibility</p:attrName>
                                        </p:attrNameLst>
                                      </p:cBhvr>
                                      <p:to>
                                        <p:strVal val="visible"/>
                                      </p:to>
                                    </p:set>
                                    <p:anim calcmode="lin" valueType="num">
                                      <p:cBhvr additive="base">
                                        <p:cTn id="11" dur="1500" fill="hold"/>
                                        <p:tgtEl>
                                          <p:spTgt spid="530"/>
                                        </p:tgtEl>
                                        <p:attrNameLst>
                                          <p:attrName>ppt_x</p:attrName>
                                        </p:attrNameLst>
                                      </p:cBhvr>
                                      <p:tavLst>
                                        <p:tav tm="0">
                                          <p:val>
                                            <p:strVal val="#ppt_x"/>
                                          </p:val>
                                        </p:tav>
                                        <p:tav tm="100000">
                                          <p:val>
                                            <p:strVal val="#ppt_x"/>
                                          </p:val>
                                        </p:tav>
                                      </p:tavLst>
                                    </p:anim>
                                    <p:anim calcmode="lin" valueType="num">
                                      <p:cBhvr additive="base">
                                        <p:cTn id="12" dur="1500" fill="hold"/>
                                        <p:tgtEl>
                                          <p:spTgt spid="530"/>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533"/>
                                        </p:tgtEl>
                                        <p:attrNameLst>
                                          <p:attrName>style.visibility</p:attrName>
                                        </p:attrNameLst>
                                      </p:cBhvr>
                                      <p:to>
                                        <p:strVal val="visible"/>
                                      </p:to>
                                    </p:set>
                                    <p:anim calcmode="lin" valueType="num">
                                      <p:cBhvr additive="base">
                                        <p:cTn id="15" dur="1500" fill="hold"/>
                                        <p:tgtEl>
                                          <p:spTgt spid="533"/>
                                        </p:tgtEl>
                                        <p:attrNameLst>
                                          <p:attrName>ppt_x</p:attrName>
                                        </p:attrNameLst>
                                      </p:cBhvr>
                                      <p:tavLst>
                                        <p:tav tm="0">
                                          <p:val>
                                            <p:strVal val="#ppt_x"/>
                                          </p:val>
                                        </p:tav>
                                        <p:tav tm="100000">
                                          <p:val>
                                            <p:strVal val="#ppt_x"/>
                                          </p:val>
                                        </p:tav>
                                      </p:tavLst>
                                    </p:anim>
                                    <p:anim calcmode="lin" valueType="num">
                                      <p:cBhvr additive="base">
                                        <p:cTn id="16" dur="1500" fill="hold"/>
                                        <p:tgtEl>
                                          <p:spTgt spid="53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539"/>
                                        </p:tgtEl>
                                        <p:attrNameLst>
                                          <p:attrName>style.visibility</p:attrName>
                                        </p:attrNameLst>
                                      </p:cBhvr>
                                      <p:to>
                                        <p:strVal val="visible"/>
                                      </p:to>
                                    </p:set>
                                    <p:anim calcmode="lin" valueType="num">
                                      <p:cBhvr additive="base">
                                        <p:cTn id="19" dur="1500" fill="hold"/>
                                        <p:tgtEl>
                                          <p:spTgt spid="539"/>
                                        </p:tgtEl>
                                        <p:attrNameLst>
                                          <p:attrName>ppt_x</p:attrName>
                                        </p:attrNameLst>
                                      </p:cBhvr>
                                      <p:tavLst>
                                        <p:tav tm="0">
                                          <p:val>
                                            <p:strVal val="#ppt_x"/>
                                          </p:val>
                                        </p:tav>
                                        <p:tav tm="100000">
                                          <p:val>
                                            <p:strVal val="#ppt_x"/>
                                          </p:val>
                                        </p:tav>
                                      </p:tavLst>
                                    </p:anim>
                                    <p:anim calcmode="lin" valueType="num">
                                      <p:cBhvr additive="base">
                                        <p:cTn id="20" dur="1500" fill="hold"/>
                                        <p:tgtEl>
                                          <p:spTgt spid="539"/>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540"/>
                                        </p:tgtEl>
                                        <p:attrNameLst>
                                          <p:attrName>style.visibility</p:attrName>
                                        </p:attrNameLst>
                                      </p:cBhvr>
                                      <p:to>
                                        <p:strVal val="visible"/>
                                      </p:to>
                                    </p:set>
                                    <p:anim calcmode="lin" valueType="num">
                                      <p:cBhvr additive="base">
                                        <p:cTn id="23" dur="1500" fill="hold"/>
                                        <p:tgtEl>
                                          <p:spTgt spid="540"/>
                                        </p:tgtEl>
                                        <p:attrNameLst>
                                          <p:attrName>ppt_x</p:attrName>
                                        </p:attrNameLst>
                                      </p:cBhvr>
                                      <p:tavLst>
                                        <p:tav tm="0">
                                          <p:val>
                                            <p:strVal val="#ppt_x"/>
                                          </p:val>
                                        </p:tav>
                                        <p:tav tm="100000">
                                          <p:val>
                                            <p:strVal val="#ppt_x"/>
                                          </p:val>
                                        </p:tav>
                                      </p:tavLst>
                                    </p:anim>
                                    <p:anim calcmode="lin" valueType="num">
                                      <p:cBhvr additive="base">
                                        <p:cTn id="24" dur="1500" fill="hold"/>
                                        <p:tgtEl>
                                          <p:spTgt spid="540"/>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
                                  </p:stCondLst>
                                  <p:childTnLst>
                                    <p:set>
                                      <p:cBhvr>
                                        <p:cTn id="26" dur="1" fill="hold">
                                          <p:stCondLst>
                                            <p:cond delay="0"/>
                                          </p:stCondLst>
                                        </p:cTn>
                                        <p:tgtEl>
                                          <p:spTgt spid="541"/>
                                        </p:tgtEl>
                                        <p:attrNameLst>
                                          <p:attrName>style.visibility</p:attrName>
                                        </p:attrNameLst>
                                      </p:cBhvr>
                                      <p:to>
                                        <p:strVal val="visible"/>
                                      </p:to>
                                    </p:set>
                                    <p:anim calcmode="lin" valueType="num">
                                      <p:cBhvr additive="base">
                                        <p:cTn id="27" dur="1500" fill="hold"/>
                                        <p:tgtEl>
                                          <p:spTgt spid="541"/>
                                        </p:tgtEl>
                                        <p:attrNameLst>
                                          <p:attrName>ppt_x</p:attrName>
                                        </p:attrNameLst>
                                      </p:cBhvr>
                                      <p:tavLst>
                                        <p:tav tm="0">
                                          <p:val>
                                            <p:strVal val="#ppt_x"/>
                                          </p:val>
                                        </p:tav>
                                        <p:tav tm="100000">
                                          <p:val>
                                            <p:strVal val="#ppt_x"/>
                                          </p:val>
                                        </p:tav>
                                      </p:tavLst>
                                    </p:anim>
                                    <p:anim calcmode="lin" valueType="num">
                                      <p:cBhvr additive="base">
                                        <p:cTn id="28" dur="1500" fill="hold"/>
                                        <p:tgtEl>
                                          <p:spTgt spid="541"/>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250"/>
                                  </p:stCondLst>
                                  <p:childTnLst>
                                    <p:set>
                                      <p:cBhvr>
                                        <p:cTn id="30" dur="1" fill="hold">
                                          <p:stCondLst>
                                            <p:cond delay="0"/>
                                          </p:stCondLst>
                                        </p:cTn>
                                        <p:tgtEl>
                                          <p:spTgt spid="542"/>
                                        </p:tgtEl>
                                        <p:attrNameLst>
                                          <p:attrName>style.visibility</p:attrName>
                                        </p:attrNameLst>
                                      </p:cBhvr>
                                      <p:to>
                                        <p:strVal val="visible"/>
                                      </p:to>
                                    </p:set>
                                    <p:anim calcmode="lin" valueType="num">
                                      <p:cBhvr additive="base">
                                        <p:cTn id="31" dur="1500" fill="hold"/>
                                        <p:tgtEl>
                                          <p:spTgt spid="542"/>
                                        </p:tgtEl>
                                        <p:attrNameLst>
                                          <p:attrName>ppt_x</p:attrName>
                                        </p:attrNameLst>
                                      </p:cBhvr>
                                      <p:tavLst>
                                        <p:tav tm="0">
                                          <p:val>
                                            <p:strVal val="#ppt_x"/>
                                          </p:val>
                                        </p:tav>
                                        <p:tav tm="100000">
                                          <p:val>
                                            <p:strVal val="#ppt_x"/>
                                          </p:val>
                                        </p:tav>
                                      </p:tavLst>
                                    </p:anim>
                                    <p:anim calcmode="lin" valueType="num">
                                      <p:cBhvr additive="base">
                                        <p:cTn id="32" dur="1500" fill="hold"/>
                                        <p:tgtEl>
                                          <p:spTgt spid="542"/>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250"/>
                                  </p:stCondLst>
                                  <p:childTnLst>
                                    <p:set>
                                      <p:cBhvr>
                                        <p:cTn id="34" dur="1" fill="hold">
                                          <p:stCondLst>
                                            <p:cond delay="0"/>
                                          </p:stCondLst>
                                        </p:cTn>
                                        <p:tgtEl>
                                          <p:spTgt spid="543"/>
                                        </p:tgtEl>
                                        <p:attrNameLst>
                                          <p:attrName>style.visibility</p:attrName>
                                        </p:attrNameLst>
                                      </p:cBhvr>
                                      <p:to>
                                        <p:strVal val="visible"/>
                                      </p:to>
                                    </p:set>
                                    <p:anim calcmode="lin" valueType="num">
                                      <p:cBhvr additive="base">
                                        <p:cTn id="35" dur="1500" fill="hold"/>
                                        <p:tgtEl>
                                          <p:spTgt spid="543"/>
                                        </p:tgtEl>
                                        <p:attrNameLst>
                                          <p:attrName>ppt_x</p:attrName>
                                        </p:attrNameLst>
                                      </p:cBhvr>
                                      <p:tavLst>
                                        <p:tav tm="0">
                                          <p:val>
                                            <p:strVal val="#ppt_x"/>
                                          </p:val>
                                        </p:tav>
                                        <p:tav tm="100000">
                                          <p:val>
                                            <p:strVal val="#ppt_x"/>
                                          </p:val>
                                        </p:tav>
                                      </p:tavLst>
                                    </p:anim>
                                    <p:anim calcmode="lin" valueType="num">
                                      <p:cBhvr additive="base">
                                        <p:cTn id="36" dur="1500" fill="hold"/>
                                        <p:tgtEl>
                                          <p:spTgt spid="543"/>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250"/>
                                  </p:stCondLst>
                                  <p:childTnLst>
                                    <p:set>
                                      <p:cBhvr>
                                        <p:cTn id="38" dur="1" fill="hold">
                                          <p:stCondLst>
                                            <p:cond delay="0"/>
                                          </p:stCondLst>
                                        </p:cTn>
                                        <p:tgtEl>
                                          <p:spTgt spid="544"/>
                                        </p:tgtEl>
                                        <p:attrNameLst>
                                          <p:attrName>style.visibility</p:attrName>
                                        </p:attrNameLst>
                                      </p:cBhvr>
                                      <p:to>
                                        <p:strVal val="visible"/>
                                      </p:to>
                                    </p:set>
                                    <p:anim calcmode="lin" valueType="num">
                                      <p:cBhvr additive="base">
                                        <p:cTn id="39" dur="1500" fill="hold"/>
                                        <p:tgtEl>
                                          <p:spTgt spid="544"/>
                                        </p:tgtEl>
                                        <p:attrNameLst>
                                          <p:attrName>ppt_x</p:attrName>
                                        </p:attrNameLst>
                                      </p:cBhvr>
                                      <p:tavLst>
                                        <p:tav tm="0">
                                          <p:val>
                                            <p:strVal val="#ppt_x"/>
                                          </p:val>
                                        </p:tav>
                                        <p:tav tm="100000">
                                          <p:val>
                                            <p:strVal val="#ppt_x"/>
                                          </p:val>
                                        </p:tav>
                                      </p:tavLst>
                                    </p:anim>
                                    <p:anim calcmode="lin" valueType="num">
                                      <p:cBhvr additive="base">
                                        <p:cTn id="40" dur="1500" fill="hold"/>
                                        <p:tgtEl>
                                          <p:spTgt spid="5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9" grpId="0"/>
      <p:bldP spid="540" grpId="0"/>
      <p:bldP spid="541" grpId="0"/>
      <p:bldP spid="542" grpId="0"/>
      <p:bldP spid="543" grpId="0"/>
      <p:bldP spid="54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Shape 590"/>
        <p:cNvGrpSpPr/>
        <p:nvPr/>
      </p:nvGrpSpPr>
      <p:grpSpPr>
        <a:xfrm>
          <a:off x="0" y="0"/>
          <a:ext cx="0" cy="0"/>
        </a:xfrm>
      </p:grpSpPr>
      <p:sp>
        <p:nvSpPr>
          <p:cNvPr id="591" name="Shape 591"/>
          <p:cNvSpPr txBox="1"/>
          <p:nvPr/>
        </p:nvSpPr>
        <p:spPr>
          <a:xfrm>
            <a:off x="2827293" y="2561209"/>
            <a:ext cx="5503907" cy="227754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Our</a:t>
            </a:r>
            <a:endParaRPr lang="en-US" sz="7400">
              <a:solidFill>
                <a:schemeClr val="accent1"/>
              </a:solidFill>
              <a:latin typeface="Montserrat SemiBold"/>
              <a:ea typeface="Montserrat SemiBold"/>
              <a:cs typeface="Montserrat SemiBold"/>
              <a:sym typeface="Montserrat SemiBold"/>
            </a:endParaRPr>
          </a:p>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Values</a:t>
            </a:r>
            <a:endParaRPr lang="en-US" sz="7400">
              <a:solidFill>
                <a:schemeClr val="accent1"/>
              </a:solidFill>
              <a:latin typeface="Montserrat SemiBold"/>
              <a:ea typeface="Montserrat SemiBold"/>
              <a:cs typeface="Montserrat SemiBold"/>
              <a:sym typeface="Montserrat SemiBold"/>
            </a:endParaRPr>
          </a:p>
        </p:txBody>
      </p:sp>
      <p:sp>
        <p:nvSpPr>
          <p:cNvPr id="592" name="Shape 592"/>
          <p:cNvSpPr txBox="1"/>
          <p:nvPr/>
        </p:nvSpPr>
        <p:spPr>
          <a:xfrm>
            <a:off x="2827293" y="1647825"/>
            <a:ext cx="5503907" cy="43088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800" cap="none">
                <a:solidFill>
                  <a:schemeClr val="accent1"/>
                </a:solidFill>
                <a:latin typeface="Montserrat SemiBold"/>
                <a:ea typeface="Montserrat SemiBold"/>
                <a:cs typeface="Montserrat SemiBold"/>
                <a:sym typeface="Montserrat SemiBold"/>
              </a:rPr>
              <a:t>ABOUT US</a:t>
            </a:r>
            <a:endParaRPr sz="2800" cap="none">
              <a:solidFill>
                <a:schemeClr val="accent1"/>
              </a:solidFill>
              <a:latin typeface="Montserrat SemiBold"/>
              <a:ea typeface="Montserrat SemiBold"/>
              <a:cs typeface="Montserrat SemiBold"/>
              <a:sym typeface="Montserrat SemiBold"/>
            </a:endParaRPr>
          </a:p>
        </p:txBody>
      </p:sp>
      <p:cxnSp>
        <p:nvCxnSpPr>
          <p:cNvPr id="593" name="Shape 593"/>
          <p:cNvCxnSpPr/>
          <p:nvPr/>
        </p:nvCxnSpPr>
        <p:spPr>
          <a:xfrm rot="10800000">
            <a:off x="0" y="3135631"/>
            <a:ext cx="1674813" cy="0"/>
          </a:xfrm>
          <a:prstGeom prst="straightConnector1">
            <a:avLst/>
          </a:prstGeom>
          <a:noFill/>
          <a:ln w="76200" cap="flat" cmpd="sng">
            <a:solidFill>
              <a:schemeClr val="dk2"/>
            </a:solidFill>
            <a:prstDash val="solid"/>
            <a:miter lim="800000"/>
            <a:headEnd type="none" w="sm" len="sm"/>
            <a:tailEnd type="none" w="sm" len="sm"/>
          </a:ln>
        </p:spPr>
      </p:cxnSp>
      <p:sp>
        <p:nvSpPr>
          <p:cNvPr id="594" name="PA_库_形状 594"/>
          <p:cNvSpPr/>
          <p:nvPr>
            <p:custDataLst>
              <p:tags r:id="rId2"/>
            </p:custDataLst>
          </p:nvPr>
        </p:nvSpPr>
        <p:spPr>
          <a:xfrm>
            <a:off x="2827293" y="6010667"/>
            <a:ext cx="4595982" cy="7705333"/>
          </a:xfrm>
          <a:prstGeom prst="rect">
            <a:avLst/>
          </a:prstGeom>
          <a:solidFill>
            <a:srgbClr val="AED7CF"/>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595" name="PA_库_形状 595"/>
          <p:cNvSpPr txBox="1"/>
          <p:nvPr>
            <p:custDataLst>
              <p:tags r:id="rId3"/>
            </p:custDataLst>
          </p:nvPr>
        </p:nvSpPr>
        <p:spPr>
          <a:xfrm>
            <a:off x="3488300" y="9180950"/>
            <a:ext cx="3273966" cy="984885"/>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lt1"/>
                </a:solidFill>
                <a:latin typeface="Montserrat SemiBold"/>
                <a:ea typeface="Montserrat SemiBold"/>
                <a:cs typeface="Montserrat SemiBold"/>
                <a:sym typeface="Montserrat SemiBold"/>
              </a:rPr>
              <a:t>Creativity &amp; Ingenuity</a:t>
            </a:r>
            <a:endParaRPr sz="3200">
              <a:solidFill>
                <a:schemeClr val="lt1"/>
              </a:solidFill>
              <a:latin typeface="Montserrat SemiBold"/>
              <a:ea typeface="Montserrat SemiBold"/>
              <a:cs typeface="Montserrat SemiBold"/>
              <a:sym typeface="Montserrat SemiBold"/>
            </a:endParaRPr>
          </a:p>
        </p:txBody>
      </p:sp>
      <p:sp>
        <p:nvSpPr>
          <p:cNvPr id="596" name="PA_库_形状 596"/>
          <p:cNvSpPr txBox="1"/>
          <p:nvPr>
            <p:custDataLst>
              <p:tags r:id="rId4"/>
            </p:custDataLst>
          </p:nvPr>
        </p:nvSpPr>
        <p:spPr>
          <a:xfrm>
            <a:off x="3488300" y="10466397"/>
            <a:ext cx="3273968" cy="1384995"/>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lt1"/>
                </a:solidFill>
                <a:latin typeface="Montserrat Light"/>
                <a:ea typeface="Montserrat Light"/>
                <a:cs typeface="Montserrat Light"/>
                <a:sym typeface="Montserrat Light"/>
              </a:rPr>
              <a:t>Sed ut perspiciatis unde omnis iste natus error sit volup tatem</a:t>
            </a:r>
            <a:endParaRPr sz="2000">
              <a:solidFill>
                <a:schemeClr val="lt1"/>
              </a:solidFill>
              <a:latin typeface="Montserrat Light"/>
              <a:ea typeface="Montserrat Light"/>
              <a:cs typeface="Montserrat Light"/>
              <a:sym typeface="Montserrat Light"/>
            </a:endParaRPr>
          </a:p>
        </p:txBody>
      </p:sp>
      <p:grpSp>
        <p:nvGrpSpPr>
          <p:cNvPr id="597" name="PA_库_形状 597"/>
          <p:cNvGrpSpPr/>
          <p:nvPr>
            <p:custDataLst>
              <p:tags r:id="rId5"/>
            </p:custDataLst>
          </p:nvPr>
        </p:nvGrpSpPr>
        <p:grpSpPr>
          <a:xfrm>
            <a:off x="3488300" y="6921297"/>
            <a:ext cx="1050524" cy="1385914"/>
            <a:chOff x="6816725" y="7881937"/>
            <a:chExt cx="1203325" cy="1587501"/>
          </a:xfrm>
        </p:grpSpPr>
        <p:sp>
          <p:nvSpPr>
            <p:cNvPr id="598" name="Shape 598"/>
            <p:cNvSpPr/>
            <p:nvPr/>
          </p:nvSpPr>
          <p:spPr>
            <a:xfrm>
              <a:off x="7250113" y="9223375"/>
              <a:ext cx="336550" cy="49213"/>
            </a:xfrm>
            <a:custGeom>
              <a:rect l="0" t="0" r="0" b="0"/>
              <a:pathLst>
                <a:path w="900" h="132" extrusionOk="0">
                  <a:moveTo>
                    <a:pt x="834" y="0"/>
                  </a:moveTo>
                  <a:cubicBezTo>
                    <a:pt x="65" y="0"/>
                    <a:pt x="65" y="0"/>
                    <a:pt x="65" y="0"/>
                  </a:cubicBezTo>
                  <a:cubicBezTo>
                    <a:pt x="29" y="0"/>
                    <a:pt x="0" y="30"/>
                    <a:pt x="0" y="66"/>
                  </a:cubicBezTo>
                  <a:cubicBezTo>
                    <a:pt x="0" y="102"/>
                    <a:pt x="29" y="132"/>
                    <a:pt x="65" y="132"/>
                  </a:cubicBezTo>
                  <a:cubicBezTo>
                    <a:pt x="834" y="132"/>
                    <a:pt x="834" y="132"/>
                    <a:pt x="834" y="132"/>
                  </a:cubicBezTo>
                  <a:cubicBezTo>
                    <a:pt x="871" y="132"/>
                    <a:pt x="900" y="102"/>
                    <a:pt x="900" y="66"/>
                  </a:cubicBezTo>
                  <a:cubicBezTo>
                    <a:pt x="900" y="30"/>
                    <a:pt x="871" y="0"/>
                    <a:pt x="83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599" name="Shape 599"/>
            <p:cNvSpPr/>
            <p:nvPr/>
          </p:nvSpPr>
          <p:spPr>
            <a:xfrm>
              <a:off x="7281863" y="9321800"/>
              <a:ext cx="274638" cy="49213"/>
            </a:xfrm>
            <a:custGeom>
              <a:rect l="0" t="0" r="0" b="0"/>
              <a:pathLst>
                <a:path w="731" h="133" extrusionOk="0">
                  <a:moveTo>
                    <a:pt x="664" y="0"/>
                  </a:moveTo>
                  <a:cubicBezTo>
                    <a:pt x="66" y="0"/>
                    <a:pt x="66" y="0"/>
                    <a:pt x="66" y="0"/>
                  </a:cubicBezTo>
                  <a:cubicBezTo>
                    <a:pt x="30" y="0"/>
                    <a:pt x="0" y="30"/>
                    <a:pt x="0" y="66"/>
                  </a:cubicBezTo>
                  <a:cubicBezTo>
                    <a:pt x="0" y="103"/>
                    <a:pt x="30" y="133"/>
                    <a:pt x="66" y="133"/>
                  </a:cubicBezTo>
                  <a:cubicBezTo>
                    <a:pt x="664" y="133"/>
                    <a:pt x="664" y="133"/>
                    <a:pt x="664" y="133"/>
                  </a:cubicBezTo>
                  <a:cubicBezTo>
                    <a:pt x="700" y="133"/>
                    <a:pt x="731" y="103"/>
                    <a:pt x="731" y="66"/>
                  </a:cubicBezTo>
                  <a:cubicBezTo>
                    <a:pt x="731" y="30"/>
                    <a:pt x="700" y="0"/>
                    <a:pt x="66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600" name="Shape 600"/>
            <p:cNvSpPr/>
            <p:nvPr/>
          </p:nvSpPr>
          <p:spPr>
            <a:xfrm>
              <a:off x="7392988" y="7881937"/>
              <a:ext cx="50800" cy="146050"/>
            </a:xfrm>
            <a:custGeom>
              <a:rect l="0" t="0" r="0" b="0"/>
              <a:pathLst>
                <a:path w="132" h="389" extrusionOk="0">
                  <a:moveTo>
                    <a:pt x="66" y="389"/>
                  </a:moveTo>
                  <a:cubicBezTo>
                    <a:pt x="103" y="389"/>
                    <a:pt x="132" y="359"/>
                    <a:pt x="132" y="322"/>
                  </a:cubicBezTo>
                  <a:cubicBezTo>
                    <a:pt x="132" y="66"/>
                    <a:pt x="132" y="66"/>
                    <a:pt x="132" y="66"/>
                  </a:cubicBezTo>
                  <a:cubicBezTo>
                    <a:pt x="132" y="30"/>
                    <a:pt x="103" y="0"/>
                    <a:pt x="66" y="0"/>
                  </a:cubicBezTo>
                  <a:cubicBezTo>
                    <a:pt x="30" y="0"/>
                    <a:pt x="0" y="30"/>
                    <a:pt x="0" y="66"/>
                  </a:cubicBezTo>
                  <a:cubicBezTo>
                    <a:pt x="0" y="322"/>
                    <a:pt x="0" y="322"/>
                    <a:pt x="0" y="322"/>
                  </a:cubicBezTo>
                  <a:cubicBezTo>
                    <a:pt x="0" y="359"/>
                    <a:pt x="30" y="389"/>
                    <a:pt x="66" y="38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601" name="Shape 601"/>
            <p:cNvSpPr/>
            <p:nvPr/>
          </p:nvSpPr>
          <p:spPr>
            <a:xfrm>
              <a:off x="7313613" y="9420225"/>
              <a:ext cx="209550" cy="49213"/>
            </a:xfrm>
            <a:custGeom>
              <a:rect l="0" t="0" r="0" b="0"/>
              <a:pathLst>
                <a:path w="560" h="132" extrusionOk="0">
                  <a:moveTo>
                    <a:pt x="493" y="0"/>
                  </a:moveTo>
                  <a:cubicBezTo>
                    <a:pt x="66" y="0"/>
                    <a:pt x="66" y="0"/>
                    <a:pt x="66" y="0"/>
                  </a:cubicBezTo>
                  <a:cubicBezTo>
                    <a:pt x="30" y="0"/>
                    <a:pt x="0" y="29"/>
                    <a:pt x="0" y="66"/>
                  </a:cubicBezTo>
                  <a:cubicBezTo>
                    <a:pt x="0" y="102"/>
                    <a:pt x="30" y="132"/>
                    <a:pt x="66" y="132"/>
                  </a:cubicBezTo>
                  <a:cubicBezTo>
                    <a:pt x="493" y="132"/>
                    <a:pt x="493" y="132"/>
                    <a:pt x="493" y="132"/>
                  </a:cubicBezTo>
                  <a:cubicBezTo>
                    <a:pt x="530" y="132"/>
                    <a:pt x="560" y="102"/>
                    <a:pt x="560" y="66"/>
                  </a:cubicBezTo>
                  <a:cubicBezTo>
                    <a:pt x="560" y="29"/>
                    <a:pt x="530" y="0"/>
                    <a:pt x="49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602" name="Shape 602"/>
            <p:cNvSpPr/>
            <p:nvPr/>
          </p:nvSpPr>
          <p:spPr>
            <a:xfrm>
              <a:off x="7673975" y="7967662"/>
              <a:ext cx="103188" cy="139700"/>
            </a:xfrm>
            <a:custGeom>
              <a:rect l="0" t="0" r="0" b="0"/>
              <a:pathLst>
                <a:path w="278" h="372" extrusionOk="0">
                  <a:moveTo>
                    <a:pt x="42" y="354"/>
                  </a:moveTo>
                  <a:cubicBezTo>
                    <a:pt x="74" y="372"/>
                    <a:pt x="114" y="361"/>
                    <a:pt x="133" y="330"/>
                  </a:cubicBezTo>
                  <a:cubicBezTo>
                    <a:pt x="260" y="108"/>
                    <a:pt x="260" y="108"/>
                    <a:pt x="260" y="108"/>
                  </a:cubicBezTo>
                  <a:cubicBezTo>
                    <a:pt x="278" y="77"/>
                    <a:pt x="268" y="37"/>
                    <a:pt x="236" y="18"/>
                  </a:cubicBezTo>
                  <a:cubicBezTo>
                    <a:pt x="204" y="0"/>
                    <a:pt x="164" y="11"/>
                    <a:pt x="147" y="43"/>
                  </a:cubicBezTo>
                  <a:cubicBezTo>
                    <a:pt x="18" y="264"/>
                    <a:pt x="18" y="264"/>
                    <a:pt x="18" y="264"/>
                  </a:cubicBezTo>
                  <a:cubicBezTo>
                    <a:pt x="0" y="296"/>
                    <a:pt x="11" y="336"/>
                    <a:pt x="42" y="354"/>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603" name="Shape 603"/>
            <p:cNvSpPr/>
            <p:nvPr/>
          </p:nvSpPr>
          <p:spPr>
            <a:xfrm>
              <a:off x="7059613" y="7967662"/>
              <a:ext cx="104775" cy="139700"/>
            </a:xfrm>
            <a:custGeom>
              <a:rect l="0" t="0" r="0" b="0"/>
              <a:pathLst>
                <a:path w="279" h="372" extrusionOk="0">
                  <a:moveTo>
                    <a:pt x="147" y="330"/>
                  </a:moveTo>
                  <a:cubicBezTo>
                    <a:pt x="165" y="361"/>
                    <a:pt x="206" y="372"/>
                    <a:pt x="236" y="354"/>
                  </a:cubicBezTo>
                  <a:cubicBezTo>
                    <a:pt x="268" y="336"/>
                    <a:pt x="279" y="296"/>
                    <a:pt x="261" y="264"/>
                  </a:cubicBezTo>
                  <a:cubicBezTo>
                    <a:pt x="133" y="43"/>
                    <a:pt x="133" y="43"/>
                    <a:pt x="133" y="43"/>
                  </a:cubicBezTo>
                  <a:cubicBezTo>
                    <a:pt x="115" y="11"/>
                    <a:pt x="74" y="0"/>
                    <a:pt x="43" y="18"/>
                  </a:cubicBezTo>
                  <a:cubicBezTo>
                    <a:pt x="12" y="37"/>
                    <a:pt x="0" y="77"/>
                    <a:pt x="19" y="108"/>
                  </a:cubicBezTo>
                  <a:lnTo>
                    <a:pt x="147" y="33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604" name="Shape 604"/>
            <p:cNvSpPr/>
            <p:nvPr/>
          </p:nvSpPr>
          <p:spPr>
            <a:xfrm>
              <a:off x="6816725" y="8208962"/>
              <a:ext cx="139700" cy="104775"/>
            </a:xfrm>
            <a:custGeom>
              <a:rect l="0" t="0" r="0" b="0"/>
              <a:pathLst>
                <a:path w="372" h="278" extrusionOk="0">
                  <a:moveTo>
                    <a:pt x="330" y="147"/>
                  </a:moveTo>
                  <a:cubicBezTo>
                    <a:pt x="108" y="18"/>
                    <a:pt x="108" y="18"/>
                    <a:pt x="108" y="18"/>
                  </a:cubicBezTo>
                  <a:cubicBezTo>
                    <a:pt x="76" y="0"/>
                    <a:pt x="36" y="11"/>
                    <a:pt x="18" y="42"/>
                  </a:cubicBezTo>
                  <a:cubicBezTo>
                    <a:pt x="0" y="74"/>
                    <a:pt x="10" y="114"/>
                    <a:pt x="42" y="133"/>
                  </a:cubicBezTo>
                  <a:cubicBezTo>
                    <a:pt x="264" y="260"/>
                    <a:pt x="264" y="260"/>
                    <a:pt x="264" y="260"/>
                  </a:cubicBezTo>
                  <a:cubicBezTo>
                    <a:pt x="296" y="278"/>
                    <a:pt x="336" y="268"/>
                    <a:pt x="354" y="236"/>
                  </a:cubicBezTo>
                  <a:cubicBezTo>
                    <a:pt x="372" y="204"/>
                    <a:pt x="361" y="164"/>
                    <a:pt x="330" y="147"/>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605" name="Shape 605"/>
            <p:cNvSpPr/>
            <p:nvPr/>
          </p:nvSpPr>
          <p:spPr>
            <a:xfrm>
              <a:off x="7880350" y="8208962"/>
              <a:ext cx="139700" cy="104775"/>
            </a:xfrm>
            <a:custGeom>
              <a:rect l="0" t="0" r="0" b="0"/>
              <a:pathLst>
                <a:path w="372" h="278" extrusionOk="0">
                  <a:moveTo>
                    <a:pt x="354" y="42"/>
                  </a:moveTo>
                  <a:cubicBezTo>
                    <a:pt x="336" y="11"/>
                    <a:pt x="296" y="0"/>
                    <a:pt x="264" y="18"/>
                  </a:cubicBezTo>
                  <a:cubicBezTo>
                    <a:pt x="43" y="147"/>
                    <a:pt x="43" y="147"/>
                    <a:pt x="43" y="147"/>
                  </a:cubicBezTo>
                  <a:cubicBezTo>
                    <a:pt x="11" y="164"/>
                    <a:pt x="0" y="204"/>
                    <a:pt x="18" y="236"/>
                  </a:cubicBezTo>
                  <a:cubicBezTo>
                    <a:pt x="36" y="268"/>
                    <a:pt x="77" y="278"/>
                    <a:pt x="108" y="260"/>
                  </a:cubicBezTo>
                  <a:cubicBezTo>
                    <a:pt x="330" y="133"/>
                    <a:pt x="330" y="133"/>
                    <a:pt x="330" y="133"/>
                  </a:cubicBezTo>
                  <a:cubicBezTo>
                    <a:pt x="361" y="114"/>
                    <a:pt x="372" y="74"/>
                    <a:pt x="354" y="4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606" name="Shape 606"/>
            <p:cNvSpPr/>
            <p:nvPr/>
          </p:nvSpPr>
          <p:spPr>
            <a:xfrm>
              <a:off x="7240588" y="8516937"/>
              <a:ext cx="357188" cy="536575"/>
            </a:xfrm>
            <a:custGeom>
              <a:rect l="0" t="0" r="0" b="0"/>
              <a:pathLst>
                <a:path w="951" h="1427" extrusionOk="0">
                  <a:moveTo>
                    <a:pt x="948" y="48"/>
                  </a:moveTo>
                  <a:cubicBezTo>
                    <a:pt x="948" y="47"/>
                    <a:pt x="948" y="46"/>
                    <a:pt x="948" y="45"/>
                  </a:cubicBezTo>
                  <a:cubicBezTo>
                    <a:pt x="946" y="40"/>
                    <a:pt x="943" y="35"/>
                    <a:pt x="939" y="30"/>
                  </a:cubicBezTo>
                  <a:cubicBezTo>
                    <a:pt x="938" y="28"/>
                    <a:pt x="938" y="26"/>
                    <a:pt x="936" y="25"/>
                  </a:cubicBezTo>
                  <a:cubicBezTo>
                    <a:pt x="931" y="18"/>
                    <a:pt x="925" y="13"/>
                    <a:pt x="918" y="9"/>
                  </a:cubicBezTo>
                  <a:cubicBezTo>
                    <a:pt x="917" y="9"/>
                    <a:pt x="917" y="9"/>
                    <a:pt x="917" y="8"/>
                  </a:cubicBezTo>
                  <a:cubicBezTo>
                    <a:pt x="917" y="8"/>
                    <a:pt x="917" y="8"/>
                    <a:pt x="917" y="8"/>
                  </a:cubicBezTo>
                  <a:cubicBezTo>
                    <a:pt x="911" y="5"/>
                    <a:pt x="904" y="3"/>
                    <a:pt x="896" y="1"/>
                  </a:cubicBezTo>
                  <a:cubicBezTo>
                    <a:pt x="895" y="1"/>
                    <a:pt x="893" y="0"/>
                    <a:pt x="892" y="0"/>
                  </a:cubicBezTo>
                  <a:cubicBezTo>
                    <a:pt x="888" y="0"/>
                    <a:pt x="884" y="1"/>
                    <a:pt x="880" y="1"/>
                  </a:cubicBezTo>
                  <a:cubicBezTo>
                    <a:pt x="875" y="2"/>
                    <a:pt x="871" y="1"/>
                    <a:pt x="866" y="3"/>
                  </a:cubicBezTo>
                  <a:cubicBezTo>
                    <a:pt x="866" y="3"/>
                    <a:pt x="865" y="3"/>
                    <a:pt x="865" y="3"/>
                  </a:cubicBezTo>
                  <a:cubicBezTo>
                    <a:pt x="819" y="18"/>
                    <a:pt x="779" y="38"/>
                    <a:pt x="742" y="56"/>
                  </a:cubicBezTo>
                  <a:cubicBezTo>
                    <a:pt x="739" y="58"/>
                    <a:pt x="739" y="58"/>
                    <a:pt x="739" y="58"/>
                  </a:cubicBezTo>
                  <a:cubicBezTo>
                    <a:pt x="681" y="87"/>
                    <a:pt x="633" y="110"/>
                    <a:pt x="598" y="81"/>
                  </a:cubicBezTo>
                  <a:cubicBezTo>
                    <a:pt x="516" y="15"/>
                    <a:pt x="516" y="15"/>
                    <a:pt x="516" y="15"/>
                  </a:cubicBezTo>
                  <a:cubicBezTo>
                    <a:pt x="515" y="14"/>
                    <a:pt x="514" y="13"/>
                    <a:pt x="513" y="13"/>
                  </a:cubicBezTo>
                  <a:cubicBezTo>
                    <a:pt x="508" y="9"/>
                    <a:pt x="503" y="7"/>
                    <a:pt x="497" y="5"/>
                  </a:cubicBezTo>
                  <a:cubicBezTo>
                    <a:pt x="495" y="4"/>
                    <a:pt x="492" y="3"/>
                    <a:pt x="489" y="2"/>
                  </a:cubicBezTo>
                  <a:cubicBezTo>
                    <a:pt x="484" y="1"/>
                    <a:pt x="479" y="1"/>
                    <a:pt x="474" y="1"/>
                  </a:cubicBezTo>
                  <a:cubicBezTo>
                    <a:pt x="470" y="1"/>
                    <a:pt x="467" y="1"/>
                    <a:pt x="464" y="2"/>
                  </a:cubicBezTo>
                  <a:cubicBezTo>
                    <a:pt x="459" y="3"/>
                    <a:pt x="454" y="4"/>
                    <a:pt x="449" y="6"/>
                  </a:cubicBezTo>
                  <a:cubicBezTo>
                    <a:pt x="446" y="7"/>
                    <a:pt x="443" y="9"/>
                    <a:pt x="440" y="11"/>
                  </a:cubicBezTo>
                  <a:cubicBezTo>
                    <a:pt x="438" y="12"/>
                    <a:pt x="436" y="13"/>
                    <a:pt x="434" y="15"/>
                  </a:cubicBezTo>
                  <a:cubicBezTo>
                    <a:pt x="352" y="81"/>
                    <a:pt x="352" y="81"/>
                    <a:pt x="352" y="81"/>
                  </a:cubicBezTo>
                  <a:cubicBezTo>
                    <a:pt x="316" y="110"/>
                    <a:pt x="269" y="87"/>
                    <a:pt x="212" y="58"/>
                  </a:cubicBezTo>
                  <a:cubicBezTo>
                    <a:pt x="207" y="56"/>
                    <a:pt x="207" y="56"/>
                    <a:pt x="207" y="56"/>
                  </a:cubicBezTo>
                  <a:cubicBezTo>
                    <a:pt x="171" y="38"/>
                    <a:pt x="132" y="18"/>
                    <a:pt x="85" y="3"/>
                  </a:cubicBezTo>
                  <a:cubicBezTo>
                    <a:pt x="76" y="0"/>
                    <a:pt x="67" y="0"/>
                    <a:pt x="58" y="1"/>
                  </a:cubicBezTo>
                  <a:cubicBezTo>
                    <a:pt x="58" y="1"/>
                    <a:pt x="57" y="1"/>
                    <a:pt x="57" y="1"/>
                  </a:cubicBezTo>
                  <a:cubicBezTo>
                    <a:pt x="49" y="2"/>
                    <a:pt x="41" y="4"/>
                    <a:pt x="34" y="8"/>
                  </a:cubicBezTo>
                  <a:cubicBezTo>
                    <a:pt x="34" y="8"/>
                    <a:pt x="33" y="8"/>
                    <a:pt x="33" y="8"/>
                  </a:cubicBezTo>
                  <a:cubicBezTo>
                    <a:pt x="31" y="10"/>
                    <a:pt x="30" y="12"/>
                    <a:pt x="28" y="13"/>
                  </a:cubicBezTo>
                  <a:cubicBezTo>
                    <a:pt x="23" y="16"/>
                    <a:pt x="18" y="20"/>
                    <a:pt x="15" y="24"/>
                  </a:cubicBezTo>
                  <a:cubicBezTo>
                    <a:pt x="11" y="28"/>
                    <a:pt x="9" y="33"/>
                    <a:pt x="7" y="38"/>
                  </a:cubicBezTo>
                  <a:cubicBezTo>
                    <a:pt x="5" y="41"/>
                    <a:pt x="3" y="43"/>
                    <a:pt x="2" y="45"/>
                  </a:cubicBezTo>
                  <a:cubicBezTo>
                    <a:pt x="2" y="46"/>
                    <a:pt x="2" y="46"/>
                    <a:pt x="2" y="47"/>
                  </a:cubicBezTo>
                  <a:cubicBezTo>
                    <a:pt x="0" y="54"/>
                    <a:pt x="0" y="61"/>
                    <a:pt x="0" y="69"/>
                  </a:cubicBezTo>
                  <a:cubicBezTo>
                    <a:pt x="0" y="70"/>
                    <a:pt x="0" y="71"/>
                    <a:pt x="0" y="72"/>
                  </a:cubicBezTo>
                  <a:cubicBezTo>
                    <a:pt x="0" y="76"/>
                    <a:pt x="2" y="80"/>
                    <a:pt x="3" y="84"/>
                  </a:cubicBezTo>
                  <a:cubicBezTo>
                    <a:pt x="4" y="88"/>
                    <a:pt x="5" y="93"/>
                    <a:pt x="7" y="97"/>
                  </a:cubicBezTo>
                  <a:cubicBezTo>
                    <a:pt x="8" y="97"/>
                    <a:pt x="8" y="98"/>
                    <a:pt x="8" y="98"/>
                  </a:cubicBezTo>
                  <a:cubicBezTo>
                    <a:pt x="128" y="316"/>
                    <a:pt x="196" y="492"/>
                    <a:pt x="234" y="682"/>
                  </a:cubicBezTo>
                  <a:cubicBezTo>
                    <a:pt x="273" y="875"/>
                    <a:pt x="281" y="1083"/>
                    <a:pt x="281" y="1361"/>
                  </a:cubicBezTo>
                  <a:cubicBezTo>
                    <a:pt x="281" y="1398"/>
                    <a:pt x="310" y="1427"/>
                    <a:pt x="347" y="1427"/>
                  </a:cubicBezTo>
                  <a:cubicBezTo>
                    <a:pt x="383" y="1427"/>
                    <a:pt x="413" y="1398"/>
                    <a:pt x="413" y="1361"/>
                  </a:cubicBezTo>
                  <a:cubicBezTo>
                    <a:pt x="413" y="1073"/>
                    <a:pt x="404" y="857"/>
                    <a:pt x="364" y="657"/>
                  </a:cubicBezTo>
                  <a:cubicBezTo>
                    <a:pt x="334" y="505"/>
                    <a:pt x="286" y="362"/>
                    <a:pt x="211" y="203"/>
                  </a:cubicBezTo>
                  <a:cubicBezTo>
                    <a:pt x="286" y="236"/>
                    <a:pt x="355" y="249"/>
                    <a:pt x="436" y="183"/>
                  </a:cubicBezTo>
                  <a:cubicBezTo>
                    <a:pt x="475" y="151"/>
                    <a:pt x="475" y="151"/>
                    <a:pt x="475" y="151"/>
                  </a:cubicBezTo>
                  <a:cubicBezTo>
                    <a:pt x="515" y="183"/>
                    <a:pt x="515" y="183"/>
                    <a:pt x="515" y="183"/>
                  </a:cubicBezTo>
                  <a:cubicBezTo>
                    <a:pt x="595" y="249"/>
                    <a:pt x="665" y="237"/>
                    <a:pt x="740" y="204"/>
                  </a:cubicBezTo>
                  <a:cubicBezTo>
                    <a:pt x="664" y="362"/>
                    <a:pt x="616" y="505"/>
                    <a:pt x="586" y="657"/>
                  </a:cubicBezTo>
                  <a:cubicBezTo>
                    <a:pt x="546" y="858"/>
                    <a:pt x="538" y="1073"/>
                    <a:pt x="537" y="1361"/>
                  </a:cubicBezTo>
                  <a:cubicBezTo>
                    <a:pt x="537" y="1398"/>
                    <a:pt x="567" y="1427"/>
                    <a:pt x="603" y="1427"/>
                  </a:cubicBezTo>
                  <a:cubicBezTo>
                    <a:pt x="639" y="1427"/>
                    <a:pt x="669" y="1398"/>
                    <a:pt x="669" y="1361"/>
                  </a:cubicBezTo>
                  <a:cubicBezTo>
                    <a:pt x="669" y="1083"/>
                    <a:pt x="677" y="875"/>
                    <a:pt x="715" y="682"/>
                  </a:cubicBezTo>
                  <a:cubicBezTo>
                    <a:pt x="754" y="492"/>
                    <a:pt x="822" y="316"/>
                    <a:pt x="943" y="98"/>
                  </a:cubicBezTo>
                  <a:cubicBezTo>
                    <a:pt x="943" y="97"/>
                    <a:pt x="943" y="97"/>
                    <a:pt x="943" y="97"/>
                  </a:cubicBezTo>
                  <a:cubicBezTo>
                    <a:pt x="946" y="92"/>
                    <a:pt x="947" y="86"/>
                    <a:pt x="948" y="80"/>
                  </a:cubicBezTo>
                  <a:cubicBezTo>
                    <a:pt x="949" y="78"/>
                    <a:pt x="950" y="75"/>
                    <a:pt x="950" y="73"/>
                  </a:cubicBezTo>
                  <a:cubicBezTo>
                    <a:pt x="951" y="65"/>
                    <a:pt x="950" y="57"/>
                    <a:pt x="948" y="48"/>
                  </a:cubicBezTo>
                  <a:cubicBezTo>
                    <a:pt x="948" y="48"/>
                    <a:pt x="948" y="48"/>
                    <a:pt x="948" y="4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607" name="Shape 607"/>
            <p:cNvSpPr/>
            <p:nvPr/>
          </p:nvSpPr>
          <p:spPr>
            <a:xfrm>
              <a:off x="6977063" y="8139112"/>
              <a:ext cx="882650" cy="1025525"/>
            </a:xfrm>
            <a:custGeom>
              <a:rect l="0" t="0" r="0" b="0"/>
              <a:pathLst>
                <a:path w="2353" h="2737" extrusionOk="0">
                  <a:moveTo>
                    <a:pt x="1626" y="90"/>
                  </a:moveTo>
                  <a:cubicBezTo>
                    <a:pt x="1487" y="32"/>
                    <a:pt x="1335" y="0"/>
                    <a:pt x="1176" y="0"/>
                  </a:cubicBezTo>
                  <a:cubicBezTo>
                    <a:pt x="1017" y="0"/>
                    <a:pt x="865" y="32"/>
                    <a:pt x="726" y="90"/>
                  </a:cubicBezTo>
                  <a:cubicBezTo>
                    <a:pt x="582" y="150"/>
                    <a:pt x="453" y="236"/>
                    <a:pt x="344" y="345"/>
                  </a:cubicBezTo>
                  <a:cubicBezTo>
                    <a:pt x="237" y="452"/>
                    <a:pt x="150" y="581"/>
                    <a:pt x="91" y="724"/>
                  </a:cubicBezTo>
                  <a:cubicBezTo>
                    <a:pt x="89" y="727"/>
                    <a:pt x="89" y="727"/>
                    <a:pt x="89" y="727"/>
                  </a:cubicBezTo>
                  <a:cubicBezTo>
                    <a:pt x="31" y="865"/>
                    <a:pt x="0" y="1017"/>
                    <a:pt x="0" y="1177"/>
                  </a:cubicBezTo>
                  <a:cubicBezTo>
                    <a:pt x="0" y="1303"/>
                    <a:pt x="20" y="1426"/>
                    <a:pt x="58" y="1541"/>
                  </a:cubicBezTo>
                  <a:cubicBezTo>
                    <a:pt x="96" y="1660"/>
                    <a:pt x="154" y="1771"/>
                    <a:pt x="226" y="1870"/>
                  </a:cubicBezTo>
                  <a:cubicBezTo>
                    <a:pt x="350" y="2040"/>
                    <a:pt x="450" y="2149"/>
                    <a:pt x="527" y="2233"/>
                  </a:cubicBezTo>
                  <a:cubicBezTo>
                    <a:pt x="664" y="2384"/>
                    <a:pt x="726" y="2451"/>
                    <a:pt x="726" y="2671"/>
                  </a:cubicBezTo>
                  <a:cubicBezTo>
                    <a:pt x="726" y="2708"/>
                    <a:pt x="755" y="2737"/>
                    <a:pt x="792" y="2737"/>
                  </a:cubicBezTo>
                  <a:cubicBezTo>
                    <a:pt x="1566" y="2737"/>
                    <a:pt x="1566" y="2737"/>
                    <a:pt x="1566" y="2737"/>
                  </a:cubicBezTo>
                  <a:cubicBezTo>
                    <a:pt x="1603" y="2737"/>
                    <a:pt x="1632" y="2708"/>
                    <a:pt x="1632" y="2671"/>
                  </a:cubicBezTo>
                  <a:cubicBezTo>
                    <a:pt x="1632" y="2449"/>
                    <a:pt x="1692" y="2382"/>
                    <a:pt x="1830" y="2230"/>
                  </a:cubicBezTo>
                  <a:cubicBezTo>
                    <a:pt x="1907" y="2145"/>
                    <a:pt x="2005" y="2036"/>
                    <a:pt x="2127" y="1870"/>
                  </a:cubicBezTo>
                  <a:cubicBezTo>
                    <a:pt x="2199" y="1771"/>
                    <a:pt x="2256" y="1660"/>
                    <a:pt x="2295" y="1541"/>
                  </a:cubicBezTo>
                  <a:cubicBezTo>
                    <a:pt x="2333" y="1426"/>
                    <a:pt x="2353" y="1304"/>
                    <a:pt x="2353" y="1177"/>
                  </a:cubicBezTo>
                  <a:cubicBezTo>
                    <a:pt x="2353" y="852"/>
                    <a:pt x="2221" y="557"/>
                    <a:pt x="2008" y="345"/>
                  </a:cubicBezTo>
                  <a:cubicBezTo>
                    <a:pt x="1900" y="236"/>
                    <a:pt x="1770" y="149"/>
                    <a:pt x="1626" y="90"/>
                  </a:cubicBezTo>
                  <a:close/>
                  <a:moveTo>
                    <a:pt x="2169" y="1501"/>
                  </a:moveTo>
                  <a:cubicBezTo>
                    <a:pt x="2135" y="1607"/>
                    <a:pt x="2084" y="1705"/>
                    <a:pt x="2020" y="1792"/>
                  </a:cubicBezTo>
                  <a:cubicBezTo>
                    <a:pt x="1901" y="1955"/>
                    <a:pt x="1806" y="2060"/>
                    <a:pt x="1732" y="2142"/>
                  </a:cubicBezTo>
                  <a:cubicBezTo>
                    <a:pt x="1585" y="2305"/>
                    <a:pt x="1513" y="2385"/>
                    <a:pt x="1501" y="2606"/>
                  </a:cubicBezTo>
                  <a:cubicBezTo>
                    <a:pt x="856" y="2606"/>
                    <a:pt x="856" y="2606"/>
                    <a:pt x="856" y="2606"/>
                  </a:cubicBezTo>
                  <a:cubicBezTo>
                    <a:pt x="845" y="2386"/>
                    <a:pt x="771" y="2306"/>
                    <a:pt x="625" y="2145"/>
                  </a:cubicBezTo>
                  <a:cubicBezTo>
                    <a:pt x="625" y="2145"/>
                    <a:pt x="625" y="2145"/>
                    <a:pt x="625" y="2145"/>
                  </a:cubicBezTo>
                  <a:cubicBezTo>
                    <a:pt x="549" y="2062"/>
                    <a:pt x="452" y="1956"/>
                    <a:pt x="332" y="1792"/>
                  </a:cubicBezTo>
                  <a:cubicBezTo>
                    <a:pt x="268" y="1705"/>
                    <a:pt x="218" y="1606"/>
                    <a:pt x="183" y="1500"/>
                  </a:cubicBezTo>
                  <a:cubicBezTo>
                    <a:pt x="150" y="1399"/>
                    <a:pt x="131" y="1290"/>
                    <a:pt x="131" y="1177"/>
                  </a:cubicBezTo>
                  <a:cubicBezTo>
                    <a:pt x="131" y="1035"/>
                    <a:pt x="160" y="900"/>
                    <a:pt x="211" y="777"/>
                  </a:cubicBezTo>
                  <a:cubicBezTo>
                    <a:pt x="212" y="774"/>
                    <a:pt x="212" y="774"/>
                    <a:pt x="212" y="774"/>
                  </a:cubicBezTo>
                  <a:cubicBezTo>
                    <a:pt x="265" y="648"/>
                    <a:pt x="342" y="534"/>
                    <a:pt x="438" y="438"/>
                  </a:cubicBezTo>
                  <a:cubicBezTo>
                    <a:pt x="534" y="342"/>
                    <a:pt x="649" y="264"/>
                    <a:pt x="777" y="211"/>
                  </a:cubicBezTo>
                  <a:cubicBezTo>
                    <a:pt x="899" y="160"/>
                    <a:pt x="1034" y="132"/>
                    <a:pt x="1176" y="132"/>
                  </a:cubicBezTo>
                  <a:cubicBezTo>
                    <a:pt x="1318" y="132"/>
                    <a:pt x="1453" y="160"/>
                    <a:pt x="1576" y="211"/>
                  </a:cubicBezTo>
                  <a:cubicBezTo>
                    <a:pt x="1703" y="264"/>
                    <a:pt x="1818" y="342"/>
                    <a:pt x="1915" y="438"/>
                  </a:cubicBezTo>
                  <a:cubicBezTo>
                    <a:pt x="2103" y="627"/>
                    <a:pt x="2220" y="888"/>
                    <a:pt x="2220" y="1177"/>
                  </a:cubicBezTo>
                  <a:cubicBezTo>
                    <a:pt x="2220" y="1290"/>
                    <a:pt x="2202" y="1399"/>
                    <a:pt x="2169" y="150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608" name="Shape 608"/>
            <p:cNvSpPr/>
            <p:nvPr/>
          </p:nvSpPr>
          <p:spPr>
            <a:xfrm>
              <a:off x="7089775" y="8543925"/>
              <a:ext cx="76200" cy="171450"/>
            </a:xfrm>
            <a:custGeom>
              <a:rect l="0" t="0" r="0" b="0"/>
              <a:pathLst>
                <a:path w="205" h="457" extrusionOk="0">
                  <a:moveTo>
                    <a:pt x="148" y="216"/>
                  </a:moveTo>
                  <a:cubicBezTo>
                    <a:pt x="138" y="169"/>
                    <a:pt x="133" y="119"/>
                    <a:pt x="133" y="67"/>
                  </a:cubicBezTo>
                  <a:cubicBezTo>
                    <a:pt x="133" y="31"/>
                    <a:pt x="103" y="0"/>
                    <a:pt x="67" y="0"/>
                  </a:cubicBezTo>
                  <a:cubicBezTo>
                    <a:pt x="30" y="0"/>
                    <a:pt x="0" y="31"/>
                    <a:pt x="0" y="67"/>
                  </a:cubicBezTo>
                  <a:cubicBezTo>
                    <a:pt x="0" y="125"/>
                    <a:pt x="6" y="184"/>
                    <a:pt x="18" y="241"/>
                  </a:cubicBezTo>
                  <a:cubicBezTo>
                    <a:pt x="30" y="299"/>
                    <a:pt x="48" y="355"/>
                    <a:pt x="70" y="408"/>
                  </a:cubicBezTo>
                  <a:cubicBezTo>
                    <a:pt x="84" y="442"/>
                    <a:pt x="122" y="457"/>
                    <a:pt x="156" y="443"/>
                  </a:cubicBezTo>
                  <a:cubicBezTo>
                    <a:pt x="189" y="429"/>
                    <a:pt x="205" y="390"/>
                    <a:pt x="191" y="357"/>
                  </a:cubicBezTo>
                  <a:cubicBezTo>
                    <a:pt x="172" y="312"/>
                    <a:pt x="157" y="264"/>
                    <a:pt x="148" y="216"/>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609" name="Shape 609"/>
            <p:cNvSpPr/>
            <p:nvPr/>
          </p:nvSpPr>
          <p:spPr>
            <a:xfrm>
              <a:off x="7110413" y="8239125"/>
              <a:ext cx="333375" cy="239713"/>
            </a:xfrm>
            <a:custGeom>
              <a:rect l="0" t="0" r="0" b="0"/>
              <a:pathLst>
                <a:path w="889" h="636" extrusionOk="0">
                  <a:moveTo>
                    <a:pt x="532" y="190"/>
                  </a:moveTo>
                  <a:cubicBezTo>
                    <a:pt x="578" y="172"/>
                    <a:pt x="625" y="157"/>
                    <a:pt x="675" y="147"/>
                  </a:cubicBezTo>
                  <a:cubicBezTo>
                    <a:pt x="722" y="137"/>
                    <a:pt x="771" y="133"/>
                    <a:pt x="823" y="133"/>
                  </a:cubicBezTo>
                  <a:cubicBezTo>
                    <a:pt x="860" y="133"/>
                    <a:pt x="889" y="103"/>
                    <a:pt x="889" y="67"/>
                  </a:cubicBezTo>
                  <a:cubicBezTo>
                    <a:pt x="889" y="30"/>
                    <a:pt x="860" y="0"/>
                    <a:pt x="823" y="0"/>
                  </a:cubicBezTo>
                  <a:cubicBezTo>
                    <a:pt x="765" y="0"/>
                    <a:pt x="706" y="6"/>
                    <a:pt x="649" y="18"/>
                  </a:cubicBezTo>
                  <a:cubicBezTo>
                    <a:pt x="590" y="30"/>
                    <a:pt x="535" y="47"/>
                    <a:pt x="481" y="69"/>
                  </a:cubicBezTo>
                  <a:cubicBezTo>
                    <a:pt x="429" y="92"/>
                    <a:pt x="379" y="119"/>
                    <a:pt x="333" y="149"/>
                  </a:cubicBezTo>
                  <a:cubicBezTo>
                    <a:pt x="333" y="150"/>
                    <a:pt x="333" y="150"/>
                    <a:pt x="333" y="150"/>
                  </a:cubicBezTo>
                  <a:cubicBezTo>
                    <a:pt x="285" y="182"/>
                    <a:pt x="241" y="218"/>
                    <a:pt x="202" y="257"/>
                  </a:cubicBezTo>
                  <a:cubicBezTo>
                    <a:pt x="163" y="297"/>
                    <a:pt x="127" y="340"/>
                    <a:pt x="95" y="387"/>
                  </a:cubicBezTo>
                  <a:cubicBezTo>
                    <a:pt x="95" y="387"/>
                    <a:pt x="95" y="387"/>
                    <a:pt x="95" y="387"/>
                  </a:cubicBezTo>
                  <a:cubicBezTo>
                    <a:pt x="95" y="388"/>
                    <a:pt x="95" y="388"/>
                    <a:pt x="95" y="388"/>
                  </a:cubicBezTo>
                  <a:cubicBezTo>
                    <a:pt x="64" y="434"/>
                    <a:pt x="37" y="484"/>
                    <a:pt x="15" y="536"/>
                  </a:cubicBezTo>
                  <a:cubicBezTo>
                    <a:pt x="0" y="570"/>
                    <a:pt x="16" y="608"/>
                    <a:pt x="50" y="622"/>
                  </a:cubicBezTo>
                  <a:cubicBezTo>
                    <a:pt x="83" y="636"/>
                    <a:pt x="122" y="621"/>
                    <a:pt x="136" y="587"/>
                  </a:cubicBezTo>
                  <a:cubicBezTo>
                    <a:pt x="155" y="543"/>
                    <a:pt x="178" y="501"/>
                    <a:pt x="204" y="462"/>
                  </a:cubicBezTo>
                  <a:cubicBezTo>
                    <a:pt x="231" y="422"/>
                    <a:pt x="262" y="385"/>
                    <a:pt x="296" y="350"/>
                  </a:cubicBezTo>
                  <a:cubicBezTo>
                    <a:pt x="331" y="316"/>
                    <a:pt x="368" y="285"/>
                    <a:pt x="407" y="259"/>
                  </a:cubicBezTo>
                  <a:cubicBezTo>
                    <a:pt x="447" y="232"/>
                    <a:pt x="489" y="209"/>
                    <a:pt x="532" y="19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grpSp>
      <p:sp>
        <p:nvSpPr>
          <p:cNvPr id="610" name="PA_库_形状 610"/>
          <p:cNvSpPr/>
          <p:nvPr>
            <p:custDataLst>
              <p:tags r:id="rId6"/>
            </p:custDataLst>
          </p:nvPr>
        </p:nvSpPr>
        <p:spPr>
          <a:xfrm>
            <a:off x="7922068" y="6010667"/>
            <a:ext cx="4595982" cy="7705333"/>
          </a:xfrm>
          <a:prstGeom prst="rect">
            <a:avLst/>
          </a:prstGeom>
          <a:solidFill>
            <a:srgbClr val="AED7CF"/>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grpSp>
        <p:nvGrpSpPr>
          <p:cNvPr id="611" name="PA_库_形状 611"/>
          <p:cNvGrpSpPr/>
          <p:nvPr>
            <p:custDataLst>
              <p:tags r:id="rId7"/>
            </p:custDataLst>
          </p:nvPr>
        </p:nvGrpSpPr>
        <p:grpSpPr>
          <a:xfrm>
            <a:off x="8583075" y="7236616"/>
            <a:ext cx="742956" cy="1122879"/>
            <a:chOff x="1498601" y="3040063"/>
            <a:chExt cx="279400" cy="422276"/>
          </a:xfrm>
        </p:grpSpPr>
        <p:sp>
          <p:nvSpPr>
            <p:cNvPr id="612" name="Shape 612"/>
            <p:cNvSpPr/>
            <p:nvPr/>
          </p:nvSpPr>
          <p:spPr>
            <a:xfrm>
              <a:off x="1498601" y="3040063"/>
              <a:ext cx="279400" cy="17463"/>
            </a:xfrm>
            <a:custGeom>
              <a:rect l="0" t="0" r="0" b="0"/>
              <a:pathLst>
                <a:path w="281" h="18" extrusionOk="0">
                  <a:moveTo>
                    <a:pt x="9" y="18"/>
                  </a:moveTo>
                  <a:cubicBezTo>
                    <a:pt x="272" y="18"/>
                    <a:pt x="272" y="18"/>
                    <a:pt x="272" y="18"/>
                  </a:cubicBezTo>
                  <a:cubicBezTo>
                    <a:pt x="277" y="18"/>
                    <a:pt x="281" y="14"/>
                    <a:pt x="281" y="9"/>
                  </a:cubicBezTo>
                  <a:cubicBezTo>
                    <a:pt x="281" y="4"/>
                    <a:pt x="277" y="0"/>
                    <a:pt x="272" y="0"/>
                  </a:cubicBezTo>
                  <a:cubicBezTo>
                    <a:pt x="9" y="0"/>
                    <a:pt x="9" y="0"/>
                    <a:pt x="9" y="0"/>
                  </a:cubicBezTo>
                  <a:cubicBezTo>
                    <a:pt x="4" y="0"/>
                    <a:pt x="0" y="4"/>
                    <a:pt x="0" y="9"/>
                  </a:cubicBezTo>
                  <a:cubicBezTo>
                    <a:pt x="0" y="14"/>
                    <a:pt x="4" y="18"/>
                    <a:pt x="9" y="1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613" name="Shape 613"/>
            <p:cNvSpPr/>
            <p:nvPr/>
          </p:nvSpPr>
          <p:spPr>
            <a:xfrm>
              <a:off x="1511301" y="3065463"/>
              <a:ext cx="254000" cy="371475"/>
            </a:xfrm>
            <a:custGeom>
              <a:rect l="0" t="0" r="0" b="0"/>
              <a:pathLst>
                <a:path w="255" h="372" extrusionOk="0">
                  <a:moveTo>
                    <a:pt x="255" y="56"/>
                  </a:moveTo>
                  <a:cubicBezTo>
                    <a:pt x="255" y="9"/>
                    <a:pt x="255" y="9"/>
                    <a:pt x="255" y="9"/>
                  </a:cubicBezTo>
                  <a:cubicBezTo>
                    <a:pt x="255" y="4"/>
                    <a:pt x="250" y="0"/>
                    <a:pt x="245" y="0"/>
                  </a:cubicBezTo>
                  <a:cubicBezTo>
                    <a:pt x="11" y="0"/>
                    <a:pt x="11" y="0"/>
                    <a:pt x="11" y="0"/>
                  </a:cubicBezTo>
                  <a:cubicBezTo>
                    <a:pt x="5" y="0"/>
                    <a:pt x="1" y="4"/>
                    <a:pt x="1" y="9"/>
                  </a:cubicBezTo>
                  <a:cubicBezTo>
                    <a:pt x="1" y="56"/>
                    <a:pt x="1" y="56"/>
                    <a:pt x="1" y="56"/>
                  </a:cubicBezTo>
                  <a:cubicBezTo>
                    <a:pt x="1" y="121"/>
                    <a:pt x="48" y="165"/>
                    <a:pt x="78" y="186"/>
                  </a:cubicBezTo>
                  <a:cubicBezTo>
                    <a:pt x="45" y="210"/>
                    <a:pt x="0" y="253"/>
                    <a:pt x="0" y="316"/>
                  </a:cubicBezTo>
                  <a:cubicBezTo>
                    <a:pt x="0" y="363"/>
                    <a:pt x="0" y="363"/>
                    <a:pt x="0" y="363"/>
                  </a:cubicBezTo>
                  <a:cubicBezTo>
                    <a:pt x="0" y="368"/>
                    <a:pt x="4" y="372"/>
                    <a:pt x="9" y="372"/>
                  </a:cubicBezTo>
                  <a:cubicBezTo>
                    <a:pt x="245" y="372"/>
                    <a:pt x="245" y="372"/>
                    <a:pt x="245" y="372"/>
                  </a:cubicBezTo>
                  <a:cubicBezTo>
                    <a:pt x="250" y="372"/>
                    <a:pt x="255" y="368"/>
                    <a:pt x="255" y="363"/>
                  </a:cubicBezTo>
                  <a:cubicBezTo>
                    <a:pt x="255" y="316"/>
                    <a:pt x="255" y="316"/>
                    <a:pt x="255" y="316"/>
                  </a:cubicBezTo>
                  <a:cubicBezTo>
                    <a:pt x="255" y="252"/>
                    <a:pt x="207" y="208"/>
                    <a:pt x="177" y="186"/>
                  </a:cubicBezTo>
                  <a:cubicBezTo>
                    <a:pt x="210" y="162"/>
                    <a:pt x="255" y="119"/>
                    <a:pt x="255" y="56"/>
                  </a:cubicBezTo>
                  <a:close/>
                  <a:moveTo>
                    <a:pt x="127" y="297"/>
                  </a:moveTo>
                  <a:cubicBezTo>
                    <a:pt x="184" y="354"/>
                    <a:pt x="184" y="354"/>
                    <a:pt x="184" y="354"/>
                  </a:cubicBezTo>
                  <a:cubicBezTo>
                    <a:pt x="71" y="354"/>
                    <a:pt x="71" y="354"/>
                    <a:pt x="71" y="354"/>
                  </a:cubicBezTo>
                  <a:lnTo>
                    <a:pt x="127" y="297"/>
                  </a:lnTo>
                  <a:close/>
                  <a:moveTo>
                    <a:pt x="155" y="178"/>
                  </a:moveTo>
                  <a:cubicBezTo>
                    <a:pt x="152" y="180"/>
                    <a:pt x="151" y="183"/>
                    <a:pt x="151" y="186"/>
                  </a:cubicBezTo>
                  <a:cubicBezTo>
                    <a:pt x="151" y="189"/>
                    <a:pt x="152" y="192"/>
                    <a:pt x="155" y="194"/>
                  </a:cubicBezTo>
                  <a:cubicBezTo>
                    <a:pt x="179" y="209"/>
                    <a:pt x="236" y="252"/>
                    <a:pt x="236" y="316"/>
                  </a:cubicBezTo>
                  <a:cubicBezTo>
                    <a:pt x="236" y="354"/>
                    <a:pt x="236" y="354"/>
                    <a:pt x="236" y="354"/>
                  </a:cubicBezTo>
                  <a:cubicBezTo>
                    <a:pt x="210" y="354"/>
                    <a:pt x="210" y="354"/>
                    <a:pt x="210" y="354"/>
                  </a:cubicBezTo>
                  <a:cubicBezTo>
                    <a:pt x="137" y="280"/>
                    <a:pt x="137" y="280"/>
                    <a:pt x="137" y="280"/>
                  </a:cubicBezTo>
                  <a:cubicBezTo>
                    <a:pt x="137" y="271"/>
                    <a:pt x="137" y="271"/>
                    <a:pt x="137" y="271"/>
                  </a:cubicBezTo>
                  <a:cubicBezTo>
                    <a:pt x="137" y="266"/>
                    <a:pt x="133" y="262"/>
                    <a:pt x="127" y="262"/>
                  </a:cubicBezTo>
                  <a:cubicBezTo>
                    <a:pt x="122" y="262"/>
                    <a:pt x="118" y="266"/>
                    <a:pt x="118" y="271"/>
                  </a:cubicBezTo>
                  <a:cubicBezTo>
                    <a:pt x="118" y="280"/>
                    <a:pt x="118" y="280"/>
                    <a:pt x="118" y="280"/>
                  </a:cubicBezTo>
                  <a:cubicBezTo>
                    <a:pt x="45" y="354"/>
                    <a:pt x="45" y="354"/>
                    <a:pt x="45" y="354"/>
                  </a:cubicBezTo>
                  <a:cubicBezTo>
                    <a:pt x="19" y="354"/>
                    <a:pt x="19" y="354"/>
                    <a:pt x="19" y="354"/>
                  </a:cubicBezTo>
                  <a:cubicBezTo>
                    <a:pt x="19" y="316"/>
                    <a:pt x="19" y="316"/>
                    <a:pt x="19" y="316"/>
                  </a:cubicBezTo>
                  <a:cubicBezTo>
                    <a:pt x="19" y="254"/>
                    <a:pt x="69" y="213"/>
                    <a:pt x="100" y="194"/>
                  </a:cubicBezTo>
                  <a:cubicBezTo>
                    <a:pt x="102" y="192"/>
                    <a:pt x="104" y="189"/>
                    <a:pt x="104" y="186"/>
                  </a:cubicBezTo>
                  <a:cubicBezTo>
                    <a:pt x="104" y="183"/>
                    <a:pt x="102" y="180"/>
                    <a:pt x="100" y="178"/>
                  </a:cubicBezTo>
                  <a:cubicBezTo>
                    <a:pt x="76" y="163"/>
                    <a:pt x="20" y="121"/>
                    <a:pt x="20" y="56"/>
                  </a:cubicBezTo>
                  <a:cubicBezTo>
                    <a:pt x="20" y="19"/>
                    <a:pt x="20" y="19"/>
                    <a:pt x="20" y="19"/>
                  </a:cubicBezTo>
                  <a:cubicBezTo>
                    <a:pt x="236" y="19"/>
                    <a:pt x="236" y="19"/>
                    <a:pt x="236" y="19"/>
                  </a:cubicBezTo>
                  <a:cubicBezTo>
                    <a:pt x="236" y="56"/>
                    <a:pt x="236" y="56"/>
                    <a:pt x="236" y="56"/>
                  </a:cubicBezTo>
                  <a:cubicBezTo>
                    <a:pt x="236" y="118"/>
                    <a:pt x="185" y="159"/>
                    <a:pt x="155" y="17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614" name="Shape 614"/>
            <p:cNvSpPr/>
            <p:nvPr/>
          </p:nvSpPr>
          <p:spPr>
            <a:xfrm>
              <a:off x="1566864" y="3155951"/>
              <a:ext cx="147638" cy="77788"/>
            </a:xfrm>
            <a:custGeom>
              <a:rect l="0" t="0" r="0" b="0"/>
              <a:pathLst>
                <a:path w="148" h="78" extrusionOk="0">
                  <a:moveTo>
                    <a:pt x="138" y="0"/>
                  </a:moveTo>
                  <a:cubicBezTo>
                    <a:pt x="10" y="0"/>
                    <a:pt x="10" y="0"/>
                    <a:pt x="10" y="0"/>
                  </a:cubicBezTo>
                  <a:cubicBezTo>
                    <a:pt x="6" y="0"/>
                    <a:pt x="3" y="2"/>
                    <a:pt x="2" y="5"/>
                  </a:cubicBezTo>
                  <a:cubicBezTo>
                    <a:pt x="0" y="8"/>
                    <a:pt x="0" y="11"/>
                    <a:pt x="2" y="14"/>
                  </a:cubicBezTo>
                  <a:cubicBezTo>
                    <a:pt x="18" y="41"/>
                    <a:pt x="41" y="58"/>
                    <a:pt x="65" y="75"/>
                  </a:cubicBezTo>
                  <a:cubicBezTo>
                    <a:pt x="67" y="76"/>
                    <a:pt x="67" y="76"/>
                    <a:pt x="67" y="76"/>
                  </a:cubicBezTo>
                  <a:cubicBezTo>
                    <a:pt x="69" y="78"/>
                    <a:pt x="70" y="78"/>
                    <a:pt x="72" y="78"/>
                  </a:cubicBezTo>
                  <a:cubicBezTo>
                    <a:pt x="74" y="78"/>
                    <a:pt x="76" y="78"/>
                    <a:pt x="78" y="76"/>
                  </a:cubicBezTo>
                  <a:cubicBezTo>
                    <a:pt x="81" y="74"/>
                    <a:pt x="85" y="72"/>
                    <a:pt x="88" y="69"/>
                  </a:cubicBezTo>
                  <a:cubicBezTo>
                    <a:pt x="110" y="54"/>
                    <a:pt x="132" y="38"/>
                    <a:pt x="146" y="14"/>
                  </a:cubicBezTo>
                  <a:cubicBezTo>
                    <a:pt x="148" y="11"/>
                    <a:pt x="148" y="8"/>
                    <a:pt x="147" y="5"/>
                  </a:cubicBezTo>
                  <a:cubicBezTo>
                    <a:pt x="145" y="2"/>
                    <a:pt x="142" y="0"/>
                    <a:pt x="138" y="0"/>
                  </a:cubicBezTo>
                  <a:close/>
                  <a:moveTo>
                    <a:pt x="77" y="54"/>
                  </a:moveTo>
                  <a:cubicBezTo>
                    <a:pt x="76" y="55"/>
                    <a:pt x="74" y="56"/>
                    <a:pt x="72" y="57"/>
                  </a:cubicBezTo>
                  <a:cubicBezTo>
                    <a:pt x="55" y="45"/>
                    <a:pt x="40" y="34"/>
                    <a:pt x="28" y="19"/>
                  </a:cubicBezTo>
                  <a:cubicBezTo>
                    <a:pt x="120" y="19"/>
                    <a:pt x="120" y="19"/>
                    <a:pt x="120" y="19"/>
                  </a:cubicBezTo>
                  <a:cubicBezTo>
                    <a:pt x="108" y="32"/>
                    <a:pt x="93" y="43"/>
                    <a:pt x="77" y="54"/>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615" name="Shape 615"/>
            <p:cNvSpPr/>
            <p:nvPr/>
          </p:nvSpPr>
          <p:spPr>
            <a:xfrm>
              <a:off x="1498601" y="3444876"/>
              <a:ext cx="279400" cy="17463"/>
            </a:xfrm>
            <a:custGeom>
              <a:rect l="0" t="0" r="0" b="0"/>
              <a:pathLst>
                <a:path w="281" h="18" extrusionOk="0">
                  <a:moveTo>
                    <a:pt x="272" y="0"/>
                  </a:moveTo>
                  <a:cubicBezTo>
                    <a:pt x="9" y="0"/>
                    <a:pt x="9" y="0"/>
                    <a:pt x="9" y="0"/>
                  </a:cubicBezTo>
                  <a:cubicBezTo>
                    <a:pt x="4" y="0"/>
                    <a:pt x="0" y="4"/>
                    <a:pt x="0" y="9"/>
                  </a:cubicBezTo>
                  <a:cubicBezTo>
                    <a:pt x="0" y="14"/>
                    <a:pt x="4" y="18"/>
                    <a:pt x="9" y="18"/>
                  </a:cubicBezTo>
                  <a:cubicBezTo>
                    <a:pt x="272" y="18"/>
                    <a:pt x="272" y="18"/>
                    <a:pt x="272" y="18"/>
                  </a:cubicBezTo>
                  <a:cubicBezTo>
                    <a:pt x="277" y="18"/>
                    <a:pt x="281" y="14"/>
                    <a:pt x="281" y="9"/>
                  </a:cubicBezTo>
                  <a:cubicBezTo>
                    <a:pt x="281" y="4"/>
                    <a:pt x="277" y="0"/>
                    <a:pt x="272"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616" name="Shape 616"/>
            <p:cNvSpPr/>
            <p:nvPr/>
          </p:nvSpPr>
          <p:spPr>
            <a:xfrm>
              <a:off x="1628776" y="3287713"/>
              <a:ext cx="19050" cy="30163"/>
            </a:xfrm>
            <a:custGeom>
              <a:rect l="0" t="0" r="0" b="0"/>
              <a:pathLst>
                <a:path w="19" h="31" extrusionOk="0">
                  <a:moveTo>
                    <a:pt x="9" y="0"/>
                  </a:moveTo>
                  <a:cubicBezTo>
                    <a:pt x="4" y="0"/>
                    <a:pt x="0" y="4"/>
                    <a:pt x="0" y="9"/>
                  </a:cubicBezTo>
                  <a:cubicBezTo>
                    <a:pt x="0" y="22"/>
                    <a:pt x="0" y="22"/>
                    <a:pt x="0" y="22"/>
                  </a:cubicBezTo>
                  <a:cubicBezTo>
                    <a:pt x="0" y="27"/>
                    <a:pt x="4" y="31"/>
                    <a:pt x="9" y="31"/>
                  </a:cubicBezTo>
                  <a:cubicBezTo>
                    <a:pt x="15" y="31"/>
                    <a:pt x="19" y="27"/>
                    <a:pt x="19" y="22"/>
                  </a:cubicBezTo>
                  <a:cubicBezTo>
                    <a:pt x="19" y="9"/>
                    <a:pt x="19" y="9"/>
                    <a:pt x="19" y="9"/>
                  </a:cubicBezTo>
                  <a:cubicBezTo>
                    <a:pt x="19" y="4"/>
                    <a:pt x="15" y="0"/>
                    <a:pt x="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617" name="Shape 617"/>
            <p:cNvSpPr/>
            <p:nvPr/>
          </p:nvSpPr>
          <p:spPr>
            <a:xfrm>
              <a:off x="1628776" y="3248026"/>
              <a:ext cx="19050" cy="31750"/>
            </a:xfrm>
            <a:custGeom>
              <a:rect l="0" t="0" r="0" b="0"/>
              <a:pathLst>
                <a:path w="19" h="32" extrusionOk="0">
                  <a:moveTo>
                    <a:pt x="9" y="0"/>
                  </a:moveTo>
                  <a:cubicBezTo>
                    <a:pt x="4" y="0"/>
                    <a:pt x="0" y="4"/>
                    <a:pt x="0" y="10"/>
                  </a:cubicBezTo>
                  <a:cubicBezTo>
                    <a:pt x="0" y="23"/>
                    <a:pt x="0" y="23"/>
                    <a:pt x="0" y="23"/>
                  </a:cubicBezTo>
                  <a:cubicBezTo>
                    <a:pt x="0" y="28"/>
                    <a:pt x="4" y="32"/>
                    <a:pt x="9" y="32"/>
                  </a:cubicBezTo>
                  <a:cubicBezTo>
                    <a:pt x="15" y="32"/>
                    <a:pt x="19" y="28"/>
                    <a:pt x="19" y="23"/>
                  </a:cubicBezTo>
                  <a:cubicBezTo>
                    <a:pt x="19" y="10"/>
                    <a:pt x="19" y="10"/>
                    <a:pt x="19" y="10"/>
                  </a:cubicBezTo>
                  <a:cubicBezTo>
                    <a:pt x="19" y="4"/>
                    <a:pt x="15" y="0"/>
                    <a:pt x="9"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grpSp>
      <p:sp>
        <p:nvSpPr>
          <p:cNvPr id="618" name="PA_库_形状 618"/>
          <p:cNvSpPr txBox="1"/>
          <p:nvPr>
            <p:custDataLst>
              <p:tags r:id="rId8"/>
            </p:custDataLst>
          </p:nvPr>
        </p:nvSpPr>
        <p:spPr>
          <a:xfrm>
            <a:off x="8583075" y="9180950"/>
            <a:ext cx="3273966" cy="984885"/>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lt1"/>
                </a:solidFill>
                <a:latin typeface="Montserrat SemiBold"/>
                <a:ea typeface="Montserrat SemiBold"/>
                <a:cs typeface="Montserrat SemiBold"/>
                <a:sym typeface="Montserrat SemiBold"/>
              </a:rPr>
              <a:t>Fast &amp; </a:t>
            </a:r>
            <a:endParaRPr lang="en-US" sz="3200">
              <a:solidFill>
                <a:schemeClr val="lt1"/>
              </a:solidFill>
              <a:latin typeface="Montserrat SemiBold"/>
              <a:ea typeface="Montserrat SemiBold"/>
              <a:cs typeface="Montserrat SemiBold"/>
              <a:sym typeface="Montserrat SemiBold"/>
            </a:endParaRPr>
          </a:p>
          <a:p>
            <a:pPr marL="0" marR="0" lvl="0" indent="0" algn="l" rtl="0">
              <a:spcBef>
                <a:spcPct val="0"/>
              </a:spcBef>
              <a:spcAft>
                <a:spcPct val="0"/>
              </a:spcAft>
              <a:buNone/>
            </a:pPr>
            <a:r>
              <a:rPr lang="en-US" sz="3200">
                <a:solidFill>
                  <a:schemeClr val="lt1"/>
                </a:solidFill>
                <a:latin typeface="Montserrat SemiBold"/>
                <a:ea typeface="Montserrat SemiBold"/>
                <a:cs typeface="Montserrat SemiBold"/>
                <a:sym typeface="Montserrat SemiBold"/>
              </a:rPr>
              <a:t>Being On time</a:t>
            </a:r>
            <a:endParaRPr sz="3200">
              <a:solidFill>
                <a:schemeClr val="lt1"/>
              </a:solidFill>
              <a:latin typeface="Montserrat SemiBold"/>
              <a:ea typeface="Montserrat SemiBold"/>
              <a:cs typeface="Montserrat SemiBold"/>
              <a:sym typeface="Montserrat SemiBold"/>
            </a:endParaRPr>
          </a:p>
        </p:txBody>
      </p:sp>
      <p:sp>
        <p:nvSpPr>
          <p:cNvPr id="619" name="PA_库_形状 619"/>
          <p:cNvSpPr txBox="1"/>
          <p:nvPr>
            <p:custDataLst>
              <p:tags r:id="rId9"/>
            </p:custDataLst>
          </p:nvPr>
        </p:nvSpPr>
        <p:spPr>
          <a:xfrm>
            <a:off x="8583075" y="10466397"/>
            <a:ext cx="3273968" cy="1384995"/>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lt1"/>
                </a:solidFill>
                <a:latin typeface="Montserrat Light"/>
                <a:ea typeface="Montserrat Light"/>
                <a:cs typeface="Montserrat Light"/>
                <a:sym typeface="Montserrat Light"/>
              </a:rPr>
              <a:t>Sed ut perspiciatis unde omnis iste natus error sit volup tatem</a:t>
            </a:r>
            <a:endParaRPr sz="2000">
              <a:solidFill>
                <a:schemeClr val="lt1"/>
              </a:solidFill>
              <a:latin typeface="Montserrat Light"/>
              <a:ea typeface="Montserrat Light"/>
              <a:cs typeface="Montserrat Light"/>
              <a:sym typeface="Montserrat Light"/>
            </a:endParaRPr>
          </a:p>
        </p:txBody>
      </p:sp>
      <p:sp>
        <p:nvSpPr>
          <p:cNvPr id="620" name="PA_库_形状 620"/>
          <p:cNvSpPr/>
          <p:nvPr>
            <p:custDataLst>
              <p:tags r:id="rId10"/>
            </p:custDataLst>
          </p:nvPr>
        </p:nvSpPr>
        <p:spPr>
          <a:xfrm>
            <a:off x="13016843" y="6010667"/>
            <a:ext cx="4595982" cy="7705333"/>
          </a:xfrm>
          <a:prstGeom prst="rect">
            <a:avLst/>
          </a:prstGeom>
          <a:solidFill>
            <a:srgbClr val="AED7CF"/>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grpSp>
        <p:nvGrpSpPr>
          <p:cNvPr id="621" name="PA_库_形状 621"/>
          <p:cNvGrpSpPr/>
          <p:nvPr>
            <p:custDataLst>
              <p:tags r:id="rId11"/>
            </p:custDataLst>
          </p:nvPr>
        </p:nvGrpSpPr>
        <p:grpSpPr>
          <a:xfrm>
            <a:off x="13515087" y="7262739"/>
            <a:ext cx="1175596" cy="1101088"/>
            <a:chOff x="4732339" y="3040063"/>
            <a:chExt cx="450850" cy="422276"/>
          </a:xfrm>
        </p:grpSpPr>
        <p:sp>
          <p:nvSpPr>
            <p:cNvPr id="622" name="Shape 622"/>
            <p:cNvSpPr/>
            <p:nvPr/>
          </p:nvSpPr>
          <p:spPr>
            <a:xfrm>
              <a:off x="4837114" y="3040063"/>
              <a:ext cx="241300" cy="17463"/>
            </a:xfrm>
            <a:custGeom>
              <a:rect l="0" t="0" r="0" b="0"/>
              <a:pathLst>
                <a:path w="241" h="18" extrusionOk="0">
                  <a:moveTo>
                    <a:pt x="10" y="18"/>
                  </a:moveTo>
                  <a:cubicBezTo>
                    <a:pt x="232" y="18"/>
                    <a:pt x="232" y="18"/>
                    <a:pt x="232" y="18"/>
                  </a:cubicBezTo>
                  <a:cubicBezTo>
                    <a:pt x="237" y="18"/>
                    <a:pt x="242" y="14"/>
                    <a:pt x="242" y="9"/>
                  </a:cubicBezTo>
                  <a:cubicBezTo>
                    <a:pt x="242" y="4"/>
                    <a:pt x="237" y="0"/>
                    <a:pt x="232" y="0"/>
                  </a:cubicBezTo>
                  <a:cubicBezTo>
                    <a:pt x="10" y="0"/>
                    <a:pt x="10" y="0"/>
                    <a:pt x="10" y="0"/>
                  </a:cubicBezTo>
                  <a:cubicBezTo>
                    <a:pt x="4" y="0"/>
                    <a:pt x="0" y="4"/>
                    <a:pt x="0" y="9"/>
                  </a:cubicBezTo>
                  <a:cubicBezTo>
                    <a:pt x="0" y="14"/>
                    <a:pt x="4" y="18"/>
                    <a:pt x="10" y="1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623" name="Shape 623"/>
            <p:cNvSpPr/>
            <p:nvPr/>
          </p:nvSpPr>
          <p:spPr>
            <a:xfrm>
              <a:off x="4732339" y="3065463"/>
              <a:ext cx="450850" cy="331788"/>
            </a:xfrm>
            <a:custGeom>
              <a:rect l="0" t="0" r="0" b="0"/>
              <a:pathLst>
                <a:path w="452" h="333" extrusionOk="0">
                  <a:moveTo>
                    <a:pt x="438" y="29"/>
                  </a:moveTo>
                  <a:cubicBezTo>
                    <a:pt x="428" y="16"/>
                    <a:pt x="408" y="0"/>
                    <a:pt x="363" y="0"/>
                  </a:cubicBezTo>
                  <a:cubicBezTo>
                    <a:pt x="337" y="0"/>
                    <a:pt x="337" y="0"/>
                    <a:pt x="337" y="0"/>
                  </a:cubicBezTo>
                  <a:cubicBezTo>
                    <a:pt x="115" y="0"/>
                    <a:pt x="115" y="0"/>
                    <a:pt x="115" y="0"/>
                  </a:cubicBezTo>
                  <a:cubicBezTo>
                    <a:pt x="88" y="0"/>
                    <a:pt x="88" y="0"/>
                    <a:pt x="88" y="0"/>
                  </a:cubicBezTo>
                  <a:cubicBezTo>
                    <a:pt x="44" y="0"/>
                    <a:pt x="23" y="16"/>
                    <a:pt x="14" y="29"/>
                  </a:cubicBezTo>
                  <a:cubicBezTo>
                    <a:pt x="2" y="46"/>
                    <a:pt x="0" y="67"/>
                    <a:pt x="7" y="91"/>
                  </a:cubicBezTo>
                  <a:cubicBezTo>
                    <a:pt x="19" y="126"/>
                    <a:pt x="58" y="168"/>
                    <a:pt x="83" y="187"/>
                  </a:cubicBezTo>
                  <a:cubicBezTo>
                    <a:pt x="84" y="188"/>
                    <a:pt x="86" y="189"/>
                    <a:pt x="88" y="189"/>
                  </a:cubicBezTo>
                  <a:cubicBezTo>
                    <a:pt x="91" y="189"/>
                    <a:pt x="94" y="188"/>
                    <a:pt x="96" y="185"/>
                  </a:cubicBezTo>
                  <a:cubicBezTo>
                    <a:pt x="99" y="181"/>
                    <a:pt x="98" y="175"/>
                    <a:pt x="94" y="172"/>
                  </a:cubicBezTo>
                  <a:cubicBezTo>
                    <a:pt x="72" y="155"/>
                    <a:pt x="36" y="116"/>
                    <a:pt x="25" y="85"/>
                  </a:cubicBezTo>
                  <a:cubicBezTo>
                    <a:pt x="19" y="67"/>
                    <a:pt x="21" y="51"/>
                    <a:pt x="29" y="40"/>
                  </a:cubicBezTo>
                  <a:cubicBezTo>
                    <a:pt x="39" y="26"/>
                    <a:pt x="60" y="19"/>
                    <a:pt x="88" y="19"/>
                  </a:cubicBezTo>
                  <a:cubicBezTo>
                    <a:pt x="105" y="19"/>
                    <a:pt x="105" y="19"/>
                    <a:pt x="105" y="19"/>
                  </a:cubicBezTo>
                  <a:cubicBezTo>
                    <a:pt x="105" y="140"/>
                    <a:pt x="105" y="140"/>
                    <a:pt x="105" y="140"/>
                  </a:cubicBezTo>
                  <a:cubicBezTo>
                    <a:pt x="105" y="227"/>
                    <a:pt x="188" y="278"/>
                    <a:pt x="210" y="290"/>
                  </a:cubicBezTo>
                  <a:cubicBezTo>
                    <a:pt x="210" y="290"/>
                    <a:pt x="210" y="291"/>
                    <a:pt x="210" y="291"/>
                  </a:cubicBezTo>
                  <a:cubicBezTo>
                    <a:pt x="210" y="324"/>
                    <a:pt x="210" y="324"/>
                    <a:pt x="210" y="324"/>
                  </a:cubicBezTo>
                  <a:cubicBezTo>
                    <a:pt x="210" y="329"/>
                    <a:pt x="214" y="333"/>
                    <a:pt x="219" y="333"/>
                  </a:cubicBezTo>
                  <a:cubicBezTo>
                    <a:pt x="225" y="333"/>
                    <a:pt x="229" y="329"/>
                    <a:pt x="229" y="324"/>
                  </a:cubicBezTo>
                  <a:cubicBezTo>
                    <a:pt x="229" y="291"/>
                    <a:pt x="229" y="291"/>
                    <a:pt x="229" y="291"/>
                  </a:cubicBezTo>
                  <a:cubicBezTo>
                    <a:pt x="229" y="291"/>
                    <a:pt x="229" y="290"/>
                    <a:pt x="229" y="290"/>
                  </a:cubicBezTo>
                  <a:cubicBezTo>
                    <a:pt x="253" y="278"/>
                    <a:pt x="347" y="227"/>
                    <a:pt x="347" y="140"/>
                  </a:cubicBezTo>
                  <a:cubicBezTo>
                    <a:pt x="347" y="19"/>
                    <a:pt x="347" y="19"/>
                    <a:pt x="347" y="19"/>
                  </a:cubicBezTo>
                  <a:cubicBezTo>
                    <a:pt x="363" y="19"/>
                    <a:pt x="363" y="19"/>
                    <a:pt x="363" y="19"/>
                  </a:cubicBezTo>
                  <a:cubicBezTo>
                    <a:pt x="392" y="19"/>
                    <a:pt x="413" y="26"/>
                    <a:pt x="423" y="40"/>
                  </a:cubicBezTo>
                  <a:cubicBezTo>
                    <a:pt x="431" y="51"/>
                    <a:pt x="432" y="67"/>
                    <a:pt x="427" y="85"/>
                  </a:cubicBezTo>
                  <a:cubicBezTo>
                    <a:pt x="419" y="109"/>
                    <a:pt x="378" y="156"/>
                    <a:pt x="358" y="172"/>
                  </a:cubicBezTo>
                  <a:cubicBezTo>
                    <a:pt x="354" y="175"/>
                    <a:pt x="353" y="181"/>
                    <a:pt x="356" y="185"/>
                  </a:cubicBezTo>
                  <a:cubicBezTo>
                    <a:pt x="358" y="188"/>
                    <a:pt x="361" y="189"/>
                    <a:pt x="363" y="189"/>
                  </a:cubicBezTo>
                  <a:cubicBezTo>
                    <a:pt x="365" y="189"/>
                    <a:pt x="368" y="188"/>
                    <a:pt x="369" y="187"/>
                  </a:cubicBezTo>
                  <a:cubicBezTo>
                    <a:pt x="392" y="169"/>
                    <a:pt x="435" y="119"/>
                    <a:pt x="444" y="91"/>
                  </a:cubicBezTo>
                  <a:cubicBezTo>
                    <a:pt x="452" y="67"/>
                    <a:pt x="450" y="46"/>
                    <a:pt x="438" y="29"/>
                  </a:cubicBezTo>
                  <a:close/>
                  <a:moveTo>
                    <a:pt x="328" y="140"/>
                  </a:moveTo>
                  <a:cubicBezTo>
                    <a:pt x="328" y="217"/>
                    <a:pt x="240" y="264"/>
                    <a:pt x="220" y="274"/>
                  </a:cubicBezTo>
                  <a:cubicBezTo>
                    <a:pt x="201" y="264"/>
                    <a:pt x="124" y="217"/>
                    <a:pt x="124" y="140"/>
                  </a:cubicBezTo>
                  <a:cubicBezTo>
                    <a:pt x="124" y="19"/>
                    <a:pt x="124" y="19"/>
                    <a:pt x="124" y="19"/>
                  </a:cubicBezTo>
                  <a:cubicBezTo>
                    <a:pt x="328" y="19"/>
                    <a:pt x="328" y="19"/>
                    <a:pt x="328" y="19"/>
                  </a:cubicBezTo>
                  <a:lnTo>
                    <a:pt x="328" y="14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624" name="Shape 624"/>
            <p:cNvSpPr/>
            <p:nvPr/>
          </p:nvSpPr>
          <p:spPr>
            <a:xfrm>
              <a:off x="4849814" y="3403601"/>
              <a:ext cx="201613" cy="58738"/>
            </a:xfrm>
            <a:custGeom>
              <a:rect l="0" t="0" r="0" b="0"/>
              <a:pathLst>
                <a:path w="201" h="57" extrusionOk="0">
                  <a:moveTo>
                    <a:pt x="173" y="0"/>
                  </a:moveTo>
                  <a:cubicBezTo>
                    <a:pt x="29" y="0"/>
                    <a:pt x="29" y="0"/>
                    <a:pt x="29" y="0"/>
                  </a:cubicBezTo>
                  <a:cubicBezTo>
                    <a:pt x="13" y="0"/>
                    <a:pt x="0" y="13"/>
                    <a:pt x="0" y="29"/>
                  </a:cubicBezTo>
                  <a:cubicBezTo>
                    <a:pt x="0" y="49"/>
                    <a:pt x="0" y="49"/>
                    <a:pt x="0" y="49"/>
                  </a:cubicBezTo>
                  <a:cubicBezTo>
                    <a:pt x="0" y="54"/>
                    <a:pt x="4" y="58"/>
                    <a:pt x="10" y="58"/>
                  </a:cubicBezTo>
                  <a:cubicBezTo>
                    <a:pt x="193" y="58"/>
                    <a:pt x="193" y="58"/>
                    <a:pt x="193" y="58"/>
                  </a:cubicBezTo>
                  <a:cubicBezTo>
                    <a:pt x="198" y="58"/>
                    <a:pt x="202" y="54"/>
                    <a:pt x="202" y="49"/>
                  </a:cubicBezTo>
                  <a:cubicBezTo>
                    <a:pt x="202" y="30"/>
                    <a:pt x="202" y="30"/>
                    <a:pt x="202" y="30"/>
                  </a:cubicBezTo>
                  <a:cubicBezTo>
                    <a:pt x="202" y="14"/>
                    <a:pt x="190" y="0"/>
                    <a:pt x="173" y="0"/>
                  </a:cubicBezTo>
                  <a:close/>
                  <a:moveTo>
                    <a:pt x="184" y="40"/>
                  </a:moveTo>
                  <a:cubicBezTo>
                    <a:pt x="19" y="40"/>
                    <a:pt x="19" y="40"/>
                    <a:pt x="19" y="40"/>
                  </a:cubicBezTo>
                  <a:cubicBezTo>
                    <a:pt x="19" y="29"/>
                    <a:pt x="19" y="29"/>
                    <a:pt x="19" y="29"/>
                  </a:cubicBezTo>
                  <a:cubicBezTo>
                    <a:pt x="19" y="23"/>
                    <a:pt x="23" y="19"/>
                    <a:pt x="29" y="19"/>
                  </a:cubicBezTo>
                  <a:cubicBezTo>
                    <a:pt x="173" y="19"/>
                    <a:pt x="173" y="19"/>
                    <a:pt x="173" y="19"/>
                  </a:cubicBezTo>
                  <a:cubicBezTo>
                    <a:pt x="179" y="19"/>
                    <a:pt x="184" y="24"/>
                    <a:pt x="184" y="30"/>
                  </a:cubicBezTo>
                  <a:lnTo>
                    <a:pt x="184" y="4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grpSp>
      <p:sp>
        <p:nvSpPr>
          <p:cNvPr id="625" name="PA_库_形状 625"/>
          <p:cNvSpPr txBox="1"/>
          <p:nvPr>
            <p:custDataLst>
              <p:tags r:id="rId12"/>
            </p:custDataLst>
          </p:nvPr>
        </p:nvSpPr>
        <p:spPr>
          <a:xfrm>
            <a:off x="13677850" y="9180950"/>
            <a:ext cx="3273966" cy="984885"/>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lt1"/>
                </a:solidFill>
                <a:latin typeface="Montserrat SemiBold"/>
                <a:ea typeface="Montserrat SemiBold"/>
                <a:cs typeface="Montserrat SemiBold"/>
                <a:sym typeface="Montserrat SemiBold"/>
              </a:rPr>
              <a:t>Best </a:t>
            </a:r>
            <a:endParaRPr lang="en-US" sz="3200">
              <a:solidFill>
                <a:schemeClr val="lt1"/>
              </a:solidFill>
              <a:latin typeface="Montserrat SemiBold"/>
              <a:ea typeface="Montserrat SemiBold"/>
              <a:cs typeface="Montserrat SemiBold"/>
              <a:sym typeface="Montserrat SemiBold"/>
            </a:endParaRPr>
          </a:p>
          <a:p>
            <a:pPr marL="0" marR="0" lvl="0" indent="0" algn="l" rtl="0">
              <a:spcBef>
                <a:spcPct val="0"/>
              </a:spcBef>
              <a:spcAft>
                <a:spcPct val="0"/>
              </a:spcAft>
              <a:buNone/>
            </a:pPr>
            <a:r>
              <a:rPr lang="en-US" sz="3200">
                <a:solidFill>
                  <a:schemeClr val="lt1"/>
                </a:solidFill>
                <a:latin typeface="Montserrat SemiBold"/>
                <a:ea typeface="Montserrat SemiBold"/>
                <a:cs typeface="Montserrat SemiBold"/>
                <a:sym typeface="Montserrat SemiBold"/>
              </a:rPr>
              <a:t>Quality</a:t>
            </a:r>
            <a:endParaRPr sz="3200">
              <a:solidFill>
                <a:schemeClr val="lt1"/>
              </a:solidFill>
              <a:latin typeface="Montserrat SemiBold"/>
              <a:ea typeface="Montserrat SemiBold"/>
              <a:cs typeface="Montserrat SemiBold"/>
              <a:sym typeface="Montserrat SemiBold"/>
            </a:endParaRPr>
          </a:p>
        </p:txBody>
      </p:sp>
      <p:sp>
        <p:nvSpPr>
          <p:cNvPr id="626" name="PA_库_形状 626"/>
          <p:cNvSpPr txBox="1"/>
          <p:nvPr>
            <p:custDataLst>
              <p:tags r:id="rId13"/>
            </p:custDataLst>
          </p:nvPr>
        </p:nvSpPr>
        <p:spPr>
          <a:xfrm>
            <a:off x="13677850" y="10466397"/>
            <a:ext cx="3273968" cy="1384995"/>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lt1"/>
                </a:solidFill>
                <a:latin typeface="Montserrat Light"/>
                <a:ea typeface="Montserrat Light"/>
                <a:cs typeface="Montserrat Light"/>
                <a:sym typeface="Montserrat Light"/>
              </a:rPr>
              <a:t>Sed ut perspiciatis unde omnis iste natus error sit volup tatem</a:t>
            </a:r>
            <a:endParaRPr sz="2000">
              <a:solidFill>
                <a:schemeClr val="lt1"/>
              </a:solidFill>
              <a:latin typeface="Montserrat Light"/>
              <a:ea typeface="Montserrat Light"/>
              <a:cs typeface="Montserrat Light"/>
              <a:sym typeface="Montserrat Light"/>
            </a:endParaRPr>
          </a:p>
        </p:txBody>
      </p:sp>
      <p:sp>
        <p:nvSpPr>
          <p:cNvPr id="627" name="PA_库_形状 627"/>
          <p:cNvSpPr/>
          <p:nvPr>
            <p:custDataLst>
              <p:tags r:id="rId14"/>
            </p:custDataLst>
          </p:nvPr>
        </p:nvSpPr>
        <p:spPr>
          <a:xfrm>
            <a:off x="18111619" y="6010667"/>
            <a:ext cx="4595982" cy="7705333"/>
          </a:xfrm>
          <a:prstGeom prst="rect">
            <a:avLst/>
          </a:prstGeom>
          <a:solidFill>
            <a:srgbClr val="AED7CF"/>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628" name="PA_库_形状 628"/>
          <p:cNvSpPr/>
          <p:nvPr>
            <p:custDataLst>
              <p:tags r:id="rId15"/>
            </p:custDataLst>
          </p:nvPr>
        </p:nvSpPr>
        <p:spPr>
          <a:xfrm>
            <a:off x="18628816" y="7382017"/>
            <a:ext cx="1167263" cy="1001588"/>
          </a:xfrm>
          <a:custGeom>
            <a:rect l="0" t="0" r="0" b="0"/>
            <a:pathLst>
              <a:path w="491" h="422" extrusionOk="0">
                <a:moveTo>
                  <a:pt x="357" y="0"/>
                </a:moveTo>
                <a:cubicBezTo>
                  <a:pt x="324" y="0"/>
                  <a:pt x="292" y="12"/>
                  <a:pt x="267" y="35"/>
                </a:cubicBezTo>
                <a:cubicBezTo>
                  <a:pt x="259" y="42"/>
                  <a:pt x="252" y="50"/>
                  <a:pt x="246" y="60"/>
                </a:cubicBezTo>
                <a:cubicBezTo>
                  <a:pt x="239" y="50"/>
                  <a:pt x="232" y="42"/>
                  <a:pt x="224" y="35"/>
                </a:cubicBezTo>
                <a:cubicBezTo>
                  <a:pt x="199" y="12"/>
                  <a:pt x="167" y="0"/>
                  <a:pt x="134" y="0"/>
                </a:cubicBezTo>
                <a:cubicBezTo>
                  <a:pt x="60" y="0"/>
                  <a:pt x="0" y="60"/>
                  <a:pt x="0" y="134"/>
                </a:cubicBezTo>
                <a:cubicBezTo>
                  <a:pt x="0" y="183"/>
                  <a:pt x="16" y="222"/>
                  <a:pt x="52" y="264"/>
                </a:cubicBezTo>
                <a:cubicBezTo>
                  <a:pt x="104" y="325"/>
                  <a:pt x="235" y="417"/>
                  <a:pt x="240" y="421"/>
                </a:cubicBezTo>
                <a:cubicBezTo>
                  <a:pt x="242" y="422"/>
                  <a:pt x="244" y="423"/>
                  <a:pt x="246" y="423"/>
                </a:cubicBezTo>
                <a:cubicBezTo>
                  <a:pt x="247" y="423"/>
                  <a:pt x="249" y="422"/>
                  <a:pt x="251" y="421"/>
                </a:cubicBezTo>
                <a:cubicBezTo>
                  <a:pt x="257" y="417"/>
                  <a:pt x="388" y="325"/>
                  <a:pt x="439" y="264"/>
                </a:cubicBezTo>
                <a:cubicBezTo>
                  <a:pt x="475" y="222"/>
                  <a:pt x="491" y="183"/>
                  <a:pt x="491" y="134"/>
                </a:cubicBezTo>
                <a:cubicBezTo>
                  <a:pt x="491" y="60"/>
                  <a:pt x="431" y="0"/>
                  <a:pt x="357" y="0"/>
                </a:cubicBezTo>
                <a:close/>
                <a:moveTo>
                  <a:pt x="425" y="252"/>
                </a:moveTo>
                <a:cubicBezTo>
                  <a:pt x="381" y="304"/>
                  <a:pt x="271" y="383"/>
                  <a:pt x="246" y="402"/>
                </a:cubicBezTo>
                <a:cubicBezTo>
                  <a:pt x="220" y="383"/>
                  <a:pt x="111" y="304"/>
                  <a:pt x="66" y="252"/>
                </a:cubicBezTo>
                <a:cubicBezTo>
                  <a:pt x="33" y="214"/>
                  <a:pt x="19" y="178"/>
                  <a:pt x="19" y="134"/>
                </a:cubicBezTo>
                <a:cubicBezTo>
                  <a:pt x="19" y="70"/>
                  <a:pt x="71" y="19"/>
                  <a:pt x="134" y="19"/>
                </a:cubicBezTo>
                <a:cubicBezTo>
                  <a:pt x="163" y="19"/>
                  <a:pt x="190" y="29"/>
                  <a:pt x="211" y="48"/>
                </a:cubicBezTo>
                <a:cubicBezTo>
                  <a:pt x="222" y="58"/>
                  <a:pt x="231" y="70"/>
                  <a:pt x="237" y="83"/>
                </a:cubicBezTo>
                <a:cubicBezTo>
                  <a:pt x="239" y="86"/>
                  <a:pt x="242" y="88"/>
                  <a:pt x="246" y="88"/>
                </a:cubicBezTo>
                <a:cubicBezTo>
                  <a:pt x="249" y="88"/>
                  <a:pt x="252" y="86"/>
                  <a:pt x="254" y="83"/>
                </a:cubicBezTo>
                <a:cubicBezTo>
                  <a:pt x="260" y="70"/>
                  <a:pt x="269" y="58"/>
                  <a:pt x="280" y="48"/>
                </a:cubicBezTo>
                <a:cubicBezTo>
                  <a:pt x="301" y="29"/>
                  <a:pt x="328" y="19"/>
                  <a:pt x="357" y="19"/>
                </a:cubicBezTo>
                <a:cubicBezTo>
                  <a:pt x="420" y="19"/>
                  <a:pt x="472" y="70"/>
                  <a:pt x="472" y="134"/>
                </a:cubicBezTo>
                <a:cubicBezTo>
                  <a:pt x="472" y="178"/>
                  <a:pt x="458" y="214"/>
                  <a:pt x="425" y="25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629" name="PA_库_形状 629"/>
          <p:cNvSpPr txBox="1"/>
          <p:nvPr>
            <p:custDataLst>
              <p:tags r:id="rId16"/>
            </p:custDataLst>
          </p:nvPr>
        </p:nvSpPr>
        <p:spPr>
          <a:xfrm>
            <a:off x="18772625" y="9180950"/>
            <a:ext cx="3273966" cy="984885"/>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lt1"/>
                </a:solidFill>
                <a:latin typeface="Montserrat SemiBold"/>
                <a:ea typeface="Montserrat SemiBold"/>
                <a:cs typeface="Montserrat SemiBold"/>
                <a:sym typeface="Montserrat SemiBold"/>
              </a:rPr>
              <a:t>Choice &amp; Respect</a:t>
            </a:r>
            <a:endParaRPr sz="3200">
              <a:solidFill>
                <a:schemeClr val="lt1"/>
              </a:solidFill>
              <a:latin typeface="Montserrat SemiBold"/>
              <a:ea typeface="Montserrat SemiBold"/>
              <a:cs typeface="Montserrat SemiBold"/>
              <a:sym typeface="Montserrat SemiBold"/>
            </a:endParaRPr>
          </a:p>
        </p:txBody>
      </p:sp>
      <p:sp>
        <p:nvSpPr>
          <p:cNvPr id="630" name="PA_库_形状 630"/>
          <p:cNvSpPr txBox="1"/>
          <p:nvPr>
            <p:custDataLst>
              <p:tags r:id="rId17"/>
            </p:custDataLst>
          </p:nvPr>
        </p:nvSpPr>
        <p:spPr>
          <a:xfrm>
            <a:off x="18772625" y="10466397"/>
            <a:ext cx="3273968" cy="1384995"/>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lt1"/>
                </a:solidFill>
                <a:latin typeface="Montserrat Light"/>
                <a:ea typeface="Montserrat Light"/>
                <a:cs typeface="Montserrat Light"/>
                <a:sym typeface="Montserrat Light"/>
              </a:rPr>
              <a:t>Sed ut perspiciatis unde omnis iste natus error sit volup tatem</a:t>
            </a:r>
            <a:endParaRPr sz="2000">
              <a:solidFill>
                <a:schemeClr val="lt1"/>
              </a:solidFill>
              <a:latin typeface="Montserrat Light"/>
              <a:ea typeface="Montserrat Light"/>
              <a:cs typeface="Montserrat Light"/>
              <a:sym typeface="Montserrat Light"/>
            </a:endParaRPr>
          </a:p>
        </p:txBody>
      </p:sp>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50"/>
                                  </p:stCondLst>
                                  <p:childTnLst>
                                    <p:set>
                                      <p:cBhvr>
                                        <p:cTn id="6" dur="1" fill="hold">
                                          <p:stCondLst>
                                            <p:cond delay="0"/>
                                          </p:stCondLst>
                                        </p:cTn>
                                        <p:tgtEl>
                                          <p:spTgt spid="594"/>
                                        </p:tgtEl>
                                        <p:attrNameLst>
                                          <p:attrName>style.visibility</p:attrName>
                                        </p:attrNameLst>
                                      </p:cBhvr>
                                      <p:to>
                                        <p:strVal val="visible"/>
                                      </p:to>
                                    </p:set>
                                    <p:animEffect transition="in" filter="wipe(down)">
                                      <p:cBhvr>
                                        <p:cTn id="7" dur="1000"/>
                                        <p:tgtEl>
                                          <p:spTgt spid="594"/>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595"/>
                                        </p:tgtEl>
                                        <p:attrNameLst>
                                          <p:attrName>style.visibility</p:attrName>
                                        </p:attrNameLst>
                                      </p:cBhvr>
                                      <p:to>
                                        <p:strVal val="visible"/>
                                      </p:to>
                                    </p:set>
                                    <p:animEffect transition="in" filter="wipe(down)">
                                      <p:cBhvr>
                                        <p:cTn id="10" dur="1000"/>
                                        <p:tgtEl>
                                          <p:spTgt spid="595"/>
                                        </p:tgtEl>
                                      </p:cBhvr>
                                    </p:animEffect>
                                  </p:childTnLst>
                                </p:cTn>
                              </p:par>
                              <p:par>
                                <p:cTn id="11" presetID="22" presetClass="entr" presetSubtype="4" fill="hold" grpId="0" nodeType="withEffect">
                                  <p:stCondLst>
                                    <p:cond delay="250"/>
                                  </p:stCondLst>
                                  <p:childTnLst>
                                    <p:set>
                                      <p:cBhvr>
                                        <p:cTn id="12" dur="1" fill="hold">
                                          <p:stCondLst>
                                            <p:cond delay="0"/>
                                          </p:stCondLst>
                                        </p:cTn>
                                        <p:tgtEl>
                                          <p:spTgt spid="596"/>
                                        </p:tgtEl>
                                        <p:attrNameLst>
                                          <p:attrName>style.visibility</p:attrName>
                                        </p:attrNameLst>
                                      </p:cBhvr>
                                      <p:to>
                                        <p:strVal val="visible"/>
                                      </p:to>
                                    </p:set>
                                    <p:animEffect transition="in" filter="wipe(down)">
                                      <p:cBhvr>
                                        <p:cTn id="13" dur="1000"/>
                                        <p:tgtEl>
                                          <p:spTgt spid="596"/>
                                        </p:tgtEl>
                                      </p:cBhvr>
                                    </p:animEffect>
                                  </p:childTnLst>
                                </p:cTn>
                              </p:par>
                              <p:par>
                                <p:cTn id="14" presetID="22" presetClass="entr" presetSubtype="4" fill="hold" nodeType="withEffect">
                                  <p:stCondLst>
                                    <p:cond delay="250"/>
                                  </p:stCondLst>
                                  <p:childTnLst>
                                    <p:set>
                                      <p:cBhvr>
                                        <p:cTn id="15" dur="1" fill="hold">
                                          <p:stCondLst>
                                            <p:cond delay="0"/>
                                          </p:stCondLst>
                                        </p:cTn>
                                        <p:tgtEl>
                                          <p:spTgt spid="597"/>
                                        </p:tgtEl>
                                        <p:attrNameLst>
                                          <p:attrName>style.visibility</p:attrName>
                                        </p:attrNameLst>
                                      </p:cBhvr>
                                      <p:to>
                                        <p:strVal val="visible"/>
                                      </p:to>
                                    </p:set>
                                    <p:animEffect transition="in" filter="wipe(down)">
                                      <p:cBhvr>
                                        <p:cTn id="16" dur="1000"/>
                                        <p:tgtEl>
                                          <p:spTgt spid="597"/>
                                        </p:tgtEl>
                                      </p:cBhvr>
                                    </p:animEffect>
                                  </p:childTnLst>
                                </p:cTn>
                              </p:par>
                              <p:par>
                                <p:cTn id="17" presetID="22" presetClass="entr" presetSubtype="4" fill="hold" grpId="0" nodeType="withEffect">
                                  <p:stCondLst>
                                    <p:cond delay="250"/>
                                  </p:stCondLst>
                                  <p:childTnLst>
                                    <p:set>
                                      <p:cBhvr>
                                        <p:cTn id="18" dur="1" fill="hold">
                                          <p:stCondLst>
                                            <p:cond delay="0"/>
                                          </p:stCondLst>
                                        </p:cTn>
                                        <p:tgtEl>
                                          <p:spTgt spid="610"/>
                                        </p:tgtEl>
                                        <p:attrNameLst>
                                          <p:attrName>style.visibility</p:attrName>
                                        </p:attrNameLst>
                                      </p:cBhvr>
                                      <p:to>
                                        <p:strVal val="visible"/>
                                      </p:to>
                                    </p:set>
                                    <p:animEffect transition="in" filter="wipe(down)">
                                      <p:cBhvr>
                                        <p:cTn id="19" dur="1000"/>
                                        <p:tgtEl>
                                          <p:spTgt spid="610"/>
                                        </p:tgtEl>
                                      </p:cBhvr>
                                    </p:animEffect>
                                  </p:childTnLst>
                                </p:cTn>
                              </p:par>
                              <p:par>
                                <p:cTn id="20" presetID="22" presetClass="entr" presetSubtype="4" fill="hold" nodeType="withEffect">
                                  <p:stCondLst>
                                    <p:cond delay="250"/>
                                  </p:stCondLst>
                                  <p:childTnLst>
                                    <p:set>
                                      <p:cBhvr>
                                        <p:cTn id="21" dur="1" fill="hold">
                                          <p:stCondLst>
                                            <p:cond delay="0"/>
                                          </p:stCondLst>
                                        </p:cTn>
                                        <p:tgtEl>
                                          <p:spTgt spid="611"/>
                                        </p:tgtEl>
                                        <p:attrNameLst>
                                          <p:attrName>style.visibility</p:attrName>
                                        </p:attrNameLst>
                                      </p:cBhvr>
                                      <p:to>
                                        <p:strVal val="visible"/>
                                      </p:to>
                                    </p:set>
                                    <p:animEffect transition="in" filter="wipe(down)">
                                      <p:cBhvr>
                                        <p:cTn id="22" dur="1000"/>
                                        <p:tgtEl>
                                          <p:spTgt spid="611"/>
                                        </p:tgtEl>
                                      </p:cBhvr>
                                    </p:animEffect>
                                  </p:childTnLst>
                                </p:cTn>
                              </p:par>
                              <p:par>
                                <p:cTn id="23" presetID="22" presetClass="entr" presetSubtype="4" fill="hold" grpId="0" nodeType="withEffect">
                                  <p:stCondLst>
                                    <p:cond delay="250"/>
                                  </p:stCondLst>
                                  <p:childTnLst>
                                    <p:set>
                                      <p:cBhvr>
                                        <p:cTn id="24" dur="1" fill="hold">
                                          <p:stCondLst>
                                            <p:cond delay="0"/>
                                          </p:stCondLst>
                                        </p:cTn>
                                        <p:tgtEl>
                                          <p:spTgt spid="618"/>
                                        </p:tgtEl>
                                        <p:attrNameLst>
                                          <p:attrName>style.visibility</p:attrName>
                                        </p:attrNameLst>
                                      </p:cBhvr>
                                      <p:to>
                                        <p:strVal val="visible"/>
                                      </p:to>
                                    </p:set>
                                    <p:animEffect transition="in" filter="wipe(down)">
                                      <p:cBhvr>
                                        <p:cTn id="25" dur="1000"/>
                                        <p:tgtEl>
                                          <p:spTgt spid="618"/>
                                        </p:tgtEl>
                                      </p:cBhvr>
                                    </p:animEffect>
                                  </p:childTnLst>
                                </p:cTn>
                              </p:par>
                              <p:par>
                                <p:cTn id="26" presetID="22" presetClass="entr" presetSubtype="4" fill="hold" grpId="0" nodeType="withEffect">
                                  <p:stCondLst>
                                    <p:cond delay="250"/>
                                  </p:stCondLst>
                                  <p:childTnLst>
                                    <p:set>
                                      <p:cBhvr>
                                        <p:cTn id="27" dur="1" fill="hold">
                                          <p:stCondLst>
                                            <p:cond delay="0"/>
                                          </p:stCondLst>
                                        </p:cTn>
                                        <p:tgtEl>
                                          <p:spTgt spid="619"/>
                                        </p:tgtEl>
                                        <p:attrNameLst>
                                          <p:attrName>style.visibility</p:attrName>
                                        </p:attrNameLst>
                                      </p:cBhvr>
                                      <p:to>
                                        <p:strVal val="visible"/>
                                      </p:to>
                                    </p:set>
                                    <p:animEffect transition="in" filter="wipe(down)">
                                      <p:cBhvr>
                                        <p:cTn id="28" dur="1000"/>
                                        <p:tgtEl>
                                          <p:spTgt spid="619"/>
                                        </p:tgtEl>
                                      </p:cBhvr>
                                    </p:animEffect>
                                  </p:childTnLst>
                                </p:cTn>
                              </p:par>
                              <p:par>
                                <p:cTn id="29" presetID="22" presetClass="entr" presetSubtype="4" fill="hold" grpId="0" nodeType="withEffect">
                                  <p:stCondLst>
                                    <p:cond delay="250"/>
                                  </p:stCondLst>
                                  <p:childTnLst>
                                    <p:set>
                                      <p:cBhvr>
                                        <p:cTn id="30" dur="1" fill="hold">
                                          <p:stCondLst>
                                            <p:cond delay="0"/>
                                          </p:stCondLst>
                                        </p:cTn>
                                        <p:tgtEl>
                                          <p:spTgt spid="620"/>
                                        </p:tgtEl>
                                        <p:attrNameLst>
                                          <p:attrName>style.visibility</p:attrName>
                                        </p:attrNameLst>
                                      </p:cBhvr>
                                      <p:to>
                                        <p:strVal val="visible"/>
                                      </p:to>
                                    </p:set>
                                    <p:animEffect transition="in" filter="wipe(down)">
                                      <p:cBhvr>
                                        <p:cTn id="31" dur="1000"/>
                                        <p:tgtEl>
                                          <p:spTgt spid="620"/>
                                        </p:tgtEl>
                                      </p:cBhvr>
                                    </p:animEffect>
                                  </p:childTnLst>
                                </p:cTn>
                              </p:par>
                              <p:par>
                                <p:cTn id="32" presetID="22" presetClass="entr" presetSubtype="4" fill="hold" nodeType="withEffect">
                                  <p:stCondLst>
                                    <p:cond delay="250"/>
                                  </p:stCondLst>
                                  <p:childTnLst>
                                    <p:set>
                                      <p:cBhvr>
                                        <p:cTn id="33" dur="1" fill="hold">
                                          <p:stCondLst>
                                            <p:cond delay="0"/>
                                          </p:stCondLst>
                                        </p:cTn>
                                        <p:tgtEl>
                                          <p:spTgt spid="621"/>
                                        </p:tgtEl>
                                        <p:attrNameLst>
                                          <p:attrName>style.visibility</p:attrName>
                                        </p:attrNameLst>
                                      </p:cBhvr>
                                      <p:to>
                                        <p:strVal val="visible"/>
                                      </p:to>
                                    </p:set>
                                    <p:animEffect transition="in" filter="wipe(down)">
                                      <p:cBhvr>
                                        <p:cTn id="34" dur="1000"/>
                                        <p:tgtEl>
                                          <p:spTgt spid="621"/>
                                        </p:tgtEl>
                                      </p:cBhvr>
                                    </p:animEffect>
                                  </p:childTnLst>
                                </p:cTn>
                              </p:par>
                              <p:par>
                                <p:cTn id="35" presetID="22" presetClass="entr" presetSubtype="4" fill="hold" grpId="0" nodeType="withEffect">
                                  <p:stCondLst>
                                    <p:cond delay="250"/>
                                  </p:stCondLst>
                                  <p:childTnLst>
                                    <p:set>
                                      <p:cBhvr>
                                        <p:cTn id="36" dur="1" fill="hold">
                                          <p:stCondLst>
                                            <p:cond delay="0"/>
                                          </p:stCondLst>
                                        </p:cTn>
                                        <p:tgtEl>
                                          <p:spTgt spid="625"/>
                                        </p:tgtEl>
                                        <p:attrNameLst>
                                          <p:attrName>style.visibility</p:attrName>
                                        </p:attrNameLst>
                                      </p:cBhvr>
                                      <p:to>
                                        <p:strVal val="visible"/>
                                      </p:to>
                                    </p:set>
                                    <p:animEffect transition="in" filter="wipe(down)">
                                      <p:cBhvr>
                                        <p:cTn id="37" dur="1000"/>
                                        <p:tgtEl>
                                          <p:spTgt spid="625"/>
                                        </p:tgtEl>
                                      </p:cBhvr>
                                    </p:animEffect>
                                  </p:childTnLst>
                                </p:cTn>
                              </p:par>
                              <p:par>
                                <p:cTn id="38" presetID="22" presetClass="entr" presetSubtype="4" fill="hold" grpId="0" nodeType="withEffect">
                                  <p:stCondLst>
                                    <p:cond delay="250"/>
                                  </p:stCondLst>
                                  <p:childTnLst>
                                    <p:set>
                                      <p:cBhvr>
                                        <p:cTn id="39" dur="1" fill="hold">
                                          <p:stCondLst>
                                            <p:cond delay="0"/>
                                          </p:stCondLst>
                                        </p:cTn>
                                        <p:tgtEl>
                                          <p:spTgt spid="626"/>
                                        </p:tgtEl>
                                        <p:attrNameLst>
                                          <p:attrName>style.visibility</p:attrName>
                                        </p:attrNameLst>
                                      </p:cBhvr>
                                      <p:to>
                                        <p:strVal val="visible"/>
                                      </p:to>
                                    </p:set>
                                    <p:animEffect transition="in" filter="wipe(down)">
                                      <p:cBhvr>
                                        <p:cTn id="40" dur="1000"/>
                                        <p:tgtEl>
                                          <p:spTgt spid="626"/>
                                        </p:tgtEl>
                                      </p:cBhvr>
                                    </p:animEffect>
                                  </p:childTnLst>
                                </p:cTn>
                              </p:par>
                              <p:par>
                                <p:cTn id="41" presetID="22" presetClass="entr" presetSubtype="4" fill="hold" grpId="0" nodeType="withEffect">
                                  <p:stCondLst>
                                    <p:cond delay="250"/>
                                  </p:stCondLst>
                                  <p:childTnLst>
                                    <p:set>
                                      <p:cBhvr>
                                        <p:cTn id="42" dur="1" fill="hold">
                                          <p:stCondLst>
                                            <p:cond delay="0"/>
                                          </p:stCondLst>
                                        </p:cTn>
                                        <p:tgtEl>
                                          <p:spTgt spid="627"/>
                                        </p:tgtEl>
                                        <p:attrNameLst>
                                          <p:attrName>style.visibility</p:attrName>
                                        </p:attrNameLst>
                                      </p:cBhvr>
                                      <p:to>
                                        <p:strVal val="visible"/>
                                      </p:to>
                                    </p:set>
                                    <p:animEffect transition="in" filter="wipe(down)">
                                      <p:cBhvr>
                                        <p:cTn id="43" dur="1000"/>
                                        <p:tgtEl>
                                          <p:spTgt spid="627"/>
                                        </p:tgtEl>
                                      </p:cBhvr>
                                    </p:animEffect>
                                  </p:childTnLst>
                                </p:cTn>
                              </p:par>
                              <p:par>
                                <p:cTn id="44" presetID="22" presetClass="entr" presetSubtype="4" fill="hold" grpId="0" nodeType="withEffect">
                                  <p:stCondLst>
                                    <p:cond delay="250"/>
                                  </p:stCondLst>
                                  <p:childTnLst>
                                    <p:set>
                                      <p:cBhvr>
                                        <p:cTn id="45" dur="1" fill="hold">
                                          <p:stCondLst>
                                            <p:cond delay="0"/>
                                          </p:stCondLst>
                                        </p:cTn>
                                        <p:tgtEl>
                                          <p:spTgt spid="628"/>
                                        </p:tgtEl>
                                        <p:attrNameLst>
                                          <p:attrName>style.visibility</p:attrName>
                                        </p:attrNameLst>
                                      </p:cBhvr>
                                      <p:to>
                                        <p:strVal val="visible"/>
                                      </p:to>
                                    </p:set>
                                    <p:animEffect transition="in" filter="wipe(down)">
                                      <p:cBhvr>
                                        <p:cTn id="46" dur="1000"/>
                                        <p:tgtEl>
                                          <p:spTgt spid="628"/>
                                        </p:tgtEl>
                                      </p:cBhvr>
                                    </p:animEffect>
                                  </p:childTnLst>
                                </p:cTn>
                              </p:par>
                              <p:par>
                                <p:cTn id="47" presetID="22" presetClass="entr" presetSubtype="4" fill="hold" grpId="0" nodeType="withEffect">
                                  <p:stCondLst>
                                    <p:cond delay="250"/>
                                  </p:stCondLst>
                                  <p:childTnLst>
                                    <p:set>
                                      <p:cBhvr>
                                        <p:cTn id="48" dur="1" fill="hold">
                                          <p:stCondLst>
                                            <p:cond delay="0"/>
                                          </p:stCondLst>
                                        </p:cTn>
                                        <p:tgtEl>
                                          <p:spTgt spid="629"/>
                                        </p:tgtEl>
                                        <p:attrNameLst>
                                          <p:attrName>style.visibility</p:attrName>
                                        </p:attrNameLst>
                                      </p:cBhvr>
                                      <p:to>
                                        <p:strVal val="visible"/>
                                      </p:to>
                                    </p:set>
                                    <p:animEffect transition="in" filter="wipe(down)">
                                      <p:cBhvr>
                                        <p:cTn id="49" dur="1000"/>
                                        <p:tgtEl>
                                          <p:spTgt spid="629"/>
                                        </p:tgtEl>
                                      </p:cBhvr>
                                    </p:animEffect>
                                  </p:childTnLst>
                                </p:cTn>
                              </p:par>
                              <p:par>
                                <p:cTn id="50" presetID="22" presetClass="entr" presetSubtype="4" fill="hold" grpId="0" nodeType="withEffect">
                                  <p:stCondLst>
                                    <p:cond delay="250"/>
                                  </p:stCondLst>
                                  <p:childTnLst>
                                    <p:set>
                                      <p:cBhvr>
                                        <p:cTn id="51" dur="1" fill="hold">
                                          <p:stCondLst>
                                            <p:cond delay="0"/>
                                          </p:stCondLst>
                                        </p:cTn>
                                        <p:tgtEl>
                                          <p:spTgt spid="630"/>
                                        </p:tgtEl>
                                        <p:attrNameLst>
                                          <p:attrName>style.visibility</p:attrName>
                                        </p:attrNameLst>
                                      </p:cBhvr>
                                      <p:to>
                                        <p:strVal val="visible"/>
                                      </p:to>
                                    </p:set>
                                    <p:animEffect transition="in" filter="wipe(down)">
                                      <p:cBhvr>
                                        <p:cTn id="52" dur="1000"/>
                                        <p:tgtEl>
                                          <p:spTgt spid="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 grpId="0"/>
      <p:bldP spid="595" grpId="0"/>
      <p:bldP spid="596" grpId="0"/>
      <p:bldP spid="610" grpId="0"/>
      <p:bldP spid="618" grpId="0"/>
      <p:bldP spid="619" grpId="0"/>
      <p:bldP spid="620" grpId="0"/>
      <p:bldP spid="625" grpId="0"/>
      <p:bldP spid="626" grpId="0"/>
      <p:bldP spid="627" grpId="0"/>
      <p:bldP spid="628" grpId="0"/>
      <p:bldP spid="629" grpId="0"/>
      <p:bldP spid="630"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Shape 670"/>
        <p:cNvGrpSpPr/>
        <p:nvPr/>
      </p:nvGrpSpPr>
      <p:grpSpPr>
        <a:xfrm>
          <a:off x="0" y="0"/>
          <a:ext cx="0" cy="0"/>
        </a:xfrm>
      </p:grpSpPr>
      <p:sp>
        <p:nvSpPr>
          <p:cNvPr id="682" name="Shape 682"/>
          <p:cNvSpPr txBox="1"/>
          <p:nvPr/>
        </p:nvSpPr>
        <p:spPr>
          <a:xfrm>
            <a:off x="2827293" y="2561209"/>
            <a:ext cx="7567991" cy="227754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Organizational Map</a:t>
            </a:r>
            <a:endParaRPr lang="en-US" sz="7400">
              <a:solidFill>
                <a:schemeClr val="accent1"/>
              </a:solidFill>
              <a:latin typeface="Montserrat SemiBold"/>
              <a:ea typeface="Montserrat SemiBold"/>
              <a:cs typeface="Montserrat SemiBold"/>
              <a:sym typeface="Montserrat SemiBold"/>
            </a:endParaRPr>
          </a:p>
        </p:txBody>
      </p:sp>
      <p:sp>
        <p:nvSpPr>
          <p:cNvPr id="683" name="Shape 683"/>
          <p:cNvSpPr txBox="1"/>
          <p:nvPr/>
        </p:nvSpPr>
        <p:spPr>
          <a:xfrm>
            <a:off x="2827293" y="1647825"/>
            <a:ext cx="7567991" cy="43088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800" cap="none">
                <a:solidFill>
                  <a:schemeClr val="accent1"/>
                </a:solidFill>
                <a:latin typeface="Montserrat SemiBold"/>
                <a:ea typeface="Montserrat SemiBold"/>
                <a:cs typeface="Montserrat SemiBold"/>
                <a:sym typeface="Montserrat SemiBold"/>
              </a:rPr>
              <a:t>ABOUT US</a:t>
            </a:r>
            <a:endParaRPr sz="2800" cap="none">
              <a:solidFill>
                <a:schemeClr val="accent1"/>
              </a:solidFill>
              <a:latin typeface="Montserrat SemiBold"/>
              <a:ea typeface="Montserrat SemiBold"/>
              <a:cs typeface="Montserrat SemiBold"/>
              <a:sym typeface="Montserrat SemiBold"/>
            </a:endParaRPr>
          </a:p>
        </p:txBody>
      </p:sp>
      <p:cxnSp>
        <p:nvCxnSpPr>
          <p:cNvPr id="684" name="Shape 684"/>
          <p:cNvCxnSpPr/>
          <p:nvPr/>
        </p:nvCxnSpPr>
        <p:spPr>
          <a:xfrm rot="10800000">
            <a:off x="0" y="3135631"/>
            <a:ext cx="1674813" cy="0"/>
          </a:xfrm>
          <a:prstGeom prst="straightConnector1">
            <a:avLst/>
          </a:prstGeom>
          <a:noFill/>
          <a:ln w="76200" cap="flat" cmpd="sng">
            <a:solidFill>
              <a:schemeClr val="dk2"/>
            </a:solidFill>
            <a:prstDash val="solid"/>
            <a:miter lim="800000"/>
            <a:headEnd type="none" w="sm" len="sm"/>
            <a:tailEnd type="none" w="sm" len="sm"/>
          </a:ln>
        </p:spPr>
      </p:cxnSp>
      <p:grpSp>
        <p:nvGrpSpPr>
          <p:cNvPr id="2" name="PA_库_组合 1"/>
          <p:cNvGrpSpPr/>
          <p:nvPr>
            <p:custDataLst>
              <p:tags r:id="rId2"/>
            </p:custDataLst>
          </p:nvPr>
        </p:nvGrpSpPr>
        <p:grpSpPr>
          <a:xfrm>
            <a:off x="3264276" y="4228349"/>
            <a:ext cx="19197086" cy="6745080"/>
            <a:chOff x="3264276" y="4228349"/>
            <a:chExt cx="19197086" cy="6745080"/>
          </a:xfrm>
        </p:grpSpPr>
        <p:sp>
          <p:nvSpPr>
            <p:cNvPr id="671" name="Shape 671"/>
            <p:cNvSpPr/>
            <p:nvPr/>
          </p:nvSpPr>
          <p:spPr>
            <a:xfrm>
              <a:off x="3264276" y="4228349"/>
              <a:ext cx="19197086" cy="6745080"/>
            </a:xfrm>
            <a:prstGeom prst="rect">
              <a:avLst/>
            </a:prstGeom>
            <a:noFill/>
            <a:ln>
              <a:noFill/>
            </a:ln>
          </p:spPr>
          <p:txBody>
            <a:bodyPr spcFirstLastPara="1" wrap="square" lIns="91425" tIns="91425" rIns="91425" bIns="91425" anchor="ctr" anchorCtr="0">
              <a:noAutofit/>
            </a:bodyPr>
            <a:lstStyle/>
            <a:p>
              <a:pPr marL="0" lvl="0" indent="0">
                <a:spcBef>
                  <a:spcPct val="0"/>
                </a:spcBef>
                <a:spcAft>
                  <a:spcPct val="0"/>
                </a:spcAft>
                <a:buNone/>
              </a:pPr>
            </a:p>
          </p:txBody>
        </p:sp>
        <p:sp>
          <p:nvSpPr>
            <p:cNvPr id="672" name="Shape 672"/>
            <p:cNvSpPr/>
            <p:nvPr/>
          </p:nvSpPr>
          <p:spPr>
            <a:xfrm>
              <a:off x="10968794" y="4233875"/>
              <a:ext cx="3868678" cy="967169"/>
            </a:xfrm>
            <a:custGeom>
              <a:rect l="0" t="0" r="0" b="0"/>
              <a:pathLst>
                <a:path w="3868678" h="967169" extrusionOk="0">
                  <a:moveTo>
                    <a:pt x="0" y="0"/>
                  </a:moveTo>
                  <a:lnTo>
                    <a:pt x="3868678" y="0"/>
                  </a:lnTo>
                  <a:lnTo>
                    <a:pt x="3868678" y="967169"/>
                  </a:lnTo>
                  <a:lnTo>
                    <a:pt x="0" y="967169"/>
                  </a:lnTo>
                  <a:lnTo>
                    <a:pt x="0" y="0"/>
                  </a:lnTo>
                  <a:close/>
                </a:path>
              </a:pathLst>
            </a:custGeom>
            <a:solidFill>
              <a:srgbClr val="AED7CF"/>
            </a:solidFill>
            <a:ln>
              <a:noFill/>
            </a:ln>
          </p:spPr>
          <p:txBody>
            <a:bodyPr spcFirstLastPara="1" wrap="square" lIns="12700" tIns="12700" rIns="12700" bIns="12700" anchor="ctr" anchorCtr="0">
              <a:noAutofit/>
            </a:bodyPr>
            <a:lstStyle/>
            <a:p>
              <a:pPr marL="0" marR="0" lvl="0" indent="0" rtl="0">
                <a:lnSpc>
                  <a:spcPct val="80000"/>
                </a:lnSpc>
                <a:spcBef>
                  <a:spcPct val="0"/>
                </a:spcBef>
                <a:spcAft>
                  <a:spcPct val="0"/>
                </a:spcAft>
                <a:buNone/>
              </a:pPr>
              <a:endParaRPr sz="2000" cap="none">
                <a:solidFill>
                  <a:schemeClr val="lt1"/>
                </a:solidFill>
                <a:latin typeface="Montserrat SemiBold"/>
                <a:ea typeface="Montserrat SemiBold"/>
                <a:cs typeface="Montserrat SemiBold"/>
                <a:sym typeface="Montserrat SemiBold"/>
              </a:endParaRPr>
            </a:p>
          </p:txBody>
        </p:sp>
        <p:sp>
          <p:nvSpPr>
            <p:cNvPr id="673" name="Shape 673"/>
            <p:cNvSpPr/>
            <p:nvPr/>
          </p:nvSpPr>
          <p:spPr>
            <a:xfrm>
              <a:off x="4016361" y="8440318"/>
              <a:ext cx="3868678" cy="975373"/>
            </a:xfrm>
            <a:custGeom>
              <a:rect l="0" t="0" r="0" b="0"/>
              <a:pathLst>
                <a:path w="3868678" h="975372" extrusionOk="0">
                  <a:moveTo>
                    <a:pt x="0" y="0"/>
                  </a:moveTo>
                  <a:lnTo>
                    <a:pt x="3868678" y="0"/>
                  </a:lnTo>
                  <a:lnTo>
                    <a:pt x="3868678" y="975373"/>
                  </a:lnTo>
                  <a:lnTo>
                    <a:pt x="0" y="975373"/>
                  </a:lnTo>
                  <a:lnTo>
                    <a:pt x="0" y="0"/>
                  </a:lnTo>
                  <a:close/>
                </a:path>
              </a:pathLst>
            </a:custGeom>
            <a:solidFill>
              <a:srgbClr val="AED7CF"/>
            </a:solidFill>
            <a:ln>
              <a:noFill/>
            </a:ln>
          </p:spPr>
          <p:txBody>
            <a:bodyPr spcFirstLastPara="1" wrap="square" lIns="12700" tIns="12700" rIns="12700" bIns="12700" anchor="ctr" anchorCtr="0">
              <a:noAutofit/>
            </a:bodyPr>
            <a:lstStyle/>
            <a:p>
              <a:pPr marL="0" marR="0" lvl="0" indent="0" rtl="0">
                <a:lnSpc>
                  <a:spcPct val="80000"/>
                </a:lnSpc>
                <a:spcBef>
                  <a:spcPct val="0"/>
                </a:spcBef>
                <a:spcAft>
                  <a:spcPct val="0"/>
                </a:spcAft>
                <a:buNone/>
              </a:pPr>
              <a:endParaRPr sz="2000" cap="none">
                <a:solidFill>
                  <a:schemeClr val="lt1"/>
                </a:solidFill>
                <a:latin typeface="Montserrat SemiBold"/>
                <a:ea typeface="Montserrat SemiBold"/>
                <a:cs typeface="Montserrat SemiBold"/>
                <a:sym typeface="Montserrat SemiBold"/>
              </a:endParaRPr>
            </a:p>
          </p:txBody>
        </p:sp>
        <p:sp>
          <p:nvSpPr>
            <p:cNvPr id="674" name="Shape 674"/>
            <p:cNvSpPr/>
            <p:nvPr/>
          </p:nvSpPr>
          <p:spPr>
            <a:xfrm>
              <a:off x="4983531" y="10155091"/>
              <a:ext cx="2901508" cy="812811"/>
            </a:xfrm>
            <a:custGeom>
              <a:rect l="0" t="0" r="0" b="0"/>
              <a:pathLst>
                <a:path w="2438433" h="812811" extrusionOk="0">
                  <a:moveTo>
                    <a:pt x="0" y="0"/>
                  </a:moveTo>
                  <a:lnTo>
                    <a:pt x="2438433" y="0"/>
                  </a:lnTo>
                  <a:lnTo>
                    <a:pt x="2438433" y="812811"/>
                  </a:lnTo>
                  <a:lnTo>
                    <a:pt x="0" y="812811"/>
                  </a:lnTo>
                  <a:lnTo>
                    <a:pt x="0" y="0"/>
                  </a:lnTo>
                  <a:close/>
                </a:path>
              </a:pathLst>
            </a:custGeom>
            <a:solidFill>
              <a:srgbClr val="AED7CF"/>
            </a:solidFill>
            <a:ln>
              <a:noFill/>
            </a:ln>
          </p:spPr>
          <p:txBody>
            <a:bodyPr spcFirstLastPara="1" wrap="square" lIns="12700" tIns="12700" rIns="12700" bIns="12700" anchor="ctr" anchorCtr="0">
              <a:noAutofit/>
            </a:bodyPr>
            <a:lstStyle/>
            <a:p>
              <a:pPr marL="0" marR="0" lvl="0" indent="0" rtl="0">
                <a:lnSpc>
                  <a:spcPct val="80000"/>
                </a:lnSpc>
                <a:spcBef>
                  <a:spcPct val="0"/>
                </a:spcBef>
                <a:spcAft>
                  <a:spcPct val="0"/>
                </a:spcAft>
                <a:buNone/>
              </a:pPr>
              <a:endParaRPr sz="2000" cap="none">
                <a:solidFill>
                  <a:schemeClr val="lt1"/>
                </a:solidFill>
                <a:latin typeface="Montserrat SemiBold"/>
                <a:ea typeface="Montserrat SemiBold"/>
                <a:cs typeface="Montserrat SemiBold"/>
                <a:sym typeface="Montserrat SemiBold"/>
              </a:endParaRPr>
            </a:p>
          </p:txBody>
        </p:sp>
        <p:sp>
          <p:nvSpPr>
            <p:cNvPr id="675" name="Shape 675"/>
            <p:cNvSpPr/>
            <p:nvPr/>
          </p:nvSpPr>
          <p:spPr>
            <a:xfrm>
              <a:off x="8624440" y="8440318"/>
              <a:ext cx="3868678" cy="975373"/>
            </a:xfrm>
            <a:custGeom>
              <a:rect l="0" t="0" r="0" b="0"/>
              <a:pathLst>
                <a:path w="3868678" h="975372" extrusionOk="0">
                  <a:moveTo>
                    <a:pt x="0" y="0"/>
                  </a:moveTo>
                  <a:lnTo>
                    <a:pt x="3868678" y="0"/>
                  </a:lnTo>
                  <a:lnTo>
                    <a:pt x="3868678" y="975373"/>
                  </a:lnTo>
                  <a:lnTo>
                    <a:pt x="0" y="975373"/>
                  </a:lnTo>
                  <a:lnTo>
                    <a:pt x="0" y="0"/>
                  </a:lnTo>
                  <a:close/>
                </a:path>
              </a:pathLst>
            </a:custGeom>
            <a:solidFill>
              <a:srgbClr val="AED7CF"/>
            </a:solidFill>
            <a:ln>
              <a:noFill/>
            </a:ln>
          </p:spPr>
          <p:txBody>
            <a:bodyPr spcFirstLastPara="1" wrap="square" lIns="12700" tIns="12700" rIns="12700" bIns="12700" anchor="ctr" anchorCtr="0">
              <a:noAutofit/>
            </a:bodyPr>
            <a:lstStyle/>
            <a:p>
              <a:pPr marL="0" marR="0" lvl="0" indent="0" rtl="0">
                <a:lnSpc>
                  <a:spcPct val="80000"/>
                </a:lnSpc>
                <a:spcBef>
                  <a:spcPct val="0"/>
                </a:spcBef>
                <a:spcAft>
                  <a:spcPct val="0"/>
                </a:spcAft>
                <a:buNone/>
              </a:pPr>
              <a:endParaRPr sz="2000" cap="none">
                <a:solidFill>
                  <a:schemeClr val="lt1"/>
                </a:solidFill>
                <a:latin typeface="Montserrat SemiBold"/>
                <a:ea typeface="Montserrat SemiBold"/>
                <a:cs typeface="Montserrat SemiBold"/>
                <a:sym typeface="Montserrat SemiBold"/>
              </a:endParaRPr>
            </a:p>
          </p:txBody>
        </p:sp>
        <p:sp>
          <p:nvSpPr>
            <p:cNvPr id="676" name="Shape 676"/>
            <p:cNvSpPr/>
            <p:nvPr/>
          </p:nvSpPr>
          <p:spPr>
            <a:xfrm>
              <a:off x="13232519" y="8440318"/>
              <a:ext cx="3868678" cy="975373"/>
            </a:xfrm>
            <a:custGeom>
              <a:rect l="0" t="0" r="0" b="0"/>
              <a:pathLst>
                <a:path w="3868678" h="975372" extrusionOk="0">
                  <a:moveTo>
                    <a:pt x="0" y="0"/>
                  </a:moveTo>
                  <a:lnTo>
                    <a:pt x="3868678" y="0"/>
                  </a:lnTo>
                  <a:lnTo>
                    <a:pt x="3868678" y="975373"/>
                  </a:lnTo>
                  <a:lnTo>
                    <a:pt x="0" y="975373"/>
                  </a:lnTo>
                  <a:lnTo>
                    <a:pt x="0" y="0"/>
                  </a:lnTo>
                  <a:close/>
                </a:path>
              </a:pathLst>
            </a:custGeom>
            <a:solidFill>
              <a:srgbClr val="AED7CF"/>
            </a:solidFill>
            <a:ln>
              <a:noFill/>
            </a:ln>
          </p:spPr>
          <p:txBody>
            <a:bodyPr spcFirstLastPara="1" wrap="square" lIns="12700" tIns="12700" rIns="12700" bIns="12700" anchor="ctr" anchorCtr="0">
              <a:noAutofit/>
            </a:bodyPr>
            <a:lstStyle/>
            <a:p>
              <a:pPr marL="0" marR="0" lvl="0" indent="0" rtl="0">
                <a:lnSpc>
                  <a:spcPct val="80000"/>
                </a:lnSpc>
                <a:spcBef>
                  <a:spcPct val="0"/>
                </a:spcBef>
                <a:spcAft>
                  <a:spcPct val="0"/>
                </a:spcAft>
                <a:buNone/>
              </a:pPr>
              <a:endParaRPr sz="2000" cap="none">
                <a:solidFill>
                  <a:schemeClr val="lt1"/>
                </a:solidFill>
                <a:latin typeface="Montserrat SemiBold"/>
                <a:ea typeface="Montserrat SemiBold"/>
                <a:cs typeface="Montserrat SemiBold"/>
                <a:sym typeface="Montserrat SemiBold"/>
              </a:endParaRPr>
            </a:p>
          </p:txBody>
        </p:sp>
        <p:sp>
          <p:nvSpPr>
            <p:cNvPr id="677" name="Shape 677"/>
            <p:cNvSpPr/>
            <p:nvPr/>
          </p:nvSpPr>
          <p:spPr>
            <a:xfrm>
              <a:off x="14199688" y="10155091"/>
              <a:ext cx="2901508" cy="812811"/>
            </a:xfrm>
            <a:custGeom>
              <a:rect l="0" t="0" r="0" b="0"/>
              <a:pathLst>
                <a:path w="2438433" h="812811" extrusionOk="0">
                  <a:moveTo>
                    <a:pt x="0" y="0"/>
                  </a:moveTo>
                  <a:lnTo>
                    <a:pt x="2438433" y="0"/>
                  </a:lnTo>
                  <a:lnTo>
                    <a:pt x="2438433" y="812811"/>
                  </a:lnTo>
                  <a:lnTo>
                    <a:pt x="0" y="812811"/>
                  </a:lnTo>
                  <a:lnTo>
                    <a:pt x="0" y="0"/>
                  </a:lnTo>
                  <a:close/>
                </a:path>
              </a:pathLst>
            </a:custGeom>
            <a:solidFill>
              <a:srgbClr val="AED7CF"/>
            </a:solidFill>
            <a:ln>
              <a:noFill/>
            </a:ln>
          </p:spPr>
          <p:txBody>
            <a:bodyPr spcFirstLastPara="1" wrap="square" lIns="12700" tIns="12700" rIns="12700" bIns="12700" anchor="ctr" anchorCtr="0">
              <a:noAutofit/>
            </a:bodyPr>
            <a:lstStyle/>
            <a:p>
              <a:pPr marL="0" marR="0" lvl="0" indent="0" rtl="0">
                <a:lnSpc>
                  <a:spcPct val="80000"/>
                </a:lnSpc>
                <a:spcBef>
                  <a:spcPct val="0"/>
                </a:spcBef>
                <a:spcAft>
                  <a:spcPct val="0"/>
                </a:spcAft>
                <a:buNone/>
              </a:pPr>
              <a:endParaRPr sz="2000" cap="none">
                <a:solidFill>
                  <a:schemeClr val="lt1"/>
                </a:solidFill>
                <a:latin typeface="Montserrat SemiBold"/>
                <a:ea typeface="Montserrat SemiBold"/>
                <a:cs typeface="Montserrat SemiBold"/>
                <a:sym typeface="Montserrat SemiBold"/>
              </a:endParaRPr>
            </a:p>
          </p:txBody>
        </p:sp>
        <p:sp>
          <p:nvSpPr>
            <p:cNvPr id="678" name="Shape 678"/>
            <p:cNvSpPr/>
            <p:nvPr/>
          </p:nvSpPr>
          <p:spPr>
            <a:xfrm>
              <a:off x="17840596" y="8440318"/>
              <a:ext cx="3868678" cy="975373"/>
            </a:xfrm>
            <a:custGeom>
              <a:rect l="0" t="0" r="0" b="0"/>
              <a:pathLst>
                <a:path w="3868678" h="975372" extrusionOk="0">
                  <a:moveTo>
                    <a:pt x="0" y="0"/>
                  </a:moveTo>
                  <a:lnTo>
                    <a:pt x="3868678" y="0"/>
                  </a:lnTo>
                  <a:lnTo>
                    <a:pt x="3868678" y="975373"/>
                  </a:lnTo>
                  <a:lnTo>
                    <a:pt x="0" y="975373"/>
                  </a:lnTo>
                  <a:lnTo>
                    <a:pt x="0" y="0"/>
                  </a:lnTo>
                  <a:close/>
                </a:path>
              </a:pathLst>
            </a:custGeom>
            <a:solidFill>
              <a:srgbClr val="AED7CF"/>
            </a:solidFill>
            <a:ln>
              <a:noFill/>
            </a:ln>
          </p:spPr>
          <p:txBody>
            <a:bodyPr spcFirstLastPara="1" wrap="square" lIns="12700" tIns="12700" rIns="12700" bIns="12700" anchor="ctr" anchorCtr="0">
              <a:noAutofit/>
            </a:bodyPr>
            <a:lstStyle/>
            <a:p>
              <a:pPr marL="0" marR="0" lvl="0" indent="0" rtl="0">
                <a:lnSpc>
                  <a:spcPct val="80000"/>
                </a:lnSpc>
                <a:spcBef>
                  <a:spcPct val="0"/>
                </a:spcBef>
                <a:spcAft>
                  <a:spcPct val="0"/>
                </a:spcAft>
                <a:buNone/>
              </a:pPr>
              <a:endParaRPr sz="2000" cap="none">
                <a:solidFill>
                  <a:schemeClr val="lt1"/>
                </a:solidFill>
                <a:latin typeface="Montserrat SemiBold"/>
                <a:ea typeface="Montserrat SemiBold"/>
                <a:cs typeface="Montserrat SemiBold"/>
                <a:sym typeface="Montserrat SemiBold"/>
              </a:endParaRPr>
            </a:p>
          </p:txBody>
        </p:sp>
        <p:sp>
          <p:nvSpPr>
            <p:cNvPr id="679" name="Shape 679"/>
            <p:cNvSpPr/>
            <p:nvPr/>
          </p:nvSpPr>
          <p:spPr>
            <a:xfrm>
              <a:off x="18807767" y="10155091"/>
              <a:ext cx="2901509" cy="812811"/>
            </a:xfrm>
            <a:custGeom>
              <a:rect l="0" t="0" r="0" b="0"/>
              <a:pathLst>
                <a:path w="2438433" h="812811" extrusionOk="0">
                  <a:moveTo>
                    <a:pt x="0" y="0"/>
                  </a:moveTo>
                  <a:lnTo>
                    <a:pt x="2438433" y="0"/>
                  </a:lnTo>
                  <a:lnTo>
                    <a:pt x="2438433" y="812811"/>
                  </a:lnTo>
                  <a:lnTo>
                    <a:pt x="0" y="812811"/>
                  </a:lnTo>
                  <a:lnTo>
                    <a:pt x="0" y="0"/>
                  </a:lnTo>
                  <a:close/>
                </a:path>
              </a:pathLst>
            </a:custGeom>
            <a:solidFill>
              <a:srgbClr val="AED7CF"/>
            </a:solidFill>
            <a:ln>
              <a:noFill/>
            </a:ln>
          </p:spPr>
          <p:txBody>
            <a:bodyPr spcFirstLastPara="1" wrap="square" lIns="12700" tIns="12700" rIns="12700" bIns="12700" anchor="ctr" anchorCtr="0">
              <a:noAutofit/>
            </a:bodyPr>
            <a:lstStyle/>
            <a:p>
              <a:pPr marL="0" marR="0" lvl="0" indent="0" rtl="0">
                <a:lnSpc>
                  <a:spcPct val="80000"/>
                </a:lnSpc>
                <a:spcBef>
                  <a:spcPct val="0"/>
                </a:spcBef>
                <a:spcAft>
                  <a:spcPct val="0"/>
                </a:spcAft>
                <a:buNone/>
              </a:pPr>
              <a:endParaRPr sz="2000" cap="none">
                <a:solidFill>
                  <a:schemeClr val="lt1"/>
                </a:solidFill>
                <a:latin typeface="Montserrat SemiBold"/>
                <a:ea typeface="Montserrat SemiBold"/>
                <a:cs typeface="Montserrat SemiBold"/>
                <a:sym typeface="Montserrat SemiBold"/>
              </a:endParaRPr>
            </a:p>
          </p:txBody>
        </p:sp>
        <p:sp>
          <p:nvSpPr>
            <p:cNvPr id="680" name="Shape 680"/>
            <p:cNvSpPr/>
            <p:nvPr/>
          </p:nvSpPr>
          <p:spPr>
            <a:xfrm>
              <a:off x="8664755" y="6337096"/>
              <a:ext cx="3868678" cy="967169"/>
            </a:xfrm>
            <a:custGeom>
              <a:rect l="0" t="0" r="0" b="0"/>
              <a:pathLst>
                <a:path w="3868678" h="967169" extrusionOk="0">
                  <a:moveTo>
                    <a:pt x="0" y="0"/>
                  </a:moveTo>
                  <a:lnTo>
                    <a:pt x="3868678" y="0"/>
                  </a:lnTo>
                  <a:lnTo>
                    <a:pt x="3868678" y="967169"/>
                  </a:lnTo>
                  <a:lnTo>
                    <a:pt x="0" y="967169"/>
                  </a:lnTo>
                  <a:lnTo>
                    <a:pt x="0" y="0"/>
                  </a:lnTo>
                  <a:close/>
                </a:path>
              </a:pathLst>
            </a:custGeom>
            <a:solidFill>
              <a:srgbClr val="AED7CF"/>
            </a:solidFill>
            <a:ln>
              <a:noFill/>
            </a:ln>
          </p:spPr>
          <p:txBody>
            <a:bodyPr spcFirstLastPara="1" wrap="square" lIns="12700" tIns="12700" rIns="12700" bIns="12700" anchor="ctr" anchorCtr="0">
              <a:noAutofit/>
            </a:bodyPr>
            <a:lstStyle/>
            <a:p>
              <a:pPr marL="0" marR="0" lvl="0" indent="0" rtl="0">
                <a:lnSpc>
                  <a:spcPct val="80000"/>
                </a:lnSpc>
                <a:spcBef>
                  <a:spcPct val="0"/>
                </a:spcBef>
                <a:spcAft>
                  <a:spcPct val="0"/>
                </a:spcAft>
                <a:buNone/>
              </a:pPr>
              <a:endParaRPr sz="2000" cap="none">
                <a:solidFill>
                  <a:schemeClr val="lt1"/>
                </a:solidFill>
                <a:latin typeface="Montserrat SemiBold"/>
                <a:ea typeface="Montserrat SemiBold"/>
                <a:cs typeface="Montserrat SemiBold"/>
                <a:sym typeface="Montserrat SemiBold"/>
              </a:endParaRPr>
            </a:p>
          </p:txBody>
        </p:sp>
        <p:sp>
          <p:nvSpPr>
            <p:cNvPr id="681" name="Shape 681"/>
            <p:cNvSpPr/>
            <p:nvPr/>
          </p:nvSpPr>
          <p:spPr>
            <a:xfrm>
              <a:off x="13272833" y="6337096"/>
              <a:ext cx="3868678" cy="967169"/>
            </a:xfrm>
            <a:custGeom>
              <a:rect l="0" t="0" r="0" b="0"/>
              <a:pathLst>
                <a:path w="3868678" h="967169" extrusionOk="0">
                  <a:moveTo>
                    <a:pt x="0" y="0"/>
                  </a:moveTo>
                  <a:lnTo>
                    <a:pt x="3868678" y="0"/>
                  </a:lnTo>
                  <a:lnTo>
                    <a:pt x="3868678" y="967169"/>
                  </a:lnTo>
                  <a:lnTo>
                    <a:pt x="0" y="967169"/>
                  </a:lnTo>
                  <a:lnTo>
                    <a:pt x="0" y="0"/>
                  </a:lnTo>
                  <a:close/>
                </a:path>
              </a:pathLst>
            </a:custGeom>
            <a:solidFill>
              <a:srgbClr val="AED7CF"/>
            </a:solidFill>
            <a:ln>
              <a:noFill/>
            </a:ln>
          </p:spPr>
          <p:txBody>
            <a:bodyPr spcFirstLastPara="1" wrap="square" lIns="12700" tIns="12700" rIns="12700" bIns="12700" anchor="ctr" anchorCtr="0">
              <a:noAutofit/>
            </a:bodyPr>
            <a:lstStyle/>
            <a:p>
              <a:pPr marL="0" marR="0" lvl="0" indent="0" rtl="0">
                <a:lnSpc>
                  <a:spcPct val="80000"/>
                </a:lnSpc>
                <a:spcBef>
                  <a:spcPct val="0"/>
                </a:spcBef>
                <a:spcAft>
                  <a:spcPct val="0"/>
                </a:spcAft>
                <a:buNone/>
              </a:pPr>
              <a:endParaRPr sz="2000" cap="none">
                <a:solidFill>
                  <a:schemeClr val="lt1"/>
                </a:solidFill>
                <a:latin typeface="Montserrat SemiBold"/>
                <a:ea typeface="Montserrat SemiBold"/>
                <a:cs typeface="Montserrat SemiBold"/>
                <a:sym typeface="Montserrat SemiBold"/>
              </a:endParaRPr>
            </a:p>
          </p:txBody>
        </p:sp>
        <p:sp>
          <p:nvSpPr>
            <p:cNvPr id="685" name="Shape 685"/>
            <p:cNvSpPr/>
            <p:nvPr/>
          </p:nvSpPr>
          <p:spPr>
            <a:xfrm>
              <a:off x="11167399" y="4351866"/>
              <a:ext cx="3471468" cy="685558"/>
            </a:xfrm>
            <a:custGeom>
              <a:rect l="0" t="0" r="0" b="0"/>
              <a:pathLst>
                <a:path w="3868678" h="967169" extrusionOk="0">
                  <a:moveTo>
                    <a:pt x="0" y="0"/>
                  </a:moveTo>
                  <a:lnTo>
                    <a:pt x="3868678" y="0"/>
                  </a:lnTo>
                  <a:lnTo>
                    <a:pt x="3868678" y="967169"/>
                  </a:lnTo>
                  <a:lnTo>
                    <a:pt x="0" y="967169"/>
                  </a:lnTo>
                  <a:lnTo>
                    <a:pt x="0" y="0"/>
                  </a:lnTo>
                  <a:close/>
                </a:path>
              </a:pathLst>
            </a:custGeom>
            <a:noFill/>
            <a:ln>
              <a:noFill/>
            </a:ln>
          </p:spPr>
          <p:txBody>
            <a:bodyPr spcFirstLastPara="1" wrap="square" lIns="12700" tIns="12700" rIns="12700" bIns="12700" anchor="ctr" anchorCtr="0">
              <a:noAutofit/>
            </a:bodyPr>
            <a:lstStyle/>
            <a:p>
              <a:pPr marL="0" marR="0" lvl="0" indent="0" rtl="0">
                <a:spcBef>
                  <a:spcPct val="0"/>
                </a:spcBef>
                <a:spcAft>
                  <a:spcPct val="0"/>
                </a:spcAft>
                <a:buNone/>
              </a:pPr>
              <a:r>
                <a:rPr lang="en-US" sz="2000" cap="none">
                  <a:solidFill>
                    <a:schemeClr val="lt1"/>
                  </a:solidFill>
                  <a:latin typeface="Montserrat SemiBold"/>
                  <a:ea typeface="Montserrat SemiBold"/>
                  <a:cs typeface="Montserrat SemiBold"/>
                  <a:sym typeface="Montserrat SemiBold"/>
                </a:rPr>
                <a:t>PRESIDENT</a:t>
              </a:r>
              <a:endParaRPr sz="2000" cap="none">
                <a:solidFill>
                  <a:schemeClr val="lt1"/>
                </a:solidFill>
                <a:latin typeface="Montserrat SemiBold"/>
                <a:ea typeface="Montserrat SemiBold"/>
                <a:cs typeface="Montserrat SemiBold"/>
                <a:sym typeface="Montserrat SemiBold"/>
              </a:endParaRPr>
            </a:p>
          </p:txBody>
        </p:sp>
        <p:sp>
          <p:nvSpPr>
            <p:cNvPr id="686" name="Shape 686"/>
            <p:cNvSpPr/>
            <p:nvPr/>
          </p:nvSpPr>
          <p:spPr>
            <a:xfrm>
              <a:off x="4214966" y="8559503"/>
              <a:ext cx="3471468" cy="691374"/>
            </a:xfrm>
            <a:custGeom>
              <a:rect l="0" t="0" r="0" b="0"/>
              <a:pathLst>
                <a:path w="3868678" h="975372" extrusionOk="0">
                  <a:moveTo>
                    <a:pt x="0" y="0"/>
                  </a:moveTo>
                  <a:lnTo>
                    <a:pt x="3868678" y="0"/>
                  </a:lnTo>
                  <a:lnTo>
                    <a:pt x="3868678" y="975373"/>
                  </a:lnTo>
                  <a:lnTo>
                    <a:pt x="0" y="975373"/>
                  </a:lnTo>
                  <a:lnTo>
                    <a:pt x="0" y="0"/>
                  </a:lnTo>
                  <a:close/>
                </a:path>
              </a:pathLst>
            </a:custGeom>
            <a:noFill/>
            <a:ln>
              <a:noFill/>
            </a:ln>
          </p:spPr>
          <p:txBody>
            <a:bodyPr spcFirstLastPara="1" wrap="square" lIns="12700" tIns="12700" rIns="12700" bIns="12700" anchor="ctr" anchorCtr="0">
              <a:noAutofit/>
            </a:bodyPr>
            <a:lstStyle/>
            <a:p>
              <a:pPr marL="0" marR="0" lvl="0" indent="0" rtl="0">
                <a:spcBef>
                  <a:spcPct val="0"/>
                </a:spcBef>
                <a:spcAft>
                  <a:spcPct val="0"/>
                </a:spcAft>
                <a:buNone/>
              </a:pPr>
              <a:r>
                <a:rPr lang="en-US" sz="2000" cap="none">
                  <a:solidFill>
                    <a:schemeClr val="lt1"/>
                  </a:solidFill>
                  <a:latin typeface="Montserrat SemiBold"/>
                  <a:ea typeface="Montserrat SemiBold"/>
                  <a:cs typeface="Montserrat SemiBold"/>
                  <a:sym typeface="Montserrat SemiBold"/>
                </a:rPr>
                <a:t>FINANCE MANAGER</a:t>
              </a:r>
              <a:endParaRPr sz="2000" cap="none">
                <a:solidFill>
                  <a:schemeClr val="lt1"/>
                </a:solidFill>
                <a:latin typeface="Montserrat SemiBold"/>
                <a:ea typeface="Montserrat SemiBold"/>
                <a:cs typeface="Montserrat SemiBold"/>
                <a:sym typeface="Montserrat SemiBold"/>
              </a:endParaRPr>
            </a:p>
          </p:txBody>
        </p:sp>
        <p:sp>
          <p:nvSpPr>
            <p:cNvPr id="687" name="Shape 687"/>
            <p:cNvSpPr/>
            <p:nvPr/>
          </p:nvSpPr>
          <p:spPr>
            <a:xfrm>
              <a:off x="5340248" y="10250610"/>
              <a:ext cx="2188072" cy="576144"/>
            </a:xfrm>
            <a:custGeom>
              <a:rect l="0" t="0" r="0" b="0"/>
              <a:pathLst>
                <a:path w="2438433" h="812811" extrusionOk="0">
                  <a:moveTo>
                    <a:pt x="0" y="0"/>
                  </a:moveTo>
                  <a:lnTo>
                    <a:pt x="2438433" y="0"/>
                  </a:lnTo>
                  <a:lnTo>
                    <a:pt x="2438433" y="812811"/>
                  </a:lnTo>
                  <a:lnTo>
                    <a:pt x="0" y="812811"/>
                  </a:lnTo>
                  <a:lnTo>
                    <a:pt x="0" y="0"/>
                  </a:lnTo>
                  <a:close/>
                </a:path>
              </a:pathLst>
            </a:custGeom>
            <a:noFill/>
            <a:ln>
              <a:noFill/>
            </a:ln>
          </p:spPr>
          <p:txBody>
            <a:bodyPr spcFirstLastPara="1" wrap="square" lIns="12700" tIns="12700" rIns="12700" bIns="12700" anchor="ctr" anchorCtr="0">
              <a:noAutofit/>
            </a:bodyPr>
            <a:lstStyle/>
            <a:p>
              <a:pPr marL="0" marR="0" lvl="0" indent="0" rtl="0">
                <a:spcBef>
                  <a:spcPct val="0"/>
                </a:spcBef>
                <a:spcAft>
                  <a:spcPct val="0"/>
                </a:spcAft>
                <a:buNone/>
              </a:pPr>
              <a:r>
                <a:rPr lang="en-US" sz="2000" cap="none">
                  <a:solidFill>
                    <a:schemeClr val="lt1"/>
                  </a:solidFill>
                  <a:latin typeface="Montserrat SemiBold"/>
                  <a:ea typeface="Montserrat SemiBold"/>
                  <a:cs typeface="Montserrat SemiBold"/>
                  <a:sym typeface="Montserrat SemiBold"/>
                </a:rPr>
                <a:t>FINANCE TEAM</a:t>
              </a:r>
              <a:endParaRPr sz="2000" cap="none">
                <a:solidFill>
                  <a:schemeClr val="lt1"/>
                </a:solidFill>
                <a:latin typeface="Montserrat SemiBold"/>
                <a:ea typeface="Montserrat SemiBold"/>
                <a:cs typeface="Montserrat SemiBold"/>
                <a:sym typeface="Montserrat SemiBold"/>
              </a:endParaRPr>
            </a:p>
          </p:txBody>
        </p:sp>
        <p:sp>
          <p:nvSpPr>
            <p:cNvPr id="688" name="Shape 688"/>
            <p:cNvSpPr/>
            <p:nvPr/>
          </p:nvSpPr>
          <p:spPr>
            <a:xfrm>
              <a:off x="8823045" y="8559503"/>
              <a:ext cx="3471468" cy="691374"/>
            </a:xfrm>
            <a:custGeom>
              <a:rect l="0" t="0" r="0" b="0"/>
              <a:pathLst>
                <a:path w="3868678" h="975372" extrusionOk="0">
                  <a:moveTo>
                    <a:pt x="0" y="0"/>
                  </a:moveTo>
                  <a:lnTo>
                    <a:pt x="3868678" y="0"/>
                  </a:lnTo>
                  <a:lnTo>
                    <a:pt x="3868678" y="975373"/>
                  </a:lnTo>
                  <a:lnTo>
                    <a:pt x="0" y="975373"/>
                  </a:lnTo>
                  <a:lnTo>
                    <a:pt x="0" y="0"/>
                  </a:lnTo>
                  <a:close/>
                </a:path>
              </a:pathLst>
            </a:custGeom>
            <a:noFill/>
            <a:ln>
              <a:noFill/>
            </a:ln>
          </p:spPr>
          <p:txBody>
            <a:bodyPr spcFirstLastPara="1" wrap="square" lIns="12700" tIns="12700" rIns="12700" bIns="12700" anchor="ctr" anchorCtr="0">
              <a:noAutofit/>
            </a:bodyPr>
            <a:lstStyle/>
            <a:p>
              <a:pPr marL="0" marR="0" lvl="0" indent="0" rtl="0">
                <a:spcBef>
                  <a:spcPct val="0"/>
                </a:spcBef>
                <a:spcAft>
                  <a:spcPct val="0"/>
                </a:spcAft>
                <a:buNone/>
              </a:pPr>
              <a:r>
                <a:rPr lang="en-US" sz="2000" cap="none">
                  <a:solidFill>
                    <a:schemeClr val="lt1"/>
                  </a:solidFill>
                  <a:latin typeface="Montserrat SemiBold"/>
                  <a:ea typeface="Montserrat SemiBold"/>
                  <a:cs typeface="Montserrat SemiBold"/>
                  <a:sym typeface="Montserrat SemiBold"/>
                </a:rPr>
                <a:t>PRODUCT MANAGER</a:t>
              </a:r>
              <a:endParaRPr sz="2000" cap="none">
                <a:solidFill>
                  <a:schemeClr val="lt1"/>
                </a:solidFill>
                <a:latin typeface="Montserrat SemiBold"/>
                <a:ea typeface="Montserrat SemiBold"/>
                <a:cs typeface="Montserrat SemiBold"/>
                <a:sym typeface="Montserrat SemiBold"/>
              </a:endParaRPr>
            </a:p>
          </p:txBody>
        </p:sp>
        <p:sp>
          <p:nvSpPr>
            <p:cNvPr id="689" name="Shape 689"/>
            <p:cNvSpPr/>
            <p:nvPr/>
          </p:nvSpPr>
          <p:spPr>
            <a:xfrm>
              <a:off x="13431123" y="8559503"/>
              <a:ext cx="3471468" cy="691374"/>
            </a:xfrm>
            <a:custGeom>
              <a:rect l="0" t="0" r="0" b="0"/>
              <a:pathLst>
                <a:path w="3868678" h="975372" extrusionOk="0">
                  <a:moveTo>
                    <a:pt x="0" y="0"/>
                  </a:moveTo>
                  <a:lnTo>
                    <a:pt x="3868678" y="0"/>
                  </a:lnTo>
                  <a:lnTo>
                    <a:pt x="3868678" y="975373"/>
                  </a:lnTo>
                  <a:lnTo>
                    <a:pt x="0" y="975373"/>
                  </a:lnTo>
                  <a:lnTo>
                    <a:pt x="0" y="0"/>
                  </a:lnTo>
                  <a:close/>
                </a:path>
              </a:pathLst>
            </a:custGeom>
            <a:noFill/>
            <a:ln>
              <a:noFill/>
            </a:ln>
          </p:spPr>
          <p:txBody>
            <a:bodyPr spcFirstLastPara="1" wrap="square" lIns="12700" tIns="12700" rIns="12700" bIns="12700" anchor="ctr" anchorCtr="0">
              <a:noAutofit/>
            </a:bodyPr>
            <a:lstStyle/>
            <a:p>
              <a:pPr marL="0" marR="0" lvl="0" indent="0" rtl="0">
                <a:spcBef>
                  <a:spcPct val="0"/>
                </a:spcBef>
                <a:spcAft>
                  <a:spcPct val="0"/>
                </a:spcAft>
                <a:buNone/>
              </a:pPr>
              <a:r>
                <a:rPr lang="en-US" sz="2000" cap="none">
                  <a:solidFill>
                    <a:schemeClr val="lt1"/>
                  </a:solidFill>
                  <a:latin typeface="Montserrat SemiBold"/>
                  <a:ea typeface="Montserrat SemiBold"/>
                  <a:cs typeface="Montserrat SemiBold"/>
                  <a:sym typeface="Montserrat SemiBold"/>
                </a:rPr>
                <a:t>DEVELOPMENT </a:t>
              </a:r>
              <a:endParaRPr lang="en-US" sz="2000" cap="none">
                <a:solidFill>
                  <a:schemeClr val="lt1"/>
                </a:solidFill>
                <a:latin typeface="Montserrat SemiBold"/>
                <a:ea typeface="Montserrat SemiBold"/>
                <a:cs typeface="Montserrat SemiBold"/>
                <a:sym typeface="Montserrat SemiBold"/>
              </a:endParaRPr>
            </a:p>
            <a:p>
              <a:pPr marL="0" marR="0" lvl="0" indent="0" rtl="0">
                <a:spcBef>
                  <a:spcPct val="0"/>
                </a:spcBef>
                <a:spcAft>
                  <a:spcPct val="0"/>
                </a:spcAft>
                <a:buNone/>
              </a:pPr>
              <a:r>
                <a:rPr lang="en-US" sz="2000" cap="none">
                  <a:solidFill>
                    <a:schemeClr val="lt1"/>
                  </a:solidFill>
                  <a:latin typeface="Montserrat SemiBold"/>
                  <a:ea typeface="Montserrat SemiBold"/>
                  <a:cs typeface="Montserrat SemiBold"/>
                  <a:sym typeface="Montserrat SemiBold"/>
                </a:rPr>
                <a:t>MANAGER</a:t>
              </a:r>
              <a:endParaRPr sz="2000" cap="none">
                <a:solidFill>
                  <a:schemeClr val="lt1"/>
                </a:solidFill>
                <a:latin typeface="Montserrat SemiBold"/>
                <a:ea typeface="Montserrat SemiBold"/>
                <a:cs typeface="Montserrat SemiBold"/>
                <a:sym typeface="Montserrat SemiBold"/>
              </a:endParaRPr>
            </a:p>
          </p:txBody>
        </p:sp>
        <p:sp>
          <p:nvSpPr>
            <p:cNvPr id="690" name="Shape 690"/>
            <p:cNvSpPr/>
            <p:nvPr/>
          </p:nvSpPr>
          <p:spPr>
            <a:xfrm>
              <a:off x="14556405" y="10263310"/>
              <a:ext cx="2188072" cy="576144"/>
            </a:xfrm>
            <a:custGeom>
              <a:rect l="0" t="0" r="0" b="0"/>
              <a:pathLst>
                <a:path w="2438433" h="812811" extrusionOk="0">
                  <a:moveTo>
                    <a:pt x="0" y="0"/>
                  </a:moveTo>
                  <a:lnTo>
                    <a:pt x="2438433" y="0"/>
                  </a:lnTo>
                  <a:lnTo>
                    <a:pt x="2438433" y="812811"/>
                  </a:lnTo>
                  <a:lnTo>
                    <a:pt x="0" y="812811"/>
                  </a:lnTo>
                  <a:lnTo>
                    <a:pt x="0" y="0"/>
                  </a:lnTo>
                  <a:close/>
                </a:path>
              </a:pathLst>
            </a:custGeom>
            <a:noFill/>
            <a:ln>
              <a:noFill/>
            </a:ln>
          </p:spPr>
          <p:txBody>
            <a:bodyPr spcFirstLastPara="1" wrap="square" lIns="12700" tIns="12700" rIns="12700" bIns="12700" anchor="ctr" anchorCtr="0">
              <a:noAutofit/>
            </a:bodyPr>
            <a:lstStyle/>
            <a:p>
              <a:pPr marL="0" marR="0" lvl="0" indent="0" rtl="0">
                <a:spcBef>
                  <a:spcPct val="0"/>
                </a:spcBef>
                <a:spcAft>
                  <a:spcPct val="0"/>
                </a:spcAft>
                <a:buNone/>
              </a:pPr>
              <a:r>
                <a:rPr lang="en-US" sz="2000" cap="none">
                  <a:solidFill>
                    <a:schemeClr val="lt1"/>
                  </a:solidFill>
                  <a:latin typeface="Montserrat SemiBold"/>
                  <a:ea typeface="Montserrat SemiBold"/>
                  <a:cs typeface="Montserrat SemiBold"/>
                  <a:sym typeface="Montserrat SemiBold"/>
                </a:rPr>
                <a:t>DEVELOPMENT TEAM</a:t>
              </a:r>
              <a:endParaRPr sz="2000" cap="none">
                <a:solidFill>
                  <a:schemeClr val="lt1"/>
                </a:solidFill>
                <a:latin typeface="Montserrat SemiBold"/>
                <a:ea typeface="Montserrat SemiBold"/>
                <a:cs typeface="Montserrat SemiBold"/>
                <a:sym typeface="Montserrat SemiBold"/>
              </a:endParaRPr>
            </a:p>
          </p:txBody>
        </p:sp>
        <p:sp>
          <p:nvSpPr>
            <p:cNvPr id="691" name="Shape 691"/>
            <p:cNvSpPr/>
            <p:nvPr/>
          </p:nvSpPr>
          <p:spPr>
            <a:xfrm>
              <a:off x="18039201" y="8559503"/>
              <a:ext cx="3471468" cy="691374"/>
            </a:xfrm>
            <a:custGeom>
              <a:rect l="0" t="0" r="0" b="0"/>
              <a:pathLst>
                <a:path w="3868678" h="975372" extrusionOk="0">
                  <a:moveTo>
                    <a:pt x="0" y="0"/>
                  </a:moveTo>
                  <a:lnTo>
                    <a:pt x="3868678" y="0"/>
                  </a:lnTo>
                  <a:lnTo>
                    <a:pt x="3868678" y="975373"/>
                  </a:lnTo>
                  <a:lnTo>
                    <a:pt x="0" y="975373"/>
                  </a:lnTo>
                  <a:lnTo>
                    <a:pt x="0" y="0"/>
                  </a:lnTo>
                  <a:close/>
                </a:path>
              </a:pathLst>
            </a:custGeom>
            <a:noFill/>
            <a:ln>
              <a:noFill/>
            </a:ln>
          </p:spPr>
          <p:txBody>
            <a:bodyPr spcFirstLastPara="1" wrap="square" lIns="12700" tIns="12700" rIns="12700" bIns="12700" anchor="ctr" anchorCtr="0">
              <a:noAutofit/>
            </a:bodyPr>
            <a:lstStyle/>
            <a:p>
              <a:pPr marL="0" marR="0" lvl="0" indent="0" rtl="0">
                <a:spcBef>
                  <a:spcPct val="0"/>
                </a:spcBef>
                <a:spcAft>
                  <a:spcPct val="0"/>
                </a:spcAft>
                <a:buNone/>
              </a:pPr>
              <a:r>
                <a:rPr lang="en-US" sz="2000" cap="none">
                  <a:solidFill>
                    <a:schemeClr val="lt1"/>
                  </a:solidFill>
                  <a:latin typeface="Montserrat SemiBold"/>
                  <a:ea typeface="Montserrat SemiBold"/>
                  <a:cs typeface="Montserrat SemiBold"/>
                  <a:sym typeface="Montserrat SemiBold"/>
                </a:rPr>
                <a:t>DESIGN MANAGER</a:t>
              </a:r>
              <a:endParaRPr sz="2000" cap="none">
                <a:solidFill>
                  <a:schemeClr val="lt1"/>
                </a:solidFill>
                <a:latin typeface="Montserrat SemiBold"/>
                <a:ea typeface="Montserrat SemiBold"/>
                <a:cs typeface="Montserrat SemiBold"/>
                <a:sym typeface="Montserrat SemiBold"/>
              </a:endParaRPr>
            </a:p>
          </p:txBody>
        </p:sp>
        <p:sp>
          <p:nvSpPr>
            <p:cNvPr id="692" name="Shape 692"/>
            <p:cNvSpPr/>
            <p:nvPr/>
          </p:nvSpPr>
          <p:spPr>
            <a:xfrm>
              <a:off x="19164484" y="10250610"/>
              <a:ext cx="2188072" cy="576144"/>
            </a:xfrm>
            <a:custGeom>
              <a:rect l="0" t="0" r="0" b="0"/>
              <a:pathLst>
                <a:path w="2438433" h="812811" extrusionOk="0">
                  <a:moveTo>
                    <a:pt x="0" y="0"/>
                  </a:moveTo>
                  <a:lnTo>
                    <a:pt x="2438433" y="0"/>
                  </a:lnTo>
                  <a:lnTo>
                    <a:pt x="2438433" y="812811"/>
                  </a:lnTo>
                  <a:lnTo>
                    <a:pt x="0" y="812811"/>
                  </a:lnTo>
                  <a:lnTo>
                    <a:pt x="0" y="0"/>
                  </a:lnTo>
                  <a:close/>
                </a:path>
              </a:pathLst>
            </a:custGeom>
            <a:noFill/>
            <a:ln>
              <a:noFill/>
            </a:ln>
          </p:spPr>
          <p:txBody>
            <a:bodyPr spcFirstLastPara="1" wrap="square" lIns="12700" tIns="12700" rIns="12700" bIns="12700" anchor="ctr" anchorCtr="0">
              <a:noAutofit/>
            </a:bodyPr>
            <a:lstStyle/>
            <a:p>
              <a:pPr marL="0" marR="0" lvl="0" indent="0" rtl="0">
                <a:spcBef>
                  <a:spcPct val="0"/>
                </a:spcBef>
                <a:spcAft>
                  <a:spcPct val="0"/>
                </a:spcAft>
                <a:buNone/>
              </a:pPr>
              <a:r>
                <a:rPr lang="en-US" sz="2000" cap="none">
                  <a:solidFill>
                    <a:schemeClr val="lt1"/>
                  </a:solidFill>
                  <a:latin typeface="Montserrat SemiBold"/>
                  <a:ea typeface="Montserrat SemiBold"/>
                  <a:cs typeface="Montserrat SemiBold"/>
                  <a:sym typeface="Montserrat SemiBold"/>
                </a:rPr>
                <a:t>DESIGN TEAM</a:t>
              </a:r>
              <a:endParaRPr sz="2000" cap="none">
                <a:solidFill>
                  <a:schemeClr val="lt1"/>
                </a:solidFill>
                <a:latin typeface="Montserrat SemiBold"/>
                <a:ea typeface="Montserrat SemiBold"/>
                <a:cs typeface="Montserrat SemiBold"/>
                <a:sym typeface="Montserrat SemiBold"/>
              </a:endParaRPr>
            </a:p>
          </p:txBody>
        </p:sp>
        <p:sp>
          <p:nvSpPr>
            <p:cNvPr id="693" name="Shape 693"/>
            <p:cNvSpPr/>
            <p:nvPr/>
          </p:nvSpPr>
          <p:spPr>
            <a:xfrm>
              <a:off x="8863360" y="6455087"/>
              <a:ext cx="3471468" cy="685558"/>
            </a:xfrm>
            <a:custGeom>
              <a:rect l="0" t="0" r="0" b="0"/>
              <a:pathLst>
                <a:path w="3868678" h="967169" extrusionOk="0">
                  <a:moveTo>
                    <a:pt x="0" y="0"/>
                  </a:moveTo>
                  <a:lnTo>
                    <a:pt x="3868678" y="0"/>
                  </a:lnTo>
                  <a:lnTo>
                    <a:pt x="3868678" y="967169"/>
                  </a:lnTo>
                  <a:lnTo>
                    <a:pt x="0" y="967169"/>
                  </a:lnTo>
                  <a:lnTo>
                    <a:pt x="0" y="0"/>
                  </a:lnTo>
                  <a:close/>
                </a:path>
              </a:pathLst>
            </a:custGeom>
            <a:noFill/>
            <a:ln>
              <a:noFill/>
            </a:ln>
          </p:spPr>
          <p:txBody>
            <a:bodyPr spcFirstLastPara="1" wrap="square" lIns="12700" tIns="12700" rIns="12700" bIns="12700" anchor="ctr" anchorCtr="0">
              <a:noAutofit/>
            </a:bodyPr>
            <a:lstStyle/>
            <a:p>
              <a:pPr marL="0" marR="0" lvl="0" indent="0" rtl="0">
                <a:spcBef>
                  <a:spcPct val="0"/>
                </a:spcBef>
                <a:spcAft>
                  <a:spcPct val="0"/>
                </a:spcAft>
                <a:buNone/>
              </a:pPr>
              <a:r>
                <a:rPr lang="en-US" sz="2000" cap="none">
                  <a:solidFill>
                    <a:schemeClr val="lt1"/>
                  </a:solidFill>
                  <a:latin typeface="Montserrat SemiBold"/>
                  <a:ea typeface="Montserrat SemiBold"/>
                  <a:cs typeface="Montserrat SemiBold"/>
                  <a:sym typeface="Montserrat SemiBold"/>
                </a:rPr>
                <a:t>DEPUTY</a:t>
              </a:r>
              <a:endParaRPr sz="2000" cap="none">
                <a:solidFill>
                  <a:schemeClr val="lt1"/>
                </a:solidFill>
                <a:latin typeface="Montserrat SemiBold"/>
                <a:ea typeface="Montserrat SemiBold"/>
                <a:cs typeface="Montserrat SemiBold"/>
                <a:sym typeface="Montserrat SemiBold"/>
              </a:endParaRPr>
            </a:p>
          </p:txBody>
        </p:sp>
        <p:sp>
          <p:nvSpPr>
            <p:cNvPr id="694" name="Shape 694"/>
            <p:cNvSpPr/>
            <p:nvPr/>
          </p:nvSpPr>
          <p:spPr>
            <a:xfrm>
              <a:off x="13471438" y="6455087"/>
              <a:ext cx="3471468" cy="685558"/>
            </a:xfrm>
            <a:custGeom>
              <a:rect l="0" t="0" r="0" b="0"/>
              <a:pathLst>
                <a:path w="3868678" h="967169" extrusionOk="0">
                  <a:moveTo>
                    <a:pt x="0" y="0"/>
                  </a:moveTo>
                  <a:lnTo>
                    <a:pt x="3868678" y="0"/>
                  </a:lnTo>
                  <a:lnTo>
                    <a:pt x="3868678" y="967169"/>
                  </a:lnTo>
                  <a:lnTo>
                    <a:pt x="0" y="967169"/>
                  </a:lnTo>
                  <a:lnTo>
                    <a:pt x="0" y="0"/>
                  </a:lnTo>
                  <a:close/>
                </a:path>
              </a:pathLst>
            </a:custGeom>
            <a:noFill/>
            <a:ln>
              <a:noFill/>
            </a:ln>
          </p:spPr>
          <p:txBody>
            <a:bodyPr spcFirstLastPara="1" wrap="square" lIns="12700" tIns="12700" rIns="12700" bIns="12700" anchor="ctr" anchorCtr="0">
              <a:noAutofit/>
            </a:bodyPr>
            <a:lstStyle/>
            <a:p>
              <a:pPr marL="0" marR="0" lvl="0" indent="0" rtl="0">
                <a:spcBef>
                  <a:spcPct val="0"/>
                </a:spcBef>
                <a:spcAft>
                  <a:spcPct val="0"/>
                </a:spcAft>
                <a:buNone/>
              </a:pPr>
              <a:r>
                <a:rPr lang="en-US" sz="2000" cap="none">
                  <a:solidFill>
                    <a:schemeClr val="lt1"/>
                  </a:solidFill>
                  <a:latin typeface="Montserrat SemiBold"/>
                  <a:ea typeface="Montserrat SemiBold"/>
                  <a:cs typeface="Montserrat SemiBold"/>
                  <a:sym typeface="Montserrat SemiBold"/>
                </a:rPr>
                <a:t>SR. SECRETARY</a:t>
              </a:r>
              <a:endParaRPr sz="2000" cap="none">
                <a:solidFill>
                  <a:schemeClr val="lt1"/>
                </a:solidFill>
                <a:latin typeface="Montserrat SemiBold"/>
                <a:ea typeface="Montserrat SemiBold"/>
                <a:cs typeface="Montserrat SemiBold"/>
                <a:sym typeface="Montserrat SemiBold"/>
              </a:endParaRPr>
            </a:p>
          </p:txBody>
        </p:sp>
        <p:grpSp>
          <p:nvGrpSpPr>
            <p:cNvPr id="695" name="Shape 695"/>
            <p:cNvGrpSpPr/>
            <p:nvPr/>
          </p:nvGrpSpPr>
          <p:grpSpPr>
            <a:xfrm>
              <a:off x="4403229" y="9415691"/>
              <a:ext cx="580302" cy="1145805"/>
              <a:chOff x="4403229" y="9415691"/>
              <a:chExt cx="580302" cy="1145805"/>
            </a:xfrm>
          </p:grpSpPr>
          <p:cxnSp>
            <p:nvCxnSpPr>
              <p:cNvPr id="696" name="Shape 696"/>
              <p:cNvCxnSpPr/>
              <p:nvPr/>
            </p:nvCxnSpPr>
            <p:spPr>
              <a:xfrm flipH="1">
                <a:off x="4409581" y="9415691"/>
                <a:ext cx="0" cy="1145805"/>
              </a:xfrm>
              <a:prstGeom prst="straightConnector1">
                <a:avLst/>
              </a:prstGeom>
              <a:noFill/>
              <a:ln w="12700" cap="flat" cmpd="sng">
                <a:solidFill>
                  <a:schemeClr val="accent2"/>
                </a:solidFill>
                <a:prstDash val="solid"/>
                <a:miter lim="800000"/>
                <a:headEnd type="none" w="sm" len="sm"/>
                <a:tailEnd type="none" w="sm" len="sm"/>
              </a:ln>
            </p:spPr>
          </p:cxnSp>
          <p:cxnSp>
            <p:nvCxnSpPr>
              <p:cNvPr id="697" name="Shape 697"/>
              <p:cNvCxnSpPr/>
              <p:nvPr/>
            </p:nvCxnSpPr>
            <p:spPr>
              <a:xfrm rot="10800000">
                <a:off x="4403229" y="10561496"/>
                <a:ext cx="580302" cy="0"/>
              </a:xfrm>
              <a:prstGeom prst="straightConnector1">
                <a:avLst/>
              </a:prstGeom>
              <a:noFill/>
              <a:ln w="12700" cap="flat" cmpd="sng">
                <a:solidFill>
                  <a:schemeClr val="accent2"/>
                </a:solidFill>
                <a:prstDash val="solid"/>
                <a:miter lim="800000"/>
                <a:headEnd type="none" w="sm" len="sm"/>
                <a:tailEnd type="none" w="sm" len="sm"/>
              </a:ln>
            </p:spPr>
          </p:cxnSp>
        </p:grpSp>
        <p:grpSp>
          <p:nvGrpSpPr>
            <p:cNvPr id="698" name="Shape 698"/>
            <p:cNvGrpSpPr/>
            <p:nvPr/>
          </p:nvGrpSpPr>
          <p:grpSpPr>
            <a:xfrm>
              <a:off x="13619386" y="9415691"/>
              <a:ext cx="580302" cy="1145805"/>
              <a:chOff x="4403229" y="9415691"/>
              <a:chExt cx="580302" cy="1145805"/>
            </a:xfrm>
          </p:grpSpPr>
          <p:cxnSp>
            <p:nvCxnSpPr>
              <p:cNvPr id="699" name="Shape 699"/>
              <p:cNvCxnSpPr/>
              <p:nvPr/>
            </p:nvCxnSpPr>
            <p:spPr>
              <a:xfrm flipH="1">
                <a:off x="4409581" y="9415691"/>
                <a:ext cx="0" cy="1145805"/>
              </a:xfrm>
              <a:prstGeom prst="straightConnector1">
                <a:avLst/>
              </a:prstGeom>
              <a:noFill/>
              <a:ln w="12700" cap="flat" cmpd="sng">
                <a:solidFill>
                  <a:schemeClr val="accent2"/>
                </a:solidFill>
                <a:prstDash val="solid"/>
                <a:miter lim="800000"/>
                <a:headEnd type="none" w="sm" len="sm"/>
                <a:tailEnd type="none" w="sm" len="sm"/>
              </a:ln>
            </p:spPr>
          </p:cxnSp>
          <p:cxnSp>
            <p:nvCxnSpPr>
              <p:cNvPr id="700" name="Shape 700"/>
              <p:cNvCxnSpPr/>
              <p:nvPr/>
            </p:nvCxnSpPr>
            <p:spPr>
              <a:xfrm rot="10800000">
                <a:off x="4403229" y="10561496"/>
                <a:ext cx="580302" cy="0"/>
              </a:xfrm>
              <a:prstGeom prst="straightConnector1">
                <a:avLst/>
              </a:prstGeom>
              <a:noFill/>
              <a:ln w="12700" cap="flat" cmpd="sng">
                <a:solidFill>
                  <a:schemeClr val="accent2"/>
                </a:solidFill>
                <a:prstDash val="solid"/>
                <a:miter lim="800000"/>
                <a:headEnd type="none" w="sm" len="sm"/>
                <a:tailEnd type="none" w="sm" len="sm"/>
              </a:ln>
            </p:spPr>
          </p:cxnSp>
        </p:grpSp>
        <p:grpSp>
          <p:nvGrpSpPr>
            <p:cNvPr id="701" name="Shape 701"/>
            <p:cNvGrpSpPr/>
            <p:nvPr/>
          </p:nvGrpSpPr>
          <p:grpSpPr>
            <a:xfrm>
              <a:off x="18227463" y="9415691"/>
              <a:ext cx="580302" cy="1145805"/>
              <a:chOff x="4403229" y="9415691"/>
              <a:chExt cx="580302" cy="1145805"/>
            </a:xfrm>
          </p:grpSpPr>
          <p:cxnSp>
            <p:nvCxnSpPr>
              <p:cNvPr id="702" name="Shape 702"/>
              <p:cNvCxnSpPr/>
              <p:nvPr/>
            </p:nvCxnSpPr>
            <p:spPr>
              <a:xfrm flipH="1">
                <a:off x="4409581" y="9415691"/>
                <a:ext cx="0" cy="1145805"/>
              </a:xfrm>
              <a:prstGeom prst="straightConnector1">
                <a:avLst/>
              </a:prstGeom>
              <a:noFill/>
              <a:ln w="12700" cap="flat" cmpd="sng">
                <a:solidFill>
                  <a:schemeClr val="accent2"/>
                </a:solidFill>
                <a:prstDash val="solid"/>
                <a:miter lim="800000"/>
                <a:headEnd type="none" w="sm" len="sm"/>
                <a:tailEnd type="none" w="sm" len="sm"/>
              </a:ln>
            </p:spPr>
          </p:cxnSp>
          <p:cxnSp>
            <p:nvCxnSpPr>
              <p:cNvPr id="703" name="Shape 703"/>
              <p:cNvCxnSpPr/>
              <p:nvPr/>
            </p:nvCxnSpPr>
            <p:spPr>
              <a:xfrm rot="10800000">
                <a:off x="4403229" y="10561496"/>
                <a:ext cx="580302" cy="0"/>
              </a:xfrm>
              <a:prstGeom prst="straightConnector1">
                <a:avLst/>
              </a:prstGeom>
              <a:noFill/>
              <a:ln w="12700" cap="flat" cmpd="sng">
                <a:solidFill>
                  <a:schemeClr val="accent2"/>
                </a:solidFill>
                <a:prstDash val="solid"/>
                <a:miter lim="800000"/>
                <a:headEnd type="none" w="sm" len="sm"/>
                <a:tailEnd type="none" w="sm" len="sm"/>
              </a:ln>
            </p:spPr>
          </p:cxnSp>
        </p:grpSp>
        <p:cxnSp>
          <p:nvCxnSpPr>
            <p:cNvPr id="704" name="Shape 704"/>
            <p:cNvCxnSpPr/>
            <p:nvPr/>
          </p:nvCxnSpPr>
          <p:spPr>
            <a:xfrm rot="10800000">
              <a:off x="12533434" y="6820680"/>
              <a:ext cx="369699" cy="0"/>
            </a:xfrm>
            <a:prstGeom prst="straightConnector1">
              <a:avLst/>
            </a:prstGeom>
            <a:noFill/>
            <a:ln w="12700" cap="flat" cmpd="sng">
              <a:solidFill>
                <a:schemeClr val="accent2"/>
              </a:solidFill>
              <a:prstDash val="solid"/>
              <a:miter lim="800000"/>
              <a:headEnd type="none" w="sm" len="sm"/>
              <a:tailEnd type="none" w="sm" len="sm"/>
            </a:ln>
          </p:spPr>
        </p:cxnSp>
        <p:cxnSp>
          <p:nvCxnSpPr>
            <p:cNvPr id="705" name="Shape 705"/>
            <p:cNvCxnSpPr/>
            <p:nvPr/>
          </p:nvCxnSpPr>
          <p:spPr>
            <a:xfrm rot="10800000">
              <a:off x="12903132" y="6820680"/>
              <a:ext cx="369699" cy="0"/>
            </a:xfrm>
            <a:prstGeom prst="straightConnector1">
              <a:avLst/>
            </a:prstGeom>
            <a:noFill/>
            <a:ln w="12700" cap="flat" cmpd="sng">
              <a:solidFill>
                <a:schemeClr val="accent2"/>
              </a:solidFill>
              <a:prstDash val="solid"/>
              <a:miter lim="800000"/>
              <a:headEnd type="none" w="sm" len="sm"/>
              <a:tailEnd type="none" w="sm" len="sm"/>
            </a:ln>
          </p:spPr>
        </p:cxnSp>
        <p:cxnSp>
          <p:nvCxnSpPr>
            <p:cNvPr id="706" name="Shape 706"/>
            <p:cNvCxnSpPr/>
            <p:nvPr/>
          </p:nvCxnSpPr>
          <p:spPr>
            <a:xfrm flipH="1">
              <a:off x="12903133" y="5191291"/>
              <a:ext cx="0" cy="2881823"/>
            </a:xfrm>
            <a:prstGeom prst="straightConnector1">
              <a:avLst/>
            </a:prstGeom>
            <a:noFill/>
            <a:ln w="12700" cap="flat" cmpd="sng">
              <a:solidFill>
                <a:schemeClr val="accent2"/>
              </a:solidFill>
              <a:prstDash val="solid"/>
              <a:miter lim="800000"/>
              <a:headEnd type="none" w="sm" len="sm"/>
              <a:tailEnd type="none" w="sm" len="sm"/>
            </a:ln>
          </p:spPr>
        </p:cxnSp>
        <p:cxnSp>
          <p:nvCxnSpPr>
            <p:cNvPr id="707" name="Shape 707"/>
            <p:cNvCxnSpPr/>
            <p:nvPr/>
          </p:nvCxnSpPr>
          <p:spPr>
            <a:xfrm rot="10800000">
              <a:off x="5950699" y="8073114"/>
              <a:ext cx="13824235" cy="0"/>
            </a:xfrm>
            <a:prstGeom prst="straightConnector1">
              <a:avLst/>
            </a:prstGeom>
            <a:noFill/>
            <a:ln w="12700" cap="flat" cmpd="sng">
              <a:solidFill>
                <a:schemeClr val="accent2"/>
              </a:solidFill>
              <a:prstDash val="solid"/>
              <a:miter lim="800000"/>
              <a:headEnd type="none" w="sm" len="sm"/>
              <a:tailEnd type="none" w="sm" len="sm"/>
            </a:ln>
          </p:spPr>
        </p:cxnSp>
        <p:cxnSp>
          <p:nvCxnSpPr>
            <p:cNvPr id="708" name="Shape 708"/>
            <p:cNvCxnSpPr/>
            <p:nvPr/>
          </p:nvCxnSpPr>
          <p:spPr>
            <a:xfrm flipH="1">
              <a:off x="5955464" y="8073114"/>
              <a:ext cx="0" cy="367203"/>
            </a:xfrm>
            <a:prstGeom prst="straightConnector1">
              <a:avLst/>
            </a:prstGeom>
            <a:noFill/>
            <a:ln w="12700" cap="flat" cmpd="sng">
              <a:solidFill>
                <a:schemeClr val="accent2"/>
              </a:solidFill>
              <a:prstDash val="solid"/>
              <a:miter lim="800000"/>
              <a:headEnd type="none" w="sm" len="sm"/>
              <a:tailEnd type="none" w="sm" len="sm"/>
            </a:ln>
          </p:spPr>
        </p:cxnSp>
        <p:cxnSp>
          <p:nvCxnSpPr>
            <p:cNvPr id="709" name="Shape 709"/>
            <p:cNvCxnSpPr/>
            <p:nvPr/>
          </p:nvCxnSpPr>
          <p:spPr>
            <a:xfrm flipH="1">
              <a:off x="10553179" y="8073114"/>
              <a:ext cx="0" cy="367203"/>
            </a:xfrm>
            <a:prstGeom prst="straightConnector1">
              <a:avLst/>
            </a:prstGeom>
            <a:noFill/>
            <a:ln w="12700" cap="flat" cmpd="sng">
              <a:solidFill>
                <a:schemeClr val="accent2"/>
              </a:solidFill>
              <a:prstDash val="solid"/>
              <a:miter lim="800000"/>
              <a:headEnd type="none" w="sm" len="sm"/>
              <a:tailEnd type="none" w="sm" len="sm"/>
            </a:ln>
          </p:spPr>
        </p:cxnSp>
        <p:cxnSp>
          <p:nvCxnSpPr>
            <p:cNvPr id="710" name="Shape 710"/>
            <p:cNvCxnSpPr/>
            <p:nvPr/>
          </p:nvCxnSpPr>
          <p:spPr>
            <a:xfrm flipH="1">
              <a:off x="15159986" y="8073114"/>
              <a:ext cx="0" cy="367203"/>
            </a:xfrm>
            <a:prstGeom prst="straightConnector1">
              <a:avLst/>
            </a:prstGeom>
            <a:noFill/>
            <a:ln w="12700" cap="flat" cmpd="sng">
              <a:solidFill>
                <a:schemeClr val="accent2"/>
              </a:solidFill>
              <a:prstDash val="solid"/>
              <a:miter lim="800000"/>
              <a:headEnd type="none" w="sm" len="sm"/>
              <a:tailEnd type="none" w="sm" len="sm"/>
            </a:ln>
          </p:spPr>
        </p:cxnSp>
        <p:cxnSp>
          <p:nvCxnSpPr>
            <p:cNvPr id="711" name="Shape 711"/>
            <p:cNvCxnSpPr/>
            <p:nvPr/>
          </p:nvCxnSpPr>
          <p:spPr>
            <a:xfrm flipH="1">
              <a:off x="19767947" y="8073114"/>
              <a:ext cx="0" cy="367203"/>
            </a:xfrm>
            <a:prstGeom prst="straightConnector1">
              <a:avLst/>
            </a:prstGeom>
            <a:noFill/>
            <a:ln w="12700" cap="flat" cmpd="sng">
              <a:solidFill>
                <a:schemeClr val="accent2"/>
              </a:solidFill>
              <a:prstDash val="solid"/>
              <a:miter lim="800000"/>
              <a:headEnd type="none" w="sm" len="sm"/>
              <a:tailEnd type="none" w="sm" len="sm"/>
            </a:ln>
          </p:spPr>
        </p:cxnSp>
      </p:grpSp>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Shape 965"/>
        <p:cNvGrpSpPr/>
        <p:nvPr/>
      </p:nvGrpSpPr>
      <p:grpSpPr>
        <a:xfrm>
          <a:off x="0" y="0"/>
          <a:ext cx="0" cy="0"/>
        </a:xfrm>
      </p:grpSpPr>
      <p:sp>
        <p:nvSpPr>
          <p:cNvPr id="966" name="Shape 966"/>
          <p:cNvSpPr txBox="1"/>
          <p:nvPr/>
        </p:nvSpPr>
        <p:spPr>
          <a:xfrm>
            <a:off x="2827293" y="2561209"/>
            <a:ext cx="5503907" cy="227754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Business Process</a:t>
            </a:r>
            <a:endParaRPr lang="en-US" sz="7400">
              <a:solidFill>
                <a:schemeClr val="accent1"/>
              </a:solidFill>
              <a:latin typeface="Montserrat SemiBold"/>
              <a:ea typeface="Montserrat SemiBold"/>
              <a:cs typeface="Montserrat SemiBold"/>
              <a:sym typeface="Montserrat SemiBold"/>
            </a:endParaRPr>
          </a:p>
        </p:txBody>
      </p:sp>
      <p:sp>
        <p:nvSpPr>
          <p:cNvPr id="967" name="Shape 967"/>
          <p:cNvSpPr txBox="1"/>
          <p:nvPr/>
        </p:nvSpPr>
        <p:spPr>
          <a:xfrm>
            <a:off x="2827293" y="1647825"/>
            <a:ext cx="5503907" cy="43088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800" cap="none">
                <a:solidFill>
                  <a:schemeClr val="accent1"/>
                </a:solidFill>
                <a:latin typeface="Montserrat SemiBold"/>
                <a:ea typeface="Montserrat SemiBold"/>
                <a:cs typeface="Montserrat SemiBold"/>
                <a:sym typeface="Montserrat SemiBold"/>
              </a:rPr>
              <a:t>ABOUT US</a:t>
            </a:r>
            <a:endParaRPr sz="2800" cap="none">
              <a:solidFill>
                <a:schemeClr val="accent1"/>
              </a:solidFill>
              <a:latin typeface="Montserrat SemiBold"/>
              <a:ea typeface="Montserrat SemiBold"/>
              <a:cs typeface="Montserrat SemiBold"/>
              <a:sym typeface="Montserrat SemiBold"/>
            </a:endParaRPr>
          </a:p>
        </p:txBody>
      </p:sp>
      <p:cxnSp>
        <p:nvCxnSpPr>
          <p:cNvPr id="968" name="Shape 968"/>
          <p:cNvCxnSpPr/>
          <p:nvPr/>
        </p:nvCxnSpPr>
        <p:spPr>
          <a:xfrm rot="10800000">
            <a:off x="0" y="3135631"/>
            <a:ext cx="1674813" cy="0"/>
          </a:xfrm>
          <a:prstGeom prst="straightConnector1">
            <a:avLst/>
          </a:prstGeom>
          <a:noFill/>
          <a:ln w="76200" cap="flat" cmpd="sng">
            <a:solidFill>
              <a:schemeClr val="dk2"/>
            </a:solidFill>
            <a:prstDash val="solid"/>
            <a:miter lim="800000"/>
            <a:headEnd type="none" w="sm" len="sm"/>
            <a:tailEnd type="none" w="sm" len="sm"/>
          </a:ln>
        </p:spPr>
      </p:cxnSp>
      <p:grpSp>
        <p:nvGrpSpPr>
          <p:cNvPr id="2" name="PA_库_组合 1"/>
          <p:cNvGrpSpPr/>
          <p:nvPr>
            <p:custDataLst>
              <p:tags r:id="rId2"/>
            </p:custDataLst>
          </p:nvPr>
        </p:nvGrpSpPr>
        <p:grpSpPr>
          <a:xfrm>
            <a:off x="3125608" y="3295298"/>
            <a:ext cx="19581992" cy="8656946"/>
            <a:chOff x="3125608" y="3295298"/>
            <a:chExt cx="19581992" cy="8656946"/>
          </a:xfrm>
        </p:grpSpPr>
        <p:sp>
          <p:nvSpPr>
            <p:cNvPr id="969" name="Shape 969"/>
            <p:cNvSpPr/>
            <p:nvPr/>
          </p:nvSpPr>
          <p:spPr>
            <a:xfrm>
              <a:off x="11574993" y="3295298"/>
              <a:ext cx="2279859" cy="4044460"/>
            </a:xfrm>
            <a:custGeom>
              <a:rect l="0" t="0" r="0" b="0"/>
              <a:pathLst>
                <a:path w="2279859" h="4044459" extrusionOk="0">
                  <a:moveTo>
                    <a:pt x="948622" y="745697"/>
                  </a:moveTo>
                  <a:cubicBezTo>
                    <a:pt x="1040051" y="748142"/>
                    <a:pt x="1130493" y="783694"/>
                    <a:pt x="1191129" y="852022"/>
                  </a:cubicBezTo>
                  <a:cubicBezTo>
                    <a:pt x="1422277" y="1016418"/>
                    <a:pt x="1670081" y="1106063"/>
                    <a:pt x="1960257" y="1036566"/>
                  </a:cubicBezTo>
                  <a:cubicBezTo>
                    <a:pt x="2187605" y="982254"/>
                    <a:pt x="2278486" y="1333239"/>
                    <a:pt x="2050553" y="1387843"/>
                  </a:cubicBezTo>
                  <a:cubicBezTo>
                    <a:pt x="1763591" y="1456464"/>
                    <a:pt x="1506729" y="1416752"/>
                    <a:pt x="1266815" y="1308127"/>
                  </a:cubicBezTo>
                  <a:cubicBezTo>
                    <a:pt x="1268568" y="1498804"/>
                    <a:pt x="1272659" y="1689480"/>
                    <a:pt x="1281134" y="1879865"/>
                  </a:cubicBezTo>
                  <a:cubicBezTo>
                    <a:pt x="1513450" y="1899429"/>
                    <a:pt x="1738753" y="1955201"/>
                    <a:pt x="1958211" y="2042509"/>
                  </a:cubicBezTo>
                  <a:cubicBezTo>
                    <a:pt x="2019578" y="2066745"/>
                    <a:pt x="2052014" y="2109378"/>
                    <a:pt x="2063119" y="2156682"/>
                  </a:cubicBezTo>
                  <a:cubicBezTo>
                    <a:pt x="2072177" y="2171574"/>
                    <a:pt x="2080360" y="2187634"/>
                    <a:pt x="2085620" y="2207198"/>
                  </a:cubicBezTo>
                  <a:cubicBezTo>
                    <a:pt x="2147863" y="2429702"/>
                    <a:pt x="2209814" y="2651623"/>
                    <a:pt x="2271765" y="2873836"/>
                  </a:cubicBezTo>
                  <a:cubicBezTo>
                    <a:pt x="2338099" y="3110357"/>
                    <a:pt x="1976913" y="3239129"/>
                    <a:pt x="1910287" y="3000856"/>
                  </a:cubicBezTo>
                  <a:cubicBezTo>
                    <a:pt x="1850966" y="2789156"/>
                    <a:pt x="1791937" y="2577455"/>
                    <a:pt x="1732616" y="2365754"/>
                  </a:cubicBezTo>
                  <a:cubicBezTo>
                    <a:pt x="1536243" y="2294506"/>
                    <a:pt x="1030407" y="2238442"/>
                    <a:pt x="999140" y="2213622"/>
                  </a:cubicBezTo>
                  <a:cubicBezTo>
                    <a:pt x="972547" y="2668267"/>
                    <a:pt x="1011997" y="3470686"/>
                    <a:pt x="955014" y="3871895"/>
                  </a:cubicBezTo>
                  <a:cubicBezTo>
                    <a:pt x="919948" y="4116592"/>
                    <a:pt x="585061" y="4091772"/>
                    <a:pt x="577463" y="3856127"/>
                  </a:cubicBezTo>
                  <a:cubicBezTo>
                    <a:pt x="624219" y="3192409"/>
                    <a:pt x="638538" y="2099450"/>
                    <a:pt x="639707" y="1958413"/>
                  </a:cubicBezTo>
                  <a:cubicBezTo>
                    <a:pt x="634447" y="1936221"/>
                    <a:pt x="617206" y="1516616"/>
                    <a:pt x="614868" y="1331195"/>
                  </a:cubicBezTo>
                  <a:cubicBezTo>
                    <a:pt x="535676" y="1385215"/>
                    <a:pt x="455899" y="1439528"/>
                    <a:pt x="376707" y="1493256"/>
                  </a:cubicBezTo>
                  <a:cubicBezTo>
                    <a:pt x="384013" y="1638672"/>
                    <a:pt x="391610" y="1783504"/>
                    <a:pt x="398916" y="1928629"/>
                  </a:cubicBezTo>
                  <a:cubicBezTo>
                    <a:pt x="410897" y="2162230"/>
                    <a:pt x="47958" y="2158142"/>
                    <a:pt x="35977" y="1925125"/>
                  </a:cubicBezTo>
                  <a:cubicBezTo>
                    <a:pt x="26333" y="1737953"/>
                    <a:pt x="-73314" y="1361855"/>
                    <a:pt x="107863" y="1238631"/>
                  </a:cubicBezTo>
                  <a:cubicBezTo>
                    <a:pt x="300729" y="1107523"/>
                    <a:pt x="493304" y="976706"/>
                    <a:pt x="686170" y="845598"/>
                  </a:cubicBezTo>
                  <a:cubicBezTo>
                    <a:pt x="690846" y="842386"/>
                    <a:pt x="695521" y="840634"/>
                    <a:pt x="700197" y="838006"/>
                  </a:cubicBezTo>
                  <a:cubicBezTo>
                    <a:pt x="764778" y="773912"/>
                    <a:pt x="857193" y="743251"/>
                    <a:pt x="948622" y="745697"/>
                  </a:cubicBezTo>
                  <a:close/>
                  <a:moveTo>
                    <a:pt x="914940" y="2216"/>
                  </a:moveTo>
                  <a:cubicBezTo>
                    <a:pt x="1035445" y="-12266"/>
                    <a:pt x="1158377" y="44837"/>
                    <a:pt x="1222420" y="156739"/>
                  </a:cubicBezTo>
                  <a:cubicBezTo>
                    <a:pt x="1307811" y="305942"/>
                    <a:pt x="1256050" y="496102"/>
                    <a:pt x="1106909" y="581528"/>
                  </a:cubicBezTo>
                  <a:cubicBezTo>
                    <a:pt x="957767" y="666954"/>
                    <a:pt x="767393" y="615465"/>
                    <a:pt x="682002" y="465969"/>
                  </a:cubicBezTo>
                  <a:cubicBezTo>
                    <a:pt x="596611" y="316766"/>
                    <a:pt x="648372" y="126606"/>
                    <a:pt x="797514" y="41180"/>
                  </a:cubicBezTo>
                  <a:cubicBezTo>
                    <a:pt x="834872" y="19824"/>
                    <a:pt x="874771" y="7043"/>
                    <a:pt x="914940" y="2216"/>
                  </a:cubicBezTo>
                  <a:close/>
                </a:path>
              </a:pathLst>
            </a:custGeom>
            <a:blipFill>
              <a:blip r:embed="rId3"/>
              <a:stretch>
                <a:fillRect/>
              </a:stretch>
            </a:blip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70" name="Shape 970"/>
            <p:cNvSpPr/>
            <p:nvPr/>
          </p:nvSpPr>
          <p:spPr>
            <a:xfrm>
              <a:off x="3125608" y="8646187"/>
              <a:ext cx="4895792" cy="976132"/>
            </a:xfrm>
            <a:prstGeom prst="rect">
              <a:avLst/>
            </a:prstGeom>
            <a:solidFill>
              <a:srgbClr val="AED7CF"/>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971" name="Shape 971"/>
            <p:cNvSpPr/>
            <p:nvPr/>
          </p:nvSpPr>
          <p:spPr>
            <a:xfrm>
              <a:off x="8020223" y="7670050"/>
              <a:ext cx="4895792" cy="976132"/>
            </a:xfrm>
            <a:prstGeom prst="rect">
              <a:avLst/>
            </a:prstGeom>
            <a:solidFill>
              <a:srgbClr val="AED7CF"/>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972" name="Shape 972"/>
            <p:cNvSpPr/>
            <p:nvPr/>
          </p:nvSpPr>
          <p:spPr>
            <a:xfrm>
              <a:off x="12916015" y="6696300"/>
              <a:ext cx="4895792" cy="976132"/>
            </a:xfrm>
            <a:prstGeom prst="rect">
              <a:avLst/>
            </a:prstGeom>
            <a:solidFill>
              <a:srgbClr val="AED7CF"/>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973" name="Shape 973"/>
            <p:cNvSpPr/>
            <p:nvPr/>
          </p:nvSpPr>
          <p:spPr>
            <a:xfrm>
              <a:off x="17811807" y="5720166"/>
              <a:ext cx="4895792" cy="976132"/>
            </a:xfrm>
            <a:prstGeom prst="rect">
              <a:avLst/>
            </a:prstGeom>
            <a:solidFill>
              <a:srgbClr val="AED7CF"/>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974" name="Shape 974"/>
            <p:cNvSpPr txBox="1"/>
            <p:nvPr/>
          </p:nvSpPr>
          <p:spPr>
            <a:xfrm>
              <a:off x="4202662" y="8888031"/>
              <a:ext cx="3123286" cy="492443"/>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lt1"/>
                  </a:solidFill>
                  <a:latin typeface="Montserrat SemiBold"/>
                  <a:ea typeface="Montserrat SemiBold"/>
                  <a:cs typeface="Montserrat SemiBold"/>
                  <a:sym typeface="Montserrat SemiBold"/>
                </a:rPr>
                <a:t>Ideas</a:t>
              </a:r>
              <a:endParaRPr sz="3200">
                <a:solidFill>
                  <a:schemeClr val="lt1"/>
                </a:solidFill>
                <a:latin typeface="Montserrat SemiBold"/>
                <a:ea typeface="Montserrat SemiBold"/>
                <a:cs typeface="Montserrat SemiBold"/>
                <a:sym typeface="Montserrat SemiBold"/>
              </a:endParaRPr>
            </a:p>
          </p:txBody>
        </p:sp>
        <p:sp>
          <p:nvSpPr>
            <p:cNvPr id="975" name="Shape 975"/>
            <p:cNvSpPr txBox="1"/>
            <p:nvPr/>
          </p:nvSpPr>
          <p:spPr>
            <a:xfrm>
              <a:off x="9241862" y="7943442"/>
              <a:ext cx="3123286" cy="492443"/>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lt1"/>
                  </a:solidFill>
                  <a:latin typeface="Montserrat SemiBold"/>
                  <a:ea typeface="Montserrat SemiBold"/>
                  <a:cs typeface="Montserrat SemiBold"/>
                  <a:sym typeface="Montserrat SemiBold"/>
                </a:rPr>
                <a:t>Planning</a:t>
              </a:r>
              <a:endParaRPr sz="3200">
                <a:solidFill>
                  <a:schemeClr val="lt1"/>
                </a:solidFill>
                <a:latin typeface="Montserrat SemiBold"/>
                <a:ea typeface="Montserrat SemiBold"/>
                <a:cs typeface="Montserrat SemiBold"/>
                <a:sym typeface="Montserrat SemiBold"/>
              </a:endParaRPr>
            </a:p>
          </p:txBody>
        </p:sp>
        <p:sp>
          <p:nvSpPr>
            <p:cNvPr id="976" name="Shape 976"/>
            <p:cNvSpPr txBox="1"/>
            <p:nvPr/>
          </p:nvSpPr>
          <p:spPr>
            <a:xfrm>
              <a:off x="14248330" y="6948173"/>
              <a:ext cx="3123286" cy="492443"/>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lt1"/>
                  </a:solidFill>
                  <a:latin typeface="Montserrat SemiBold"/>
                  <a:ea typeface="Montserrat SemiBold"/>
                  <a:cs typeface="Montserrat SemiBold"/>
                  <a:sym typeface="Montserrat SemiBold"/>
                </a:rPr>
                <a:t>Strategy</a:t>
              </a:r>
              <a:endParaRPr sz="3200">
                <a:solidFill>
                  <a:schemeClr val="lt1"/>
                </a:solidFill>
                <a:latin typeface="Montserrat SemiBold"/>
                <a:ea typeface="Montserrat SemiBold"/>
                <a:cs typeface="Montserrat SemiBold"/>
                <a:sym typeface="Montserrat SemiBold"/>
              </a:endParaRPr>
            </a:p>
          </p:txBody>
        </p:sp>
        <p:sp>
          <p:nvSpPr>
            <p:cNvPr id="977" name="Shape 977"/>
            <p:cNvSpPr txBox="1"/>
            <p:nvPr/>
          </p:nvSpPr>
          <p:spPr>
            <a:xfrm>
              <a:off x="19088195" y="6008386"/>
              <a:ext cx="3123286" cy="492443"/>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lt1"/>
                  </a:solidFill>
                  <a:latin typeface="Montserrat SemiBold"/>
                  <a:ea typeface="Montserrat SemiBold"/>
                  <a:cs typeface="Montserrat SemiBold"/>
                  <a:sym typeface="Montserrat SemiBold"/>
                </a:rPr>
                <a:t>Success</a:t>
              </a:r>
              <a:endParaRPr sz="3200">
                <a:solidFill>
                  <a:schemeClr val="lt1"/>
                </a:solidFill>
                <a:latin typeface="Montserrat SemiBold"/>
                <a:ea typeface="Montserrat SemiBold"/>
                <a:cs typeface="Montserrat SemiBold"/>
                <a:sym typeface="Montserrat SemiBold"/>
              </a:endParaRPr>
            </a:p>
          </p:txBody>
        </p:sp>
        <p:sp>
          <p:nvSpPr>
            <p:cNvPr id="978" name="Shape 978"/>
            <p:cNvSpPr/>
            <p:nvPr/>
          </p:nvSpPr>
          <p:spPr>
            <a:xfrm>
              <a:off x="7213018" y="6984829"/>
              <a:ext cx="1994960" cy="1475606"/>
            </a:xfrm>
            <a:custGeom>
              <a:rect l="0" t="0" r="0" b="0"/>
              <a:pathLst>
                <a:path w="1994960" h="1475606" extrusionOk="0">
                  <a:moveTo>
                    <a:pt x="1125705" y="246"/>
                  </a:moveTo>
                  <a:cubicBezTo>
                    <a:pt x="1394428" y="6019"/>
                    <a:pt x="1660843" y="113213"/>
                    <a:pt x="1861939" y="320076"/>
                  </a:cubicBezTo>
                  <a:cubicBezTo>
                    <a:pt x="1861939" y="320076"/>
                    <a:pt x="1861939" y="320076"/>
                    <a:pt x="1959061" y="239625"/>
                  </a:cubicBezTo>
                  <a:cubicBezTo>
                    <a:pt x="1959061" y="239625"/>
                    <a:pt x="1959061" y="239625"/>
                    <a:pt x="1994960" y="542805"/>
                  </a:cubicBezTo>
                  <a:lnTo>
                    <a:pt x="1717597" y="440007"/>
                  </a:lnTo>
                  <a:cubicBezTo>
                    <a:pt x="1717597" y="440007"/>
                    <a:pt x="1717597" y="440007"/>
                    <a:pt x="1802653" y="369389"/>
                  </a:cubicBezTo>
                  <a:cubicBezTo>
                    <a:pt x="1429359" y="-10071"/>
                    <a:pt x="817283" y="-23032"/>
                    <a:pt x="428498" y="344211"/>
                  </a:cubicBezTo>
                  <a:cubicBezTo>
                    <a:pt x="116203" y="639347"/>
                    <a:pt x="78878" y="905737"/>
                    <a:pt x="77120" y="1329823"/>
                  </a:cubicBezTo>
                  <a:lnTo>
                    <a:pt x="77671" y="1475606"/>
                  </a:lnTo>
                  <a:lnTo>
                    <a:pt x="521" y="1475606"/>
                  </a:lnTo>
                  <a:lnTo>
                    <a:pt x="0" y="1327925"/>
                  </a:lnTo>
                  <a:cubicBezTo>
                    <a:pt x="2063" y="895781"/>
                    <a:pt x="41947" y="604279"/>
                    <a:pt x="375617" y="288938"/>
                  </a:cubicBezTo>
                  <a:cubicBezTo>
                    <a:pt x="585949" y="90120"/>
                    <a:pt x="856981" y="-5527"/>
                    <a:pt x="1125705" y="24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979" name="Shape 979"/>
            <p:cNvSpPr/>
            <p:nvPr/>
          </p:nvSpPr>
          <p:spPr>
            <a:xfrm>
              <a:off x="17123749" y="4982360"/>
              <a:ext cx="1994960" cy="1475606"/>
            </a:xfrm>
            <a:custGeom>
              <a:rect l="0" t="0" r="0" b="0"/>
              <a:pathLst>
                <a:path w="1994960" h="1475606" extrusionOk="0">
                  <a:moveTo>
                    <a:pt x="1125705" y="246"/>
                  </a:moveTo>
                  <a:cubicBezTo>
                    <a:pt x="1394428" y="6019"/>
                    <a:pt x="1660843" y="113213"/>
                    <a:pt x="1861939" y="320076"/>
                  </a:cubicBezTo>
                  <a:cubicBezTo>
                    <a:pt x="1861939" y="320076"/>
                    <a:pt x="1861939" y="320076"/>
                    <a:pt x="1959061" y="239625"/>
                  </a:cubicBezTo>
                  <a:cubicBezTo>
                    <a:pt x="1959061" y="239625"/>
                    <a:pt x="1959061" y="239625"/>
                    <a:pt x="1994960" y="542805"/>
                  </a:cubicBezTo>
                  <a:lnTo>
                    <a:pt x="1717597" y="440007"/>
                  </a:lnTo>
                  <a:cubicBezTo>
                    <a:pt x="1717597" y="440007"/>
                    <a:pt x="1717597" y="440007"/>
                    <a:pt x="1802653" y="369389"/>
                  </a:cubicBezTo>
                  <a:cubicBezTo>
                    <a:pt x="1429359" y="-10071"/>
                    <a:pt x="817283" y="-23032"/>
                    <a:pt x="428498" y="344211"/>
                  </a:cubicBezTo>
                  <a:cubicBezTo>
                    <a:pt x="116203" y="639347"/>
                    <a:pt x="78878" y="905737"/>
                    <a:pt x="77120" y="1329823"/>
                  </a:cubicBezTo>
                  <a:lnTo>
                    <a:pt x="77671" y="1475606"/>
                  </a:lnTo>
                  <a:lnTo>
                    <a:pt x="521" y="1475606"/>
                  </a:lnTo>
                  <a:lnTo>
                    <a:pt x="0" y="1327925"/>
                  </a:lnTo>
                  <a:cubicBezTo>
                    <a:pt x="2063" y="895781"/>
                    <a:pt x="41947" y="604279"/>
                    <a:pt x="375617" y="288938"/>
                  </a:cubicBezTo>
                  <a:cubicBezTo>
                    <a:pt x="585949" y="90120"/>
                    <a:pt x="856981" y="-5527"/>
                    <a:pt x="1125705" y="24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grpSp>
          <p:nvGrpSpPr>
            <p:cNvPr id="980" name="Shape 980"/>
            <p:cNvGrpSpPr/>
            <p:nvPr/>
          </p:nvGrpSpPr>
          <p:grpSpPr>
            <a:xfrm>
              <a:off x="13308650" y="6880203"/>
              <a:ext cx="404495" cy="567561"/>
              <a:chOff x="7912100" y="1027113"/>
              <a:chExt cx="303213" cy="425450"/>
            </a:xfrm>
          </p:grpSpPr>
          <p:sp>
            <p:nvSpPr>
              <p:cNvPr id="981" name="Shape 981"/>
              <p:cNvSpPr/>
              <p:nvPr/>
            </p:nvSpPr>
            <p:spPr>
              <a:xfrm>
                <a:off x="7948613" y="1433513"/>
                <a:ext cx="254000" cy="19050"/>
              </a:xfrm>
              <a:custGeom>
                <a:rect l="0" t="0" r="0" b="0"/>
                <a:pathLst>
                  <a:path w="255" h="19" extrusionOk="0">
                    <a:moveTo>
                      <a:pt x="246" y="0"/>
                    </a:moveTo>
                    <a:cubicBezTo>
                      <a:pt x="10" y="0"/>
                      <a:pt x="10" y="0"/>
                      <a:pt x="10" y="0"/>
                    </a:cubicBezTo>
                    <a:cubicBezTo>
                      <a:pt x="5" y="0"/>
                      <a:pt x="0" y="5"/>
                      <a:pt x="0" y="10"/>
                    </a:cubicBezTo>
                    <a:cubicBezTo>
                      <a:pt x="0" y="15"/>
                      <a:pt x="5" y="19"/>
                      <a:pt x="10" y="19"/>
                    </a:cubicBezTo>
                    <a:cubicBezTo>
                      <a:pt x="246" y="19"/>
                      <a:pt x="246" y="19"/>
                      <a:pt x="246" y="19"/>
                    </a:cubicBezTo>
                    <a:cubicBezTo>
                      <a:pt x="251" y="19"/>
                      <a:pt x="255" y="15"/>
                      <a:pt x="255" y="10"/>
                    </a:cubicBezTo>
                    <a:cubicBezTo>
                      <a:pt x="255" y="5"/>
                      <a:pt x="251" y="0"/>
                      <a:pt x="24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82" name="Shape 982"/>
              <p:cNvSpPr/>
              <p:nvPr/>
            </p:nvSpPr>
            <p:spPr>
              <a:xfrm>
                <a:off x="7912100" y="1027113"/>
                <a:ext cx="277813" cy="400050"/>
              </a:xfrm>
              <a:custGeom>
                <a:rect l="0" t="0" r="0" b="0"/>
                <a:pathLst>
                  <a:path w="278" h="399" extrusionOk="0">
                    <a:moveTo>
                      <a:pt x="68" y="189"/>
                    </a:moveTo>
                    <a:cubicBezTo>
                      <a:pt x="81" y="181"/>
                      <a:pt x="97" y="170"/>
                      <a:pt x="105" y="165"/>
                    </a:cubicBezTo>
                    <a:cubicBezTo>
                      <a:pt x="114" y="169"/>
                      <a:pt x="124" y="170"/>
                      <a:pt x="134" y="168"/>
                    </a:cubicBezTo>
                    <a:cubicBezTo>
                      <a:pt x="133" y="186"/>
                      <a:pt x="125" y="200"/>
                      <a:pt x="92" y="230"/>
                    </a:cubicBezTo>
                    <a:cubicBezTo>
                      <a:pt x="59" y="260"/>
                      <a:pt x="40" y="300"/>
                      <a:pt x="40" y="337"/>
                    </a:cubicBezTo>
                    <a:cubicBezTo>
                      <a:pt x="40" y="361"/>
                      <a:pt x="49" y="381"/>
                      <a:pt x="66" y="396"/>
                    </a:cubicBezTo>
                    <a:cubicBezTo>
                      <a:pt x="67" y="398"/>
                      <a:pt x="70" y="399"/>
                      <a:pt x="72" y="399"/>
                    </a:cubicBezTo>
                    <a:cubicBezTo>
                      <a:pt x="255" y="399"/>
                      <a:pt x="255" y="399"/>
                      <a:pt x="255" y="399"/>
                    </a:cubicBezTo>
                    <a:cubicBezTo>
                      <a:pt x="261" y="399"/>
                      <a:pt x="265" y="395"/>
                      <a:pt x="265" y="390"/>
                    </a:cubicBezTo>
                    <a:cubicBezTo>
                      <a:pt x="265" y="384"/>
                      <a:pt x="261" y="380"/>
                      <a:pt x="255" y="380"/>
                    </a:cubicBezTo>
                    <a:cubicBezTo>
                      <a:pt x="76" y="380"/>
                      <a:pt x="76" y="380"/>
                      <a:pt x="76" y="380"/>
                    </a:cubicBezTo>
                    <a:cubicBezTo>
                      <a:pt x="65" y="369"/>
                      <a:pt x="59" y="354"/>
                      <a:pt x="59" y="336"/>
                    </a:cubicBezTo>
                    <a:cubicBezTo>
                      <a:pt x="59" y="306"/>
                      <a:pt x="76" y="270"/>
                      <a:pt x="104" y="244"/>
                    </a:cubicBezTo>
                    <a:cubicBezTo>
                      <a:pt x="143" y="208"/>
                      <a:pt x="153" y="191"/>
                      <a:pt x="153" y="160"/>
                    </a:cubicBezTo>
                    <a:cubicBezTo>
                      <a:pt x="160" y="156"/>
                      <a:pt x="166" y="151"/>
                      <a:pt x="170" y="145"/>
                    </a:cubicBezTo>
                    <a:cubicBezTo>
                      <a:pt x="182" y="128"/>
                      <a:pt x="185" y="111"/>
                      <a:pt x="179" y="97"/>
                    </a:cubicBezTo>
                    <a:cubicBezTo>
                      <a:pt x="176" y="93"/>
                      <a:pt x="171" y="91"/>
                      <a:pt x="166" y="93"/>
                    </a:cubicBezTo>
                    <a:cubicBezTo>
                      <a:pt x="162" y="95"/>
                      <a:pt x="160" y="101"/>
                      <a:pt x="162" y="105"/>
                    </a:cubicBezTo>
                    <a:cubicBezTo>
                      <a:pt x="166" y="114"/>
                      <a:pt x="161" y="126"/>
                      <a:pt x="155" y="135"/>
                    </a:cubicBezTo>
                    <a:cubicBezTo>
                      <a:pt x="150" y="141"/>
                      <a:pt x="142" y="146"/>
                      <a:pt x="133" y="149"/>
                    </a:cubicBezTo>
                    <a:cubicBezTo>
                      <a:pt x="124" y="151"/>
                      <a:pt x="116" y="150"/>
                      <a:pt x="110" y="146"/>
                    </a:cubicBezTo>
                    <a:cubicBezTo>
                      <a:pt x="107" y="144"/>
                      <a:pt x="103" y="144"/>
                      <a:pt x="99" y="146"/>
                    </a:cubicBezTo>
                    <a:cubicBezTo>
                      <a:pt x="99" y="146"/>
                      <a:pt x="76" y="162"/>
                      <a:pt x="58" y="173"/>
                    </a:cubicBezTo>
                    <a:cubicBezTo>
                      <a:pt x="56" y="175"/>
                      <a:pt x="53" y="175"/>
                      <a:pt x="50" y="174"/>
                    </a:cubicBezTo>
                    <a:cubicBezTo>
                      <a:pt x="41" y="171"/>
                      <a:pt x="30" y="159"/>
                      <a:pt x="25" y="149"/>
                    </a:cubicBezTo>
                    <a:cubicBezTo>
                      <a:pt x="22" y="143"/>
                      <a:pt x="24" y="140"/>
                      <a:pt x="25" y="139"/>
                    </a:cubicBezTo>
                    <a:cubicBezTo>
                      <a:pt x="26" y="139"/>
                      <a:pt x="26" y="139"/>
                      <a:pt x="26" y="138"/>
                    </a:cubicBezTo>
                    <a:cubicBezTo>
                      <a:pt x="72" y="99"/>
                      <a:pt x="95" y="58"/>
                      <a:pt x="96" y="56"/>
                    </a:cubicBezTo>
                    <a:cubicBezTo>
                      <a:pt x="97" y="54"/>
                      <a:pt x="97" y="51"/>
                      <a:pt x="96" y="49"/>
                    </a:cubicBezTo>
                    <a:cubicBezTo>
                      <a:pt x="95" y="45"/>
                      <a:pt x="93" y="37"/>
                      <a:pt x="91" y="28"/>
                    </a:cubicBezTo>
                    <a:cubicBezTo>
                      <a:pt x="105" y="36"/>
                      <a:pt x="126" y="45"/>
                      <a:pt x="149" y="45"/>
                    </a:cubicBezTo>
                    <a:cubicBezTo>
                      <a:pt x="182" y="45"/>
                      <a:pt x="259" y="58"/>
                      <a:pt x="259" y="173"/>
                    </a:cubicBezTo>
                    <a:cubicBezTo>
                      <a:pt x="259" y="174"/>
                      <a:pt x="259" y="238"/>
                      <a:pt x="233" y="308"/>
                    </a:cubicBezTo>
                    <a:cubicBezTo>
                      <a:pt x="232" y="313"/>
                      <a:pt x="234" y="318"/>
                      <a:pt x="239" y="320"/>
                    </a:cubicBezTo>
                    <a:cubicBezTo>
                      <a:pt x="240" y="320"/>
                      <a:pt x="241" y="320"/>
                      <a:pt x="242" y="320"/>
                    </a:cubicBezTo>
                    <a:cubicBezTo>
                      <a:pt x="246" y="320"/>
                      <a:pt x="250" y="318"/>
                      <a:pt x="251" y="314"/>
                    </a:cubicBezTo>
                    <a:cubicBezTo>
                      <a:pt x="278" y="241"/>
                      <a:pt x="278" y="176"/>
                      <a:pt x="278" y="173"/>
                    </a:cubicBezTo>
                    <a:cubicBezTo>
                      <a:pt x="278" y="37"/>
                      <a:pt x="179" y="27"/>
                      <a:pt x="149" y="27"/>
                    </a:cubicBezTo>
                    <a:cubicBezTo>
                      <a:pt x="117" y="27"/>
                      <a:pt x="85" y="2"/>
                      <a:pt x="84" y="2"/>
                    </a:cubicBezTo>
                    <a:cubicBezTo>
                      <a:pt x="81" y="0"/>
                      <a:pt x="78" y="0"/>
                      <a:pt x="74" y="1"/>
                    </a:cubicBezTo>
                    <a:cubicBezTo>
                      <a:pt x="71" y="3"/>
                      <a:pt x="69" y="6"/>
                      <a:pt x="69" y="10"/>
                    </a:cubicBezTo>
                    <a:cubicBezTo>
                      <a:pt x="69" y="22"/>
                      <a:pt x="75" y="42"/>
                      <a:pt x="77" y="50"/>
                    </a:cubicBezTo>
                    <a:cubicBezTo>
                      <a:pt x="71" y="61"/>
                      <a:pt x="50" y="93"/>
                      <a:pt x="14" y="124"/>
                    </a:cubicBezTo>
                    <a:cubicBezTo>
                      <a:pt x="8" y="128"/>
                      <a:pt x="0" y="140"/>
                      <a:pt x="8" y="157"/>
                    </a:cubicBezTo>
                    <a:cubicBezTo>
                      <a:pt x="13" y="168"/>
                      <a:pt x="27" y="187"/>
                      <a:pt x="45" y="192"/>
                    </a:cubicBezTo>
                    <a:cubicBezTo>
                      <a:pt x="53" y="194"/>
                      <a:pt x="61" y="193"/>
                      <a:pt x="68" y="18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83" name="Shape 983"/>
              <p:cNvSpPr/>
              <p:nvPr/>
            </p:nvSpPr>
            <p:spPr>
              <a:xfrm>
                <a:off x="8053388" y="1027113"/>
                <a:ext cx="161925" cy="282575"/>
              </a:xfrm>
              <a:custGeom>
                <a:rect l="0" t="0" r="0" b="0"/>
                <a:pathLst>
                  <a:path w="163" h="281" extrusionOk="0">
                    <a:moveTo>
                      <a:pt x="10" y="19"/>
                    </a:moveTo>
                    <a:cubicBezTo>
                      <a:pt x="40" y="19"/>
                      <a:pt x="61" y="24"/>
                      <a:pt x="79" y="36"/>
                    </a:cubicBezTo>
                    <a:cubicBezTo>
                      <a:pt x="109" y="56"/>
                      <a:pt x="144" y="97"/>
                      <a:pt x="144" y="173"/>
                    </a:cubicBezTo>
                    <a:cubicBezTo>
                      <a:pt x="144" y="192"/>
                      <a:pt x="144" y="218"/>
                      <a:pt x="132" y="269"/>
                    </a:cubicBezTo>
                    <a:cubicBezTo>
                      <a:pt x="130" y="274"/>
                      <a:pt x="133" y="279"/>
                      <a:pt x="138" y="281"/>
                    </a:cubicBezTo>
                    <a:cubicBezTo>
                      <a:pt x="139" y="281"/>
                      <a:pt x="140" y="281"/>
                      <a:pt x="141" y="281"/>
                    </a:cubicBezTo>
                    <a:cubicBezTo>
                      <a:pt x="145" y="281"/>
                      <a:pt x="149" y="278"/>
                      <a:pt x="150" y="274"/>
                    </a:cubicBezTo>
                    <a:cubicBezTo>
                      <a:pt x="163" y="220"/>
                      <a:pt x="163" y="193"/>
                      <a:pt x="163" y="173"/>
                    </a:cubicBezTo>
                    <a:cubicBezTo>
                      <a:pt x="163" y="84"/>
                      <a:pt x="117" y="39"/>
                      <a:pt x="90" y="21"/>
                    </a:cubicBezTo>
                    <a:cubicBezTo>
                      <a:pt x="68" y="6"/>
                      <a:pt x="44" y="0"/>
                      <a:pt x="10" y="0"/>
                    </a:cubicBezTo>
                    <a:cubicBezTo>
                      <a:pt x="4" y="0"/>
                      <a:pt x="0" y="4"/>
                      <a:pt x="0" y="10"/>
                    </a:cubicBezTo>
                    <a:cubicBezTo>
                      <a:pt x="0" y="15"/>
                      <a:pt x="4" y="19"/>
                      <a:pt x="10" y="1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grpSp>
        <p:grpSp>
          <p:nvGrpSpPr>
            <p:cNvPr id="984" name="Shape 984"/>
            <p:cNvGrpSpPr/>
            <p:nvPr/>
          </p:nvGrpSpPr>
          <p:grpSpPr>
            <a:xfrm>
              <a:off x="3410263" y="8816453"/>
              <a:ext cx="422618" cy="609938"/>
              <a:chOff x="7197726" y="3717925"/>
              <a:chExt cx="293688" cy="423863"/>
            </a:xfrm>
          </p:grpSpPr>
          <p:sp>
            <p:nvSpPr>
              <p:cNvPr id="985" name="Shape 985"/>
              <p:cNvSpPr/>
              <p:nvPr/>
            </p:nvSpPr>
            <p:spPr>
              <a:xfrm>
                <a:off x="7197726" y="3717925"/>
                <a:ext cx="293688" cy="354013"/>
              </a:xfrm>
              <a:custGeom>
                <a:rect l="0" t="0" r="0" b="0"/>
                <a:pathLst>
                  <a:path w="294" h="356" extrusionOk="0">
                    <a:moveTo>
                      <a:pt x="248" y="40"/>
                    </a:moveTo>
                    <a:cubicBezTo>
                      <a:pt x="220" y="14"/>
                      <a:pt x="184" y="0"/>
                      <a:pt x="147" y="0"/>
                    </a:cubicBezTo>
                    <a:cubicBezTo>
                      <a:pt x="109" y="0"/>
                      <a:pt x="72" y="15"/>
                      <a:pt x="45" y="41"/>
                    </a:cubicBezTo>
                    <a:cubicBezTo>
                      <a:pt x="16" y="68"/>
                      <a:pt x="0" y="106"/>
                      <a:pt x="0" y="147"/>
                    </a:cubicBezTo>
                    <a:cubicBezTo>
                      <a:pt x="0" y="192"/>
                      <a:pt x="17" y="229"/>
                      <a:pt x="53" y="259"/>
                    </a:cubicBezTo>
                    <a:cubicBezTo>
                      <a:pt x="53" y="259"/>
                      <a:pt x="53" y="259"/>
                      <a:pt x="53" y="259"/>
                    </a:cubicBezTo>
                    <a:cubicBezTo>
                      <a:pt x="53" y="259"/>
                      <a:pt x="53" y="259"/>
                      <a:pt x="53" y="259"/>
                    </a:cubicBezTo>
                    <a:cubicBezTo>
                      <a:pt x="78" y="286"/>
                      <a:pt x="78" y="291"/>
                      <a:pt x="78" y="301"/>
                    </a:cubicBezTo>
                    <a:cubicBezTo>
                      <a:pt x="78" y="306"/>
                      <a:pt x="78" y="307"/>
                      <a:pt x="78" y="307"/>
                    </a:cubicBezTo>
                    <a:cubicBezTo>
                      <a:pt x="78" y="307"/>
                      <a:pt x="78" y="308"/>
                      <a:pt x="78" y="308"/>
                    </a:cubicBezTo>
                    <a:cubicBezTo>
                      <a:pt x="78" y="309"/>
                      <a:pt x="78" y="310"/>
                      <a:pt x="78" y="310"/>
                    </a:cubicBezTo>
                    <a:cubicBezTo>
                      <a:pt x="78" y="316"/>
                      <a:pt x="78" y="328"/>
                      <a:pt x="91" y="333"/>
                    </a:cubicBezTo>
                    <a:cubicBezTo>
                      <a:pt x="92" y="333"/>
                      <a:pt x="92" y="333"/>
                      <a:pt x="92" y="333"/>
                    </a:cubicBezTo>
                    <a:cubicBezTo>
                      <a:pt x="198" y="356"/>
                      <a:pt x="198" y="356"/>
                      <a:pt x="198" y="356"/>
                    </a:cubicBezTo>
                    <a:cubicBezTo>
                      <a:pt x="199" y="356"/>
                      <a:pt x="200" y="356"/>
                      <a:pt x="200" y="356"/>
                    </a:cubicBezTo>
                    <a:cubicBezTo>
                      <a:pt x="205" y="356"/>
                      <a:pt x="208" y="353"/>
                      <a:pt x="209" y="349"/>
                    </a:cubicBezTo>
                    <a:cubicBezTo>
                      <a:pt x="211" y="344"/>
                      <a:pt x="207" y="339"/>
                      <a:pt x="202" y="338"/>
                    </a:cubicBezTo>
                    <a:cubicBezTo>
                      <a:pt x="97" y="315"/>
                      <a:pt x="97" y="315"/>
                      <a:pt x="97" y="315"/>
                    </a:cubicBezTo>
                    <a:cubicBezTo>
                      <a:pt x="97" y="314"/>
                      <a:pt x="97" y="312"/>
                      <a:pt x="97" y="311"/>
                    </a:cubicBezTo>
                    <a:cubicBezTo>
                      <a:pt x="97" y="310"/>
                      <a:pt x="97" y="309"/>
                      <a:pt x="97" y="308"/>
                    </a:cubicBezTo>
                    <a:cubicBezTo>
                      <a:pt x="97" y="307"/>
                      <a:pt x="97" y="305"/>
                      <a:pt x="97" y="301"/>
                    </a:cubicBezTo>
                    <a:cubicBezTo>
                      <a:pt x="97" y="282"/>
                      <a:pt x="92" y="273"/>
                      <a:pt x="66" y="245"/>
                    </a:cubicBezTo>
                    <a:cubicBezTo>
                      <a:pt x="65" y="245"/>
                      <a:pt x="64" y="244"/>
                      <a:pt x="64" y="244"/>
                    </a:cubicBezTo>
                    <a:cubicBezTo>
                      <a:pt x="34" y="218"/>
                      <a:pt x="18" y="185"/>
                      <a:pt x="18" y="147"/>
                    </a:cubicBezTo>
                    <a:cubicBezTo>
                      <a:pt x="18" y="68"/>
                      <a:pt x="85" y="19"/>
                      <a:pt x="147" y="19"/>
                    </a:cubicBezTo>
                    <a:cubicBezTo>
                      <a:pt x="210" y="19"/>
                      <a:pt x="275" y="67"/>
                      <a:pt x="275" y="147"/>
                    </a:cubicBezTo>
                    <a:cubicBezTo>
                      <a:pt x="275" y="199"/>
                      <a:pt x="249" y="227"/>
                      <a:pt x="229" y="244"/>
                    </a:cubicBezTo>
                    <a:cubicBezTo>
                      <a:pt x="229" y="244"/>
                      <a:pt x="228" y="245"/>
                      <a:pt x="228" y="245"/>
                    </a:cubicBezTo>
                    <a:cubicBezTo>
                      <a:pt x="201" y="274"/>
                      <a:pt x="196" y="282"/>
                      <a:pt x="196" y="301"/>
                    </a:cubicBezTo>
                    <a:cubicBezTo>
                      <a:pt x="196" y="301"/>
                      <a:pt x="196" y="301"/>
                      <a:pt x="196" y="301"/>
                    </a:cubicBezTo>
                    <a:cubicBezTo>
                      <a:pt x="143" y="288"/>
                      <a:pt x="143" y="288"/>
                      <a:pt x="143" y="288"/>
                    </a:cubicBezTo>
                    <a:cubicBezTo>
                      <a:pt x="138" y="287"/>
                      <a:pt x="133" y="290"/>
                      <a:pt x="132" y="295"/>
                    </a:cubicBezTo>
                    <a:cubicBezTo>
                      <a:pt x="131" y="300"/>
                      <a:pt x="134" y="305"/>
                      <a:pt x="139" y="307"/>
                    </a:cubicBezTo>
                    <a:cubicBezTo>
                      <a:pt x="193" y="319"/>
                      <a:pt x="193" y="319"/>
                      <a:pt x="193" y="319"/>
                    </a:cubicBezTo>
                    <a:cubicBezTo>
                      <a:pt x="196" y="320"/>
                      <a:pt x="202" y="322"/>
                      <a:pt x="208" y="317"/>
                    </a:cubicBezTo>
                    <a:cubicBezTo>
                      <a:pt x="211" y="315"/>
                      <a:pt x="214" y="311"/>
                      <a:pt x="215" y="304"/>
                    </a:cubicBezTo>
                    <a:cubicBezTo>
                      <a:pt x="215" y="304"/>
                      <a:pt x="215" y="304"/>
                      <a:pt x="215" y="304"/>
                    </a:cubicBezTo>
                    <a:cubicBezTo>
                      <a:pt x="215" y="304"/>
                      <a:pt x="215" y="304"/>
                      <a:pt x="215" y="303"/>
                    </a:cubicBezTo>
                    <a:cubicBezTo>
                      <a:pt x="215" y="303"/>
                      <a:pt x="215" y="302"/>
                      <a:pt x="215" y="302"/>
                    </a:cubicBezTo>
                    <a:cubicBezTo>
                      <a:pt x="215" y="302"/>
                      <a:pt x="215" y="302"/>
                      <a:pt x="215" y="301"/>
                    </a:cubicBezTo>
                    <a:cubicBezTo>
                      <a:pt x="215" y="301"/>
                      <a:pt x="215" y="301"/>
                      <a:pt x="215" y="301"/>
                    </a:cubicBezTo>
                    <a:cubicBezTo>
                      <a:pt x="215" y="291"/>
                      <a:pt x="215" y="286"/>
                      <a:pt x="240" y="259"/>
                    </a:cubicBezTo>
                    <a:cubicBezTo>
                      <a:pt x="240" y="259"/>
                      <a:pt x="241" y="259"/>
                      <a:pt x="241" y="259"/>
                    </a:cubicBezTo>
                    <a:cubicBezTo>
                      <a:pt x="241" y="259"/>
                      <a:pt x="241" y="259"/>
                      <a:pt x="241" y="259"/>
                    </a:cubicBezTo>
                    <a:cubicBezTo>
                      <a:pt x="276" y="229"/>
                      <a:pt x="294" y="192"/>
                      <a:pt x="294" y="147"/>
                    </a:cubicBezTo>
                    <a:cubicBezTo>
                      <a:pt x="294" y="105"/>
                      <a:pt x="277" y="67"/>
                      <a:pt x="248" y="4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86" name="Shape 986"/>
              <p:cNvSpPr/>
              <p:nvPr/>
            </p:nvSpPr>
            <p:spPr>
              <a:xfrm>
                <a:off x="7281863" y="4065588"/>
                <a:ext cx="123825" cy="42863"/>
              </a:xfrm>
              <a:custGeom>
                <a:rect l="0" t="0" r="0" b="0"/>
                <a:pathLst>
                  <a:path w="125" h="43" extrusionOk="0">
                    <a:moveTo>
                      <a:pt x="117" y="25"/>
                    </a:moveTo>
                    <a:cubicBezTo>
                      <a:pt x="12" y="1"/>
                      <a:pt x="12" y="1"/>
                      <a:pt x="12" y="1"/>
                    </a:cubicBezTo>
                    <a:cubicBezTo>
                      <a:pt x="7" y="0"/>
                      <a:pt x="2" y="3"/>
                      <a:pt x="1" y="8"/>
                    </a:cubicBezTo>
                    <a:cubicBezTo>
                      <a:pt x="0" y="13"/>
                      <a:pt x="3" y="18"/>
                      <a:pt x="8" y="19"/>
                    </a:cubicBezTo>
                    <a:cubicBezTo>
                      <a:pt x="113" y="43"/>
                      <a:pt x="113" y="43"/>
                      <a:pt x="113" y="43"/>
                    </a:cubicBezTo>
                    <a:cubicBezTo>
                      <a:pt x="114" y="43"/>
                      <a:pt x="114" y="43"/>
                      <a:pt x="115" y="43"/>
                    </a:cubicBezTo>
                    <a:cubicBezTo>
                      <a:pt x="119" y="43"/>
                      <a:pt x="123" y="40"/>
                      <a:pt x="124" y="36"/>
                    </a:cubicBezTo>
                    <a:cubicBezTo>
                      <a:pt x="125" y="31"/>
                      <a:pt x="122" y="26"/>
                      <a:pt x="117" y="25"/>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87" name="Shape 987"/>
              <p:cNvSpPr/>
              <p:nvPr/>
            </p:nvSpPr>
            <p:spPr>
              <a:xfrm>
                <a:off x="7288213" y="4102100"/>
                <a:ext cx="104775" cy="39688"/>
              </a:xfrm>
              <a:custGeom>
                <a:rect l="0" t="0" r="0" b="0"/>
                <a:pathLst>
                  <a:path w="105" h="39" extrusionOk="0">
                    <a:moveTo>
                      <a:pt x="98" y="20"/>
                    </a:moveTo>
                    <a:cubicBezTo>
                      <a:pt x="13" y="1"/>
                      <a:pt x="13" y="1"/>
                      <a:pt x="13" y="1"/>
                    </a:cubicBezTo>
                    <a:cubicBezTo>
                      <a:pt x="8" y="0"/>
                      <a:pt x="3" y="3"/>
                      <a:pt x="2" y="8"/>
                    </a:cubicBezTo>
                    <a:cubicBezTo>
                      <a:pt x="0" y="13"/>
                      <a:pt x="4" y="18"/>
                      <a:pt x="9" y="19"/>
                    </a:cubicBezTo>
                    <a:cubicBezTo>
                      <a:pt x="94" y="39"/>
                      <a:pt x="94" y="39"/>
                      <a:pt x="94" y="39"/>
                    </a:cubicBezTo>
                    <a:cubicBezTo>
                      <a:pt x="95" y="39"/>
                      <a:pt x="95" y="39"/>
                      <a:pt x="96" y="39"/>
                    </a:cubicBezTo>
                    <a:cubicBezTo>
                      <a:pt x="100" y="39"/>
                      <a:pt x="104" y="36"/>
                      <a:pt x="105" y="31"/>
                    </a:cubicBezTo>
                    <a:cubicBezTo>
                      <a:pt x="106" y="26"/>
                      <a:pt x="103" y="21"/>
                      <a:pt x="98" y="2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grpSp>
        <p:grpSp>
          <p:nvGrpSpPr>
            <p:cNvPr id="988" name="Shape 988"/>
            <p:cNvGrpSpPr/>
            <p:nvPr/>
          </p:nvGrpSpPr>
          <p:grpSpPr>
            <a:xfrm>
              <a:off x="18092076" y="5939364"/>
              <a:ext cx="593935" cy="556293"/>
              <a:chOff x="4732339" y="3040063"/>
              <a:chExt cx="450850" cy="422276"/>
            </a:xfrm>
          </p:grpSpPr>
          <p:sp>
            <p:nvSpPr>
              <p:cNvPr id="989" name="Shape 989"/>
              <p:cNvSpPr/>
              <p:nvPr/>
            </p:nvSpPr>
            <p:spPr>
              <a:xfrm>
                <a:off x="4837114" y="3040063"/>
                <a:ext cx="241300" cy="17463"/>
              </a:xfrm>
              <a:custGeom>
                <a:rect l="0" t="0" r="0" b="0"/>
                <a:pathLst>
                  <a:path w="241" h="18" extrusionOk="0">
                    <a:moveTo>
                      <a:pt x="10" y="18"/>
                    </a:moveTo>
                    <a:cubicBezTo>
                      <a:pt x="232" y="18"/>
                      <a:pt x="232" y="18"/>
                      <a:pt x="232" y="18"/>
                    </a:cubicBezTo>
                    <a:cubicBezTo>
                      <a:pt x="237" y="18"/>
                      <a:pt x="242" y="14"/>
                      <a:pt x="242" y="9"/>
                    </a:cubicBezTo>
                    <a:cubicBezTo>
                      <a:pt x="242" y="4"/>
                      <a:pt x="237" y="0"/>
                      <a:pt x="232" y="0"/>
                    </a:cubicBezTo>
                    <a:cubicBezTo>
                      <a:pt x="10" y="0"/>
                      <a:pt x="10" y="0"/>
                      <a:pt x="10" y="0"/>
                    </a:cubicBezTo>
                    <a:cubicBezTo>
                      <a:pt x="4" y="0"/>
                      <a:pt x="0" y="4"/>
                      <a:pt x="0" y="9"/>
                    </a:cubicBezTo>
                    <a:cubicBezTo>
                      <a:pt x="0" y="14"/>
                      <a:pt x="4" y="18"/>
                      <a:pt x="10" y="1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90" name="Shape 990"/>
              <p:cNvSpPr/>
              <p:nvPr/>
            </p:nvSpPr>
            <p:spPr>
              <a:xfrm>
                <a:off x="4732339" y="3065463"/>
                <a:ext cx="450850" cy="331788"/>
              </a:xfrm>
              <a:custGeom>
                <a:rect l="0" t="0" r="0" b="0"/>
                <a:pathLst>
                  <a:path w="452" h="333" extrusionOk="0">
                    <a:moveTo>
                      <a:pt x="438" y="29"/>
                    </a:moveTo>
                    <a:cubicBezTo>
                      <a:pt x="428" y="16"/>
                      <a:pt x="408" y="0"/>
                      <a:pt x="363" y="0"/>
                    </a:cubicBezTo>
                    <a:cubicBezTo>
                      <a:pt x="337" y="0"/>
                      <a:pt x="337" y="0"/>
                      <a:pt x="337" y="0"/>
                    </a:cubicBezTo>
                    <a:cubicBezTo>
                      <a:pt x="115" y="0"/>
                      <a:pt x="115" y="0"/>
                      <a:pt x="115" y="0"/>
                    </a:cubicBezTo>
                    <a:cubicBezTo>
                      <a:pt x="88" y="0"/>
                      <a:pt x="88" y="0"/>
                      <a:pt x="88" y="0"/>
                    </a:cubicBezTo>
                    <a:cubicBezTo>
                      <a:pt x="44" y="0"/>
                      <a:pt x="23" y="16"/>
                      <a:pt x="14" y="29"/>
                    </a:cubicBezTo>
                    <a:cubicBezTo>
                      <a:pt x="2" y="46"/>
                      <a:pt x="0" y="67"/>
                      <a:pt x="7" y="91"/>
                    </a:cubicBezTo>
                    <a:cubicBezTo>
                      <a:pt x="19" y="126"/>
                      <a:pt x="58" y="168"/>
                      <a:pt x="83" y="187"/>
                    </a:cubicBezTo>
                    <a:cubicBezTo>
                      <a:pt x="84" y="188"/>
                      <a:pt x="86" y="189"/>
                      <a:pt x="88" y="189"/>
                    </a:cubicBezTo>
                    <a:cubicBezTo>
                      <a:pt x="91" y="189"/>
                      <a:pt x="94" y="188"/>
                      <a:pt x="96" y="185"/>
                    </a:cubicBezTo>
                    <a:cubicBezTo>
                      <a:pt x="99" y="181"/>
                      <a:pt x="98" y="175"/>
                      <a:pt x="94" y="172"/>
                    </a:cubicBezTo>
                    <a:cubicBezTo>
                      <a:pt x="72" y="155"/>
                      <a:pt x="36" y="116"/>
                      <a:pt x="25" y="85"/>
                    </a:cubicBezTo>
                    <a:cubicBezTo>
                      <a:pt x="19" y="67"/>
                      <a:pt x="21" y="51"/>
                      <a:pt x="29" y="40"/>
                    </a:cubicBezTo>
                    <a:cubicBezTo>
                      <a:pt x="39" y="26"/>
                      <a:pt x="60" y="19"/>
                      <a:pt x="88" y="19"/>
                    </a:cubicBezTo>
                    <a:cubicBezTo>
                      <a:pt x="105" y="19"/>
                      <a:pt x="105" y="19"/>
                      <a:pt x="105" y="19"/>
                    </a:cubicBezTo>
                    <a:cubicBezTo>
                      <a:pt x="105" y="140"/>
                      <a:pt x="105" y="140"/>
                      <a:pt x="105" y="140"/>
                    </a:cubicBezTo>
                    <a:cubicBezTo>
                      <a:pt x="105" y="227"/>
                      <a:pt x="188" y="278"/>
                      <a:pt x="210" y="290"/>
                    </a:cubicBezTo>
                    <a:cubicBezTo>
                      <a:pt x="210" y="290"/>
                      <a:pt x="210" y="291"/>
                      <a:pt x="210" y="291"/>
                    </a:cubicBezTo>
                    <a:cubicBezTo>
                      <a:pt x="210" y="324"/>
                      <a:pt x="210" y="324"/>
                      <a:pt x="210" y="324"/>
                    </a:cubicBezTo>
                    <a:cubicBezTo>
                      <a:pt x="210" y="329"/>
                      <a:pt x="214" y="333"/>
                      <a:pt x="219" y="333"/>
                    </a:cubicBezTo>
                    <a:cubicBezTo>
                      <a:pt x="225" y="333"/>
                      <a:pt x="229" y="329"/>
                      <a:pt x="229" y="324"/>
                    </a:cubicBezTo>
                    <a:cubicBezTo>
                      <a:pt x="229" y="291"/>
                      <a:pt x="229" y="291"/>
                      <a:pt x="229" y="291"/>
                    </a:cubicBezTo>
                    <a:cubicBezTo>
                      <a:pt x="229" y="291"/>
                      <a:pt x="229" y="290"/>
                      <a:pt x="229" y="290"/>
                    </a:cubicBezTo>
                    <a:cubicBezTo>
                      <a:pt x="253" y="278"/>
                      <a:pt x="347" y="227"/>
                      <a:pt x="347" y="140"/>
                    </a:cubicBezTo>
                    <a:cubicBezTo>
                      <a:pt x="347" y="19"/>
                      <a:pt x="347" y="19"/>
                      <a:pt x="347" y="19"/>
                    </a:cubicBezTo>
                    <a:cubicBezTo>
                      <a:pt x="363" y="19"/>
                      <a:pt x="363" y="19"/>
                      <a:pt x="363" y="19"/>
                    </a:cubicBezTo>
                    <a:cubicBezTo>
                      <a:pt x="392" y="19"/>
                      <a:pt x="413" y="26"/>
                      <a:pt x="423" y="40"/>
                    </a:cubicBezTo>
                    <a:cubicBezTo>
                      <a:pt x="431" y="51"/>
                      <a:pt x="432" y="67"/>
                      <a:pt x="427" y="85"/>
                    </a:cubicBezTo>
                    <a:cubicBezTo>
                      <a:pt x="419" y="109"/>
                      <a:pt x="378" y="156"/>
                      <a:pt x="358" y="172"/>
                    </a:cubicBezTo>
                    <a:cubicBezTo>
                      <a:pt x="354" y="175"/>
                      <a:pt x="353" y="181"/>
                      <a:pt x="356" y="185"/>
                    </a:cubicBezTo>
                    <a:cubicBezTo>
                      <a:pt x="358" y="188"/>
                      <a:pt x="361" y="189"/>
                      <a:pt x="363" y="189"/>
                    </a:cubicBezTo>
                    <a:cubicBezTo>
                      <a:pt x="365" y="189"/>
                      <a:pt x="368" y="188"/>
                      <a:pt x="369" y="187"/>
                    </a:cubicBezTo>
                    <a:cubicBezTo>
                      <a:pt x="392" y="169"/>
                      <a:pt x="435" y="119"/>
                      <a:pt x="444" y="91"/>
                    </a:cubicBezTo>
                    <a:cubicBezTo>
                      <a:pt x="452" y="67"/>
                      <a:pt x="450" y="46"/>
                      <a:pt x="438" y="29"/>
                    </a:cubicBezTo>
                    <a:close/>
                    <a:moveTo>
                      <a:pt x="328" y="140"/>
                    </a:moveTo>
                    <a:cubicBezTo>
                      <a:pt x="328" y="217"/>
                      <a:pt x="240" y="264"/>
                      <a:pt x="220" y="274"/>
                    </a:cubicBezTo>
                    <a:cubicBezTo>
                      <a:pt x="201" y="264"/>
                      <a:pt x="124" y="217"/>
                      <a:pt x="124" y="140"/>
                    </a:cubicBezTo>
                    <a:cubicBezTo>
                      <a:pt x="124" y="19"/>
                      <a:pt x="124" y="19"/>
                      <a:pt x="124" y="19"/>
                    </a:cubicBezTo>
                    <a:cubicBezTo>
                      <a:pt x="328" y="19"/>
                      <a:pt x="328" y="19"/>
                      <a:pt x="328" y="19"/>
                    </a:cubicBezTo>
                    <a:lnTo>
                      <a:pt x="328" y="14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91" name="Shape 991"/>
              <p:cNvSpPr/>
              <p:nvPr/>
            </p:nvSpPr>
            <p:spPr>
              <a:xfrm>
                <a:off x="4849814" y="3403601"/>
                <a:ext cx="201613" cy="58738"/>
              </a:xfrm>
              <a:custGeom>
                <a:rect l="0" t="0" r="0" b="0"/>
                <a:pathLst>
                  <a:path w="201" h="57" extrusionOk="0">
                    <a:moveTo>
                      <a:pt x="173" y="0"/>
                    </a:moveTo>
                    <a:cubicBezTo>
                      <a:pt x="29" y="0"/>
                      <a:pt x="29" y="0"/>
                      <a:pt x="29" y="0"/>
                    </a:cubicBezTo>
                    <a:cubicBezTo>
                      <a:pt x="13" y="0"/>
                      <a:pt x="0" y="13"/>
                      <a:pt x="0" y="29"/>
                    </a:cubicBezTo>
                    <a:cubicBezTo>
                      <a:pt x="0" y="49"/>
                      <a:pt x="0" y="49"/>
                      <a:pt x="0" y="49"/>
                    </a:cubicBezTo>
                    <a:cubicBezTo>
                      <a:pt x="0" y="54"/>
                      <a:pt x="4" y="58"/>
                      <a:pt x="10" y="58"/>
                    </a:cubicBezTo>
                    <a:cubicBezTo>
                      <a:pt x="193" y="58"/>
                      <a:pt x="193" y="58"/>
                      <a:pt x="193" y="58"/>
                    </a:cubicBezTo>
                    <a:cubicBezTo>
                      <a:pt x="198" y="58"/>
                      <a:pt x="202" y="54"/>
                      <a:pt x="202" y="49"/>
                    </a:cubicBezTo>
                    <a:cubicBezTo>
                      <a:pt x="202" y="30"/>
                      <a:pt x="202" y="30"/>
                      <a:pt x="202" y="30"/>
                    </a:cubicBezTo>
                    <a:cubicBezTo>
                      <a:pt x="202" y="14"/>
                      <a:pt x="190" y="0"/>
                      <a:pt x="173" y="0"/>
                    </a:cubicBezTo>
                    <a:close/>
                    <a:moveTo>
                      <a:pt x="184" y="40"/>
                    </a:moveTo>
                    <a:cubicBezTo>
                      <a:pt x="19" y="40"/>
                      <a:pt x="19" y="40"/>
                      <a:pt x="19" y="40"/>
                    </a:cubicBezTo>
                    <a:cubicBezTo>
                      <a:pt x="19" y="29"/>
                      <a:pt x="19" y="29"/>
                      <a:pt x="19" y="29"/>
                    </a:cubicBezTo>
                    <a:cubicBezTo>
                      <a:pt x="19" y="23"/>
                      <a:pt x="23" y="19"/>
                      <a:pt x="29" y="19"/>
                    </a:cubicBezTo>
                    <a:cubicBezTo>
                      <a:pt x="173" y="19"/>
                      <a:pt x="173" y="19"/>
                      <a:pt x="173" y="19"/>
                    </a:cubicBezTo>
                    <a:cubicBezTo>
                      <a:pt x="179" y="19"/>
                      <a:pt x="184" y="24"/>
                      <a:pt x="184" y="30"/>
                    </a:cubicBezTo>
                    <a:lnTo>
                      <a:pt x="184" y="4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grpSp>
        <p:grpSp>
          <p:nvGrpSpPr>
            <p:cNvPr id="992" name="Shape 992"/>
            <p:cNvGrpSpPr/>
            <p:nvPr/>
          </p:nvGrpSpPr>
          <p:grpSpPr>
            <a:xfrm>
              <a:off x="8349685" y="7878210"/>
              <a:ext cx="578756" cy="559812"/>
              <a:chOff x="6324601" y="1004888"/>
              <a:chExt cx="436563" cy="422275"/>
            </a:xfrm>
          </p:grpSpPr>
          <p:sp>
            <p:nvSpPr>
              <p:cNvPr id="993" name="Shape 993"/>
              <p:cNvSpPr/>
              <p:nvPr/>
            </p:nvSpPr>
            <p:spPr>
              <a:xfrm>
                <a:off x="6389689" y="1122363"/>
                <a:ext cx="96838" cy="17463"/>
              </a:xfrm>
              <a:custGeom>
                <a:rect l="0" t="0" r="0" b="0"/>
                <a:pathLst>
                  <a:path w="98" h="18" extrusionOk="0">
                    <a:moveTo>
                      <a:pt x="10" y="18"/>
                    </a:moveTo>
                    <a:cubicBezTo>
                      <a:pt x="88" y="18"/>
                      <a:pt x="88" y="18"/>
                      <a:pt x="88" y="18"/>
                    </a:cubicBezTo>
                    <a:cubicBezTo>
                      <a:pt x="93" y="18"/>
                      <a:pt x="98" y="14"/>
                      <a:pt x="98" y="9"/>
                    </a:cubicBezTo>
                    <a:cubicBezTo>
                      <a:pt x="98" y="4"/>
                      <a:pt x="93" y="0"/>
                      <a:pt x="88" y="0"/>
                    </a:cubicBezTo>
                    <a:cubicBezTo>
                      <a:pt x="10" y="0"/>
                      <a:pt x="10" y="0"/>
                      <a:pt x="10" y="0"/>
                    </a:cubicBezTo>
                    <a:cubicBezTo>
                      <a:pt x="5" y="0"/>
                      <a:pt x="0" y="4"/>
                      <a:pt x="0" y="9"/>
                    </a:cubicBezTo>
                    <a:cubicBezTo>
                      <a:pt x="0" y="14"/>
                      <a:pt x="5" y="18"/>
                      <a:pt x="10" y="1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94" name="Shape 994"/>
              <p:cNvSpPr/>
              <p:nvPr/>
            </p:nvSpPr>
            <p:spPr>
              <a:xfrm>
                <a:off x="6389689" y="1330326"/>
                <a:ext cx="187325" cy="19050"/>
              </a:xfrm>
              <a:custGeom>
                <a:rect l="0" t="0" r="0" b="0"/>
                <a:pathLst>
                  <a:path w="189" h="19" extrusionOk="0">
                    <a:moveTo>
                      <a:pt x="180" y="0"/>
                    </a:moveTo>
                    <a:cubicBezTo>
                      <a:pt x="10" y="0"/>
                      <a:pt x="10" y="0"/>
                      <a:pt x="10" y="0"/>
                    </a:cubicBezTo>
                    <a:cubicBezTo>
                      <a:pt x="5" y="0"/>
                      <a:pt x="0" y="4"/>
                      <a:pt x="0" y="10"/>
                    </a:cubicBezTo>
                    <a:cubicBezTo>
                      <a:pt x="0" y="15"/>
                      <a:pt x="5" y="19"/>
                      <a:pt x="10" y="19"/>
                    </a:cubicBezTo>
                    <a:cubicBezTo>
                      <a:pt x="180" y="19"/>
                      <a:pt x="180" y="19"/>
                      <a:pt x="180" y="19"/>
                    </a:cubicBezTo>
                    <a:cubicBezTo>
                      <a:pt x="185" y="19"/>
                      <a:pt x="189" y="15"/>
                      <a:pt x="189" y="10"/>
                    </a:cubicBezTo>
                    <a:cubicBezTo>
                      <a:pt x="189" y="4"/>
                      <a:pt x="185" y="0"/>
                      <a:pt x="180"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995" name="Shape 995"/>
              <p:cNvSpPr/>
              <p:nvPr/>
            </p:nvSpPr>
            <p:spPr>
              <a:xfrm>
                <a:off x="6324601" y="1004888"/>
                <a:ext cx="436563" cy="422275"/>
              </a:xfrm>
              <a:custGeom>
                <a:rect l="0" t="0" r="0" b="0"/>
                <a:pathLst>
                  <a:path w="439" h="425" extrusionOk="0">
                    <a:moveTo>
                      <a:pt x="435" y="395"/>
                    </a:moveTo>
                    <a:cubicBezTo>
                      <a:pt x="333" y="294"/>
                      <a:pt x="333" y="294"/>
                      <a:pt x="333" y="294"/>
                    </a:cubicBezTo>
                    <a:cubicBezTo>
                      <a:pt x="349" y="278"/>
                      <a:pt x="359" y="256"/>
                      <a:pt x="359" y="232"/>
                    </a:cubicBezTo>
                    <a:cubicBezTo>
                      <a:pt x="359" y="201"/>
                      <a:pt x="344" y="174"/>
                      <a:pt x="320" y="158"/>
                    </a:cubicBezTo>
                    <a:cubicBezTo>
                      <a:pt x="320" y="127"/>
                      <a:pt x="320" y="127"/>
                      <a:pt x="320" y="127"/>
                    </a:cubicBezTo>
                    <a:cubicBezTo>
                      <a:pt x="320" y="127"/>
                      <a:pt x="320" y="127"/>
                      <a:pt x="320" y="127"/>
                    </a:cubicBezTo>
                    <a:cubicBezTo>
                      <a:pt x="320" y="126"/>
                      <a:pt x="320" y="126"/>
                      <a:pt x="320" y="125"/>
                    </a:cubicBezTo>
                    <a:cubicBezTo>
                      <a:pt x="320" y="125"/>
                      <a:pt x="320" y="125"/>
                      <a:pt x="320" y="125"/>
                    </a:cubicBezTo>
                    <a:cubicBezTo>
                      <a:pt x="320" y="124"/>
                      <a:pt x="319" y="124"/>
                      <a:pt x="319" y="124"/>
                    </a:cubicBezTo>
                    <a:cubicBezTo>
                      <a:pt x="319" y="123"/>
                      <a:pt x="319" y="123"/>
                      <a:pt x="319" y="123"/>
                    </a:cubicBezTo>
                    <a:cubicBezTo>
                      <a:pt x="319" y="123"/>
                      <a:pt x="319" y="122"/>
                      <a:pt x="318" y="122"/>
                    </a:cubicBezTo>
                    <a:cubicBezTo>
                      <a:pt x="318" y="122"/>
                      <a:pt x="318" y="122"/>
                      <a:pt x="318" y="122"/>
                    </a:cubicBezTo>
                    <a:cubicBezTo>
                      <a:pt x="318" y="121"/>
                      <a:pt x="318" y="121"/>
                      <a:pt x="318" y="121"/>
                    </a:cubicBezTo>
                    <a:cubicBezTo>
                      <a:pt x="213" y="3"/>
                      <a:pt x="213" y="3"/>
                      <a:pt x="213" y="3"/>
                    </a:cubicBezTo>
                    <a:cubicBezTo>
                      <a:pt x="213" y="3"/>
                      <a:pt x="213" y="3"/>
                      <a:pt x="212" y="3"/>
                    </a:cubicBezTo>
                    <a:cubicBezTo>
                      <a:pt x="212" y="2"/>
                      <a:pt x="212" y="2"/>
                      <a:pt x="212" y="2"/>
                    </a:cubicBezTo>
                    <a:cubicBezTo>
                      <a:pt x="212" y="2"/>
                      <a:pt x="212" y="2"/>
                      <a:pt x="211" y="1"/>
                    </a:cubicBezTo>
                    <a:cubicBezTo>
                      <a:pt x="211" y="1"/>
                      <a:pt x="211" y="1"/>
                      <a:pt x="211" y="1"/>
                    </a:cubicBezTo>
                    <a:cubicBezTo>
                      <a:pt x="210" y="1"/>
                      <a:pt x="210" y="1"/>
                      <a:pt x="210" y="0"/>
                    </a:cubicBezTo>
                    <a:cubicBezTo>
                      <a:pt x="209" y="0"/>
                      <a:pt x="209" y="0"/>
                      <a:pt x="209" y="0"/>
                    </a:cubicBezTo>
                    <a:cubicBezTo>
                      <a:pt x="209" y="0"/>
                      <a:pt x="208" y="0"/>
                      <a:pt x="208" y="0"/>
                    </a:cubicBezTo>
                    <a:cubicBezTo>
                      <a:pt x="208" y="0"/>
                      <a:pt x="207" y="0"/>
                      <a:pt x="207" y="0"/>
                    </a:cubicBezTo>
                    <a:cubicBezTo>
                      <a:pt x="207" y="0"/>
                      <a:pt x="206" y="0"/>
                      <a:pt x="206" y="0"/>
                    </a:cubicBezTo>
                    <a:cubicBezTo>
                      <a:pt x="206" y="0"/>
                      <a:pt x="206" y="0"/>
                      <a:pt x="206" y="0"/>
                    </a:cubicBezTo>
                    <a:cubicBezTo>
                      <a:pt x="22" y="0"/>
                      <a:pt x="22" y="0"/>
                      <a:pt x="22" y="0"/>
                    </a:cubicBezTo>
                    <a:cubicBezTo>
                      <a:pt x="10" y="0"/>
                      <a:pt x="0" y="10"/>
                      <a:pt x="0" y="22"/>
                    </a:cubicBezTo>
                    <a:cubicBezTo>
                      <a:pt x="0" y="402"/>
                      <a:pt x="0" y="402"/>
                      <a:pt x="0" y="402"/>
                    </a:cubicBezTo>
                    <a:cubicBezTo>
                      <a:pt x="0" y="414"/>
                      <a:pt x="10" y="425"/>
                      <a:pt x="22" y="425"/>
                    </a:cubicBezTo>
                    <a:cubicBezTo>
                      <a:pt x="297" y="425"/>
                      <a:pt x="297" y="425"/>
                      <a:pt x="297" y="425"/>
                    </a:cubicBezTo>
                    <a:cubicBezTo>
                      <a:pt x="310" y="425"/>
                      <a:pt x="320" y="414"/>
                      <a:pt x="320" y="402"/>
                    </a:cubicBezTo>
                    <a:cubicBezTo>
                      <a:pt x="320" y="307"/>
                      <a:pt x="320" y="307"/>
                      <a:pt x="320" y="307"/>
                    </a:cubicBezTo>
                    <a:cubicBezTo>
                      <a:pt x="422" y="409"/>
                      <a:pt x="422" y="409"/>
                      <a:pt x="422" y="409"/>
                    </a:cubicBezTo>
                    <a:cubicBezTo>
                      <a:pt x="424" y="411"/>
                      <a:pt x="426" y="411"/>
                      <a:pt x="428" y="411"/>
                    </a:cubicBezTo>
                    <a:cubicBezTo>
                      <a:pt x="431" y="411"/>
                      <a:pt x="433" y="411"/>
                      <a:pt x="435" y="409"/>
                    </a:cubicBezTo>
                    <a:cubicBezTo>
                      <a:pt x="439" y="405"/>
                      <a:pt x="439" y="399"/>
                      <a:pt x="435" y="395"/>
                    </a:cubicBezTo>
                    <a:close/>
                    <a:moveTo>
                      <a:pt x="340" y="232"/>
                    </a:moveTo>
                    <a:cubicBezTo>
                      <a:pt x="340" y="270"/>
                      <a:pt x="309" y="301"/>
                      <a:pt x="271" y="301"/>
                    </a:cubicBezTo>
                    <a:cubicBezTo>
                      <a:pt x="233" y="301"/>
                      <a:pt x="202" y="270"/>
                      <a:pt x="202" y="232"/>
                    </a:cubicBezTo>
                    <a:cubicBezTo>
                      <a:pt x="202" y="194"/>
                      <a:pt x="233" y="162"/>
                      <a:pt x="271" y="162"/>
                    </a:cubicBezTo>
                    <a:cubicBezTo>
                      <a:pt x="309" y="162"/>
                      <a:pt x="340" y="194"/>
                      <a:pt x="340" y="232"/>
                    </a:cubicBezTo>
                    <a:close/>
                    <a:moveTo>
                      <a:pt x="215" y="34"/>
                    </a:moveTo>
                    <a:cubicBezTo>
                      <a:pt x="290" y="118"/>
                      <a:pt x="290" y="118"/>
                      <a:pt x="290" y="118"/>
                    </a:cubicBezTo>
                    <a:cubicBezTo>
                      <a:pt x="219" y="118"/>
                      <a:pt x="219" y="118"/>
                      <a:pt x="219" y="118"/>
                    </a:cubicBezTo>
                    <a:cubicBezTo>
                      <a:pt x="218" y="117"/>
                      <a:pt x="215" y="114"/>
                      <a:pt x="215" y="111"/>
                    </a:cubicBezTo>
                    <a:lnTo>
                      <a:pt x="215" y="34"/>
                    </a:lnTo>
                    <a:close/>
                    <a:moveTo>
                      <a:pt x="297" y="406"/>
                    </a:moveTo>
                    <a:cubicBezTo>
                      <a:pt x="22" y="406"/>
                      <a:pt x="22" y="406"/>
                      <a:pt x="22" y="406"/>
                    </a:cubicBezTo>
                    <a:cubicBezTo>
                      <a:pt x="20" y="406"/>
                      <a:pt x="19" y="404"/>
                      <a:pt x="19" y="402"/>
                    </a:cubicBezTo>
                    <a:cubicBezTo>
                      <a:pt x="19" y="22"/>
                      <a:pt x="19" y="22"/>
                      <a:pt x="19" y="22"/>
                    </a:cubicBezTo>
                    <a:cubicBezTo>
                      <a:pt x="19" y="20"/>
                      <a:pt x="20" y="18"/>
                      <a:pt x="22" y="18"/>
                    </a:cubicBezTo>
                    <a:cubicBezTo>
                      <a:pt x="196" y="18"/>
                      <a:pt x="196" y="18"/>
                      <a:pt x="196" y="18"/>
                    </a:cubicBezTo>
                    <a:cubicBezTo>
                      <a:pt x="196" y="111"/>
                      <a:pt x="196" y="111"/>
                      <a:pt x="196" y="111"/>
                    </a:cubicBezTo>
                    <a:cubicBezTo>
                      <a:pt x="196" y="123"/>
                      <a:pt x="206" y="136"/>
                      <a:pt x="219" y="136"/>
                    </a:cubicBezTo>
                    <a:cubicBezTo>
                      <a:pt x="301" y="136"/>
                      <a:pt x="301" y="136"/>
                      <a:pt x="301" y="136"/>
                    </a:cubicBezTo>
                    <a:cubicBezTo>
                      <a:pt x="301" y="149"/>
                      <a:pt x="301" y="149"/>
                      <a:pt x="301" y="149"/>
                    </a:cubicBezTo>
                    <a:cubicBezTo>
                      <a:pt x="292" y="146"/>
                      <a:pt x="282" y="144"/>
                      <a:pt x="271" y="144"/>
                    </a:cubicBezTo>
                    <a:cubicBezTo>
                      <a:pt x="247" y="144"/>
                      <a:pt x="225" y="154"/>
                      <a:pt x="209" y="170"/>
                    </a:cubicBezTo>
                    <a:cubicBezTo>
                      <a:pt x="75" y="170"/>
                      <a:pt x="75" y="170"/>
                      <a:pt x="75" y="170"/>
                    </a:cubicBezTo>
                    <a:cubicBezTo>
                      <a:pt x="70" y="170"/>
                      <a:pt x="65" y="174"/>
                      <a:pt x="65" y="179"/>
                    </a:cubicBezTo>
                    <a:cubicBezTo>
                      <a:pt x="65" y="185"/>
                      <a:pt x="70" y="189"/>
                      <a:pt x="75" y="189"/>
                    </a:cubicBezTo>
                    <a:cubicBezTo>
                      <a:pt x="195" y="189"/>
                      <a:pt x="195" y="189"/>
                      <a:pt x="195" y="189"/>
                    </a:cubicBezTo>
                    <a:cubicBezTo>
                      <a:pt x="189" y="199"/>
                      <a:pt x="185" y="210"/>
                      <a:pt x="184" y="222"/>
                    </a:cubicBezTo>
                    <a:cubicBezTo>
                      <a:pt x="75" y="222"/>
                      <a:pt x="75" y="222"/>
                      <a:pt x="75" y="222"/>
                    </a:cubicBezTo>
                    <a:cubicBezTo>
                      <a:pt x="70" y="222"/>
                      <a:pt x="65" y="227"/>
                      <a:pt x="65" y="232"/>
                    </a:cubicBezTo>
                    <a:cubicBezTo>
                      <a:pt x="65" y="237"/>
                      <a:pt x="70" y="241"/>
                      <a:pt x="75" y="241"/>
                    </a:cubicBezTo>
                    <a:cubicBezTo>
                      <a:pt x="184" y="241"/>
                      <a:pt x="184" y="241"/>
                      <a:pt x="184" y="241"/>
                    </a:cubicBezTo>
                    <a:cubicBezTo>
                      <a:pt x="185" y="253"/>
                      <a:pt x="189" y="265"/>
                      <a:pt x="195" y="275"/>
                    </a:cubicBezTo>
                    <a:cubicBezTo>
                      <a:pt x="75" y="275"/>
                      <a:pt x="75" y="275"/>
                      <a:pt x="75" y="275"/>
                    </a:cubicBezTo>
                    <a:cubicBezTo>
                      <a:pt x="70" y="275"/>
                      <a:pt x="65" y="279"/>
                      <a:pt x="65" y="284"/>
                    </a:cubicBezTo>
                    <a:cubicBezTo>
                      <a:pt x="65" y="289"/>
                      <a:pt x="70" y="294"/>
                      <a:pt x="75" y="294"/>
                    </a:cubicBezTo>
                    <a:cubicBezTo>
                      <a:pt x="209" y="294"/>
                      <a:pt x="209" y="294"/>
                      <a:pt x="209" y="294"/>
                    </a:cubicBezTo>
                    <a:cubicBezTo>
                      <a:pt x="225" y="310"/>
                      <a:pt x="247" y="320"/>
                      <a:pt x="271" y="320"/>
                    </a:cubicBezTo>
                    <a:cubicBezTo>
                      <a:pt x="282" y="320"/>
                      <a:pt x="292" y="318"/>
                      <a:pt x="301" y="314"/>
                    </a:cubicBezTo>
                    <a:cubicBezTo>
                      <a:pt x="301" y="402"/>
                      <a:pt x="301" y="402"/>
                      <a:pt x="301" y="402"/>
                    </a:cubicBezTo>
                    <a:cubicBezTo>
                      <a:pt x="301" y="404"/>
                      <a:pt x="300" y="406"/>
                      <a:pt x="297" y="406"/>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996" name="Shape 996"/>
            <p:cNvSpPr txBox="1"/>
            <p:nvPr/>
          </p:nvSpPr>
          <p:spPr>
            <a:xfrm>
              <a:off x="4147915" y="10105585"/>
              <a:ext cx="3287858" cy="1846659"/>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 accus antium dolor.</a:t>
              </a:r>
              <a:endParaRPr sz="2000">
                <a:solidFill>
                  <a:schemeClr val="accent2"/>
                </a:solidFill>
                <a:latin typeface="Montserrat Light"/>
                <a:ea typeface="Montserrat Light"/>
                <a:cs typeface="Montserrat Light"/>
                <a:sym typeface="Montserrat Light"/>
              </a:endParaRPr>
            </a:p>
          </p:txBody>
        </p:sp>
        <p:sp>
          <p:nvSpPr>
            <p:cNvPr id="997" name="Shape 997"/>
            <p:cNvSpPr txBox="1"/>
            <p:nvPr/>
          </p:nvSpPr>
          <p:spPr>
            <a:xfrm>
              <a:off x="9159576" y="9127194"/>
              <a:ext cx="3287858" cy="1846659"/>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 accus antium dolor.</a:t>
              </a:r>
              <a:endParaRPr sz="2000">
                <a:solidFill>
                  <a:schemeClr val="accent2"/>
                </a:solidFill>
                <a:latin typeface="Montserrat Light"/>
                <a:ea typeface="Montserrat Light"/>
                <a:cs typeface="Montserrat Light"/>
                <a:sym typeface="Montserrat Light"/>
              </a:endParaRPr>
            </a:p>
          </p:txBody>
        </p:sp>
        <p:sp>
          <p:nvSpPr>
            <p:cNvPr id="998" name="Shape 998"/>
            <p:cNvSpPr txBox="1"/>
            <p:nvPr/>
          </p:nvSpPr>
          <p:spPr>
            <a:xfrm>
              <a:off x="14199891" y="8115421"/>
              <a:ext cx="3287858" cy="1846659"/>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 accus antium dolor.</a:t>
              </a:r>
              <a:endParaRPr sz="2000">
                <a:solidFill>
                  <a:schemeClr val="accent2"/>
                </a:solidFill>
                <a:latin typeface="Montserrat Light"/>
                <a:ea typeface="Montserrat Light"/>
                <a:cs typeface="Montserrat Light"/>
                <a:sym typeface="Montserrat Light"/>
              </a:endParaRPr>
            </a:p>
          </p:txBody>
        </p:sp>
        <p:sp>
          <p:nvSpPr>
            <p:cNvPr id="999" name="Shape 999"/>
            <p:cNvSpPr txBox="1"/>
            <p:nvPr/>
          </p:nvSpPr>
          <p:spPr>
            <a:xfrm>
              <a:off x="19005910" y="7192091"/>
              <a:ext cx="3287858" cy="1846659"/>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 accus antium dolor.</a:t>
              </a:r>
              <a:endParaRPr sz="2000">
                <a:solidFill>
                  <a:schemeClr val="accent2"/>
                </a:solidFill>
                <a:latin typeface="Montserrat Light"/>
                <a:ea typeface="Montserrat Light"/>
                <a:cs typeface="Montserrat Light"/>
                <a:sym typeface="Montserrat Light"/>
              </a:endParaRPr>
            </a:p>
          </p:txBody>
        </p:sp>
      </p:grpSp>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2" y="0"/>
            <a:ext cx="24384000" cy="13716000"/>
          </a:xfrm>
          <a:prstGeom prst="rect">
            <a:avLst/>
          </a:prstGeom>
        </p:spPr>
      </p:pic>
      <p:grpSp>
        <p:nvGrpSpPr>
          <p:cNvPr id="38" name="PA_库_组合 37"/>
          <p:cNvGrpSpPr/>
          <p:nvPr>
            <p:custDataLst>
              <p:tags r:id="rId3"/>
            </p:custDataLst>
          </p:nvPr>
        </p:nvGrpSpPr>
        <p:grpSpPr>
          <a:xfrm>
            <a:off x="7565320" y="-440940"/>
            <a:ext cx="9253360" cy="10134600"/>
            <a:chOff x="4038600" y="10884"/>
            <a:chExt cx="4626680" cy="6857999"/>
          </a:xfrm>
        </p:grpSpPr>
        <p:sp>
          <p:nvSpPr>
            <p:cNvPr id="36" name="矩形 35"/>
            <p:cNvSpPr/>
            <p:nvPr/>
          </p:nvSpPr>
          <p:spPr>
            <a:xfrm>
              <a:off x="4038600" y="10884"/>
              <a:ext cx="4626680" cy="6857999"/>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 name="矩形 3"/>
            <p:cNvSpPr/>
            <p:nvPr/>
          </p:nvSpPr>
          <p:spPr>
            <a:xfrm>
              <a:off x="4202981" y="157843"/>
              <a:ext cx="4284904" cy="645904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grpSp>
      <p:sp>
        <p:nvSpPr>
          <p:cNvPr id="18" name="PA_库_文本框 17"/>
          <p:cNvSpPr txBox="1"/>
          <p:nvPr>
            <p:custDataLst>
              <p:tags r:id="rId4"/>
            </p:custDataLst>
          </p:nvPr>
        </p:nvSpPr>
        <p:spPr>
          <a:xfrm>
            <a:off x="8769006" y="897349"/>
            <a:ext cx="2893100" cy="4606389"/>
          </a:xfrm>
          <a:prstGeom prst="rect">
            <a:avLst/>
          </a:prstGeom>
          <a:noFill/>
        </p:spPr>
        <p:txBody>
          <a:bodyPr vert="eaVert" wrap="none" rtlCol="0">
            <a:spAutoFit/>
          </a:bodyPr>
          <a:lstStyle/>
          <a:p>
            <a:r>
              <a:rPr lang="zh-CN" altLang="en-US" sz="17600">
                <a:latin typeface="造字工房悦黑演示版纤细体" pitchFamily="50" charset="-122"/>
                <a:ea typeface="造字工房悦黑演示版纤细体" pitchFamily="50" charset="-122"/>
              </a:rPr>
              <a:t>第三</a:t>
            </a:r>
            <a:endParaRPr lang="zh-CN" altLang="en-US" sz="17600">
              <a:latin typeface="造字工房悦黑演示版纤细体" pitchFamily="50" charset="-122"/>
              <a:ea typeface="造字工房悦黑演示版纤细体" pitchFamily="50" charset="-122"/>
            </a:endParaRPr>
          </a:p>
        </p:txBody>
      </p:sp>
      <p:sp>
        <p:nvSpPr>
          <p:cNvPr id="19" name="PA_库_文本框 18"/>
          <p:cNvSpPr txBox="1"/>
          <p:nvPr>
            <p:custDataLst>
              <p:tags r:id="rId5"/>
            </p:custDataLst>
          </p:nvPr>
        </p:nvSpPr>
        <p:spPr>
          <a:xfrm>
            <a:off x="9419163" y="5189036"/>
            <a:ext cx="7263527" cy="4339650"/>
          </a:xfrm>
          <a:prstGeom prst="rect">
            <a:avLst/>
          </a:prstGeom>
          <a:noFill/>
        </p:spPr>
        <p:txBody>
          <a:bodyPr vert="horz" wrap="none" rtlCol="0">
            <a:spAutoFit/>
          </a:bodyPr>
          <a:lstStyle/>
          <a:p>
            <a:r>
              <a:rPr lang="zh-CN" altLang="en-US" sz="27600">
                <a:latin typeface="造字工房悦黑演示版纤细体" pitchFamily="50" charset="-122"/>
                <a:ea typeface="造字工房悦黑演示版纤细体" pitchFamily="50" charset="-122"/>
              </a:rPr>
              <a:t>部分</a:t>
            </a:r>
            <a:endParaRPr lang="zh-CN" altLang="en-US" sz="27600">
              <a:latin typeface="造字工房悦黑演示版纤细体" pitchFamily="50" charset="-122"/>
              <a:ea typeface="造字工房悦黑演示版纤细体" pitchFamily="50" charset="-122"/>
            </a:endParaRPr>
          </a:p>
        </p:txBody>
      </p:sp>
      <p:sp>
        <p:nvSpPr>
          <p:cNvPr id="20" name="PA_库_椭圆 19"/>
          <p:cNvSpPr/>
          <p:nvPr>
            <p:custDataLst>
              <p:tags r:id="rId6"/>
            </p:custDataLst>
          </p:nvPr>
        </p:nvSpPr>
        <p:spPr>
          <a:xfrm>
            <a:off x="9518876" y="6614016"/>
            <a:ext cx="642128" cy="642128"/>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1" name="PA_库_椭圆 20"/>
          <p:cNvSpPr/>
          <p:nvPr>
            <p:custDataLst>
              <p:tags r:id="rId7"/>
            </p:custDataLst>
          </p:nvPr>
        </p:nvSpPr>
        <p:spPr>
          <a:xfrm>
            <a:off x="12341151" y="5812551"/>
            <a:ext cx="408878" cy="408878"/>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2" name="PA_库_椭圆 21"/>
          <p:cNvSpPr/>
          <p:nvPr>
            <p:custDataLst>
              <p:tags r:id="rId8"/>
            </p:custDataLst>
          </p:nvPr>
        </p:nvSpPr>
        <p:spPr>
          <a:xfrm>
            <a:off x="7969171" y="4494945"/>
            <a:ext cx="1218694" cy="1218694"/>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cxnSp>
        <p:nvCxnSpPr>
          <p:cNvPr id="24" name="PA_库_直接连接符 23"/>
          <p:cNvCxnSpPr/>
          <p:nvPr>
            <p:custDataLst>
              <p:tags r:id="rId9"/>
            </p:custDataLst>
          </p:nvPr>
        </p:nvCxnSpPr>
        <p:spPr>
          <a:xfrm>
            <a:off x="14270276" y="8516308"/>
            <a:ext cx="2800888" cy="168969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PA_库_直接连接符 24"/>
          <p:cNvCxnSpPr/>
          <p:nvPr>
            <p:custDataLst>
              <p:tags r:id="rId10"/>
            </p:custDataLst>
          </p:nvPr>
        </p:nvCxnSpPr>
        <p:spPr>
          <a:xfrm>
            <a:off x="8525848" y="6785325"/>
            <a:ext cx="1835344" cy="110721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30" name="PA_库_组合 29"/>
          <p:cNvGrpSpPr/>
          <p:nvPr>
            <p:custDataLst>
              <p:tags r:id="rId11"/>
            </p:custDataLst>
          </p:nvPr>
        </p:nvGrpSpPr>
        <p:grpSpPr>
          <a:xfrm>
            <a:off x="11456302" y="1753475"/>
            <a:ext cx="2485916" cy="594582"/>
            <a:chOff x="6803571" y="4386943"/>
            <a:chExt cx="1034137" cy="217634"/>
          </a:xfrm>
        </p:grpSpPr>
        <p:sp>
          <p:nvSpPr>
            <p:cNvPr id="27" name="任意多边形: 形状 26"/>
            <p:cNvSpPr/>
            <p:nvPr/>
          </p:nvSpPr>
          <p:spPr>
            <a:xfrm>
              <a:off x="6803571" y="4386943"/>
              <a:ext cx="1034137" cy="130548"/>
            </a:xfrm>
            <a:custGeom>
              <a:gdLst>
                <a:gd name="connsiteX0" fmla="*/ 0 w 1774372"/>
                <a:gd name="connsiteY0" fmla="*/ 152910 h 229110"/>
                <a:gd name="connsiteX1" fmla="*/ 152400 w 1774372"/>
                <a:gd name="connsiteY1" fmla="*/ 65824 h 229110"/>
                <a:gd name="connsiteX2" fmla="*/ 457200 w 1774372"/>
                <a:gd name="connsiteY2" fmla="*/ 152910 h 229110"/>
                <a:gd name="connsiteX3" fmla="*/ 696686 w 1774372"/>
                <a:gd name="connsiteY3" fmla="*/ 22282 h 229110"/>
                <a:gd name="connsiteX4" fmla="*/ 1001486 w 1774372"/>
                <a:gd name="connsiteY4" fmla="*/ 196453 h 229110"/>
                <a:gd name="connsiteX5" fmla="*/ 1153886 w 1774372"/>
                <a:gd name="connsiteY5" fmla="*/ 44053 h 229110"/>
                <a:gd name="connsiteX6" fmla="*/ 1393372 w 1774372"/>
                <a:gd name="connsiteY6" fmla="*/ 163796 h 229110"/>
                <a:gd name="connsiteX7" fmla="*/ 1545772 w 1774372"/>
                <a:gd name="connsiteY7" fmla="*/ 510 h 229110"/>
                <a:gd name="connsiteX8" fmla="*/ 1774372 w 1774372"/>
                <a:gd name="connsiteY8" fmla="*/ 229110 h 2291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371" h="229110">
                  <a:moveTo>
                    <a:pt x="0" y="152910"/>
                  </a:moveTo>
                  <a:cubicBezTo>
                    <a:pt x="38100" y="109367"/>
                    <a:pt x="76200" y="65824"/>
                    <a:pt x="152400" y="65824"/>
                  </a:cubicBezTo>
                  <a:cubicBezTo>
                    <a:pt x="228600" y="65824"/>
                    <a:pt x="366486" y="160167"/>
                    <a:pt x="457200" y="152910"/>
                  </a:cubicBezTo>
                  <a:cubicBezTo>
                    <a:pt x="547914" y="145653"/>
                    <a:pt x="605972" y="15025"/>
                    <a:pt x="696686" y="22282"/>
                  </a:cubicBezTo>
                  <a:cubicBezTo>
                    <a:pt x="787400" y="29539"/>
                    <a:pt x="925286" y="192824"/>
                    <a:pt x="1001486" y="196453"/>
                  </a:cubicBezTo>
                  <a:cubicBezTo>
                    <a:pt x="1077686" y="200082"/>
                    <a:pt x="1088572" y="49496"/>
                    <a:pt x="1153886" y="44053"/>
                  </a:cubicBezTo>
                  <a:cubicBezTo>
                    <a:pt x="1219200" y="38610"/>
                    <a:pt x="1328058" y="171053"/>
                    <a:pt x="1393372" y="163796"/>
                  </a:cubicBezTo>
                  <a:cubicBezTo>
                    <a:pt x="1458686" y="156539"/>
                    <a:pt x="1482272" y="-10376"/>
                    <a:pt x="1545772" y="510"/>
                  </a:cubicBezTo>
                  <a:cubicBezTo>
                    <a:pt x="1609272" y="11396"/>
                    <a:pt x="1691822" y="120253"/>
                    <a:pt x="1774372" y="22911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8" name="任意多边形: 形状 27"/>
            <p:cNvSpPr/>
            <p:nvPr/>
          </p:nvSpPr>
          <p:spPr>
            <a:xfrm>
              <a:off x="6803571" y="4430567"/>
              <a:ext cx="1034137" cy="130548"/>
            </a:xfrm>
            <a:custGeom>
              <a:gdLst>
                <a:gd name="connsiteX0" fmla="*/ 0 w 1774372"/>
                <a:gd name="connsiteY0" fmla="*/ 152910 h 229110"/>
                <a:gd name="connsiteX1" fmla="*/ 152400 w 1774372"/>
                <a:gd name="connsiteY1" fmla="*/ 65824 h 229110"/>
                <a:gd name="connsiteX2" fmla="*/ 457200 w 1774372"/>
                <a:gd name="connsiteY2" fmla="*/ 152910 h 229110"/>
                <a:gd name="connsiteX3" fmla="*/ 696686 w 1774372"/>
                <a:gd name="connsiteY3" fmla="*/ 22282 h 229110"/>
                <a:gd name="connsiteX4" fmla="*/ 1001486 w 1774372"/>
                <a:gd name="connsiteY4" fmla="*/ 196453 h 229110"/>
                <a:gd name="connsiteX5" fmla="*/ 1153886 w 1774372"/>
                <a:gd name="connsiteY5" fmla="*/ 44053 h 229110"/>
                <a:gd name="connsiteX6" fmla="*/ 1393372 w 1774372"/>
                <a:gd name="connsiteY6" fmla="*/ 163796 h 229110"/>
                <a:gd name="connsiteX7" fmla="*/ 1545772 w 1774372"/>
                <a:gd name="connsiteY7" fmla="*/ 510 h 229110"/>
                <a:gd name="connsiteX8" fmla="*/ 1774372 w 1774372"/>
                <a:gd name="connsiteY8" fmla="*/ 229110 h 2291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371" h="229110">
                  <a:moveTo>
                    <a:pt x="0" y="152910"/>
                  </a:moveTo>
                  <a:cubicBezTo>
                    <a:pt x="38100" y="109367"/>
                    <a:pt x="76200" y="65824"/>
                    <a:pt x="152400" y="65824"/>
                  </a:cubicBezTo>
                  <a:cubicBezTo>
                    <a:pt x="228600" y="65824"/>
                    <a:pt x="366486" y="160167"/>
                    <a:pt x="457200" y="152910"/>
                  </a:cubicBezTo>
                  <a:cubicBezTo>
                    <a:pt x="547914" y="145653"/>
                    <a:pt x="605972" y="15025"/>
                    <a:pt x="696686" y="22282"/>
                  </a:cubicBezTo>
                  <a:cubicBezTo>
                    <a:pt x="787400" y="29539"/>
                    <a:pt x="925286" y="192824"/>
                    <a:pt x="1001486" y="196453"/>
                  </a:cubicBezTo>
                  <a:cubicBezTo>
                    <a:pt x="1077686" y="200082"/>
                    <a:pt x="1088572" y="49496"/>
                    <a:pt x="1153886" y="44053"/>
                  </a:cubicBezTo>
                  <a:cubicBezTo>
                    <a:pt x="1219200" y="38610"/>
                    <a:pt x="1328058" y="171053"/>
                    <a:pt x="1393372" y="163796"/>
                  </a:cubicBezTo>
                  <a:cubicBezTo>
                    <a:pt x="1458686" y="156539"/>
                    <a:pt x="1482272" y="-10376"/>
                    <a:pt x="1545772" y="510"/>
                  </a:cubicBezTo>
                  <a:cubicBezTo>
                    <a:pt x="1609272" y="11396"/>
                    <a:pt x="1691822" y="120253"/>
                    <a:pt x="1774372" y="22911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9" name="任意多边形: 形状 28"/>
            <p:cNvSpPr/>
            <p:nvPr/>
          </p:nvSpPr>
          <p:spPr>
            <a:xfrm>
              <a:off x="6803571" y="4474029"/>
              <a:ext cx="1034137" cy="130548"/>
            </a:xfrm>
            <a:custGeom>
              <a:gdLst>
                <a:gd name="connsiteX0" fmla="*/ 0 w 1774372"/>
                <a:gd name="connsiteY0" fmla="*/ 152910 h 229110"/>
                <a:gd name="connsiteX1" fmla="*/ 152400 w 1774372"/>
                <a:gd name="connsiteY1" fmla="*/ 65824 h 229110"/>
                <a:gd name="connsiteX2" fmla="*/ 457200 w 1774372"/>
                <a:gd name="connsiteY2" fmla="*/ 152910 h 229110"/>
                <a:gd name="connsiteX3" fmla="*/ 696686 w 1774372"/>
                <a:gd name="connsiteY3" fmla="*/ 22282 h 229110"/>
                <a:gd name="connsiteX4" fmla="*/ 1001486 w 1774372"/>
                <a:gd name="connsiteY4" fmla="*/ 196453 h 229110"/>
                <a:gd name="connsiteX5" fmla="*/ 1153886 w 1774372"/>
                <a:gd name="connsiteY5" fmla="*/ 44053 h 229110"/>
                <a:gd name="connsiteX6" fmla="*/ 1393372 w 1774372"/>
                <a:gd name="connsiteY6" fmla="*/ 163796 h 229110"/>
                <a:gd name="connsiteX7" fmla="*/ 1545772 w 1774372"/>
                <a:gd name="connsiteY7" fmla="*/ 510 h 229110"/>
                <a:gd name="connsiteX8" fmla="*/ 1774372 w 1774372"/>
                <a:gd name="connsiteY8" fmla="*/ 229110 h 2291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371" h="229110">
                  <a:moveTo>
                    <a:pt x="0" y="152910"/>
                  </a:moveTo>
                  <a:cubicBezTo>
                    <a:pt x="38100" y="109367"/>
                    <a:pt x="76200" y="65824"/>
                    <a:pt x="152400" y="65824"/>
                  </a:cubicBezTo>
                  <a:cubicBezTo>
                    <a:pt x="228600" y="65824"/>
                    <a:pt x="366486" y="160167"/>
                    <a:pt x="457200" y="152910"/>
                  </a:cubicBezTo>
                  <a:cubicBezTo>
                    <a:pt x="547914" y="145653"/>
                    <a:pt x="605972" y="15025"/>
                    <a:pt x="696686" y="22282"/>
                  </a:cubicBezTo>
                  <a:cubicBezTo>
                    <a:pt x="787400" y="29539"/>
                    <a:pt x="925286" y="192824"/>
                    <a:pt x="1001486" y="196453"/>
                  </a:cubicBezTo>
                  <a:cubicBezTo>
                    <a:pt x="1077686" y="200082"/>
                    <a:pt x="1088572" y="49496"/>
                    <a:pt x="1153886" y="44053"/>
                  </a:cubicBezTo>
                  <a:cubicBezTo>
                    <a:pt x="1219200" y="38610"/>
                    <a:pt x="1328058" y="171053"/>
                    <a:pt x="1393372" y="163796"/>
                  </a:cubicBezTo>
                  <a:cubicBezTo>
                    <a:pt x="1458686" y="156539"/>
                    <a:pt x="1482272" y="-10376"/>
                    <a:pt x="1545772" y="510"/>
                  </a:cubicBezTo>
                  <a:cubicBezTo>
                    <a:pt x="1609272" y="11396"/>
                    <a:pt x="1691822" y="120253"/>
                    <a:pt x="1774372" y="22911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grpSp>
      <p:grpSp>
        <p:nvGrpSpPr>
          <p:cNvPr id="49" name="PA_库_组合 48"/>
          <p:cNvGrpSpPr/>
          <p:nvPr>
            <p:custDataLst>
              <p:tags r:id="rId12"/>
            </p:custDataLst>
          </p:nvPr>
        </p:nvGrpSpPr>
        <p:grpSpPr>
          <a:xfrm>
            <a:off x="11480028" y="2390431"/>
            <a:ext cx="2485916" cy="523221"/>
            <a:chOff x="5750289" y="1182039"/>
            <a:chExt cx="486900" cy="275961"/>
          </a:xfrm>
        </p:grpSpPr>
        <p:sp>
          <p:nvSpPr>
            <p:cNvPr id="31" name="文本框 30"/>
            <p:cNvSpPr txBox="1"/>
            <p:nvPr/>
          </p:nvSpPr>
          <p:spPr>
            <a:xfrm>
              <a:off x="5775805" y="1182040"/>
              <a:ext cx="446452" cy="275960"/>
            </a:xfrm>
            <a:prstGeom prst="rect">
              <a:avLst/>
            </a:prstGeom>
            <a:noFill/>
          </p:spPr>
          <p:txBody>
            <a:bodyPr wrap="square" rtlCol="0">
              <a:spAutoFit/>
            </a:bodyPr>
            <a:lstStyle/>
            <a:p>
              <a:pPr algn="dist"/>
              <a:r>
                <a:rPr lang="en-US" altLang="zh-CN" sz="2800">
                  <a:latin typeface="造字工房悦黑演示版纤细体" pitchFamily="50" charset="-122"/>
                  <a:ea typeface="造字工房悦黑演示版纤细体" pitchFamily="50" charset="-122"/>
                </a:rPr>
                <a:t>12</a:t>
              </a:r>
              <a:r>
                <a:rPr lang="zh-CN" altLang="en-US" sz="2800">
                  <a:latin typeface="造字工房悦黑演示版纤细体" pitchFamily="50" charset="-122"/>
                  <a:ea typeface="造字工房悦黑演示版纤细体" pitchFamily="50" charset="-122"/>
                </a:rPr>
                <a:t>月</a:t>
              </a:r>
              <a:endParaRPr lang="zh-CN" altLang="en-US" sz="2800">
                <a:latin typeface="造字工房悦黑演示版纤细体" pitchFamily="50" charset="-122"/>
                <a:ea typeface="造字工房悦黑演示版纤细体" pitchFamily="50" charset="-122"/>
              </a:endParaRPr>
            </a:p>
          </p:txBody>
        </p:sp>
        <p:cxnSp>
          <p:nvCxnSpPr>
            <p:cNvPr id="33" name="直接连接符 32"/>
            <p:cNvCxnSpPr/>
            <p:nvPr/>
          </p:nvCxnSpPr>
          <p:spPr>
            <a:xfrm>
              <a:off x="5750289" y="1182039"/>
              <a:ext cx="486900"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5750289" y="1430882"/>
              <a:ext cx="486900"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 name="PA_库_椭圆 4"/>
          <p:cNvSpPr/>
          <p:nvPr>
            <p:custDataLst>
              <p:tags r:id="rId13"/>
            </p:custDataLst>
          </p:nvPr>
        </p:nvSpPr>
        <p:spPr>
          <a:xfrm>
            <a:off x="8331857" y="-1543693"/>
            <a:ext cx="2656114" cy="2656114"/>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39" name="PA_库_矩形 38"/>
          <p:cNvSpPr/>
          <p:nvPr>
            <p:custDataLst>
              <p:tags r:id="rId14"/>
            </p:custDataLst>
          </p:nvPr>
        </p:nvSpPr>
        <p:spPr>
          <a:xfrm>
            <a:off x="14607122" y="4058149"/>
            <a:ext cx="1600200" cy="1136426"/>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4" name="PA_库_矩形 43"/>
          <p:cNvSpPr/>
          <p:nvPr>
            <p:custDataLst>
              <p:tags r:id="rId15"/>
            </p:custDataLst>
          </p:nvPr>
        </p:nvSpPr>
        <p:spPr>
          <a:xfrm>
            <a:off x="11493114" y="31339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5" name="PA_库_矩形 44"/>
          <p:cNvSpPr/>
          <p:nvPr>
            <p:custDataLst>
              <p:tags r:id="rId16"/>
            </p:custDataLst>
          </p:nvPr>
        </p:nvSpPr>
        <p:spPr>
          <a:xfrm>
            <a:off x="11797914" y="34387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6" name="PA_库_矩形 45"/>
          <p:cNvSpPr/>
          <p:nvPr>
            <p:custDataLst>
              <p:tags r:id="rId17"/>
            </p:custDataLst>
          </p:nvPr>
        </p:nvSpPr>
        <p:spPr>
          <a:xfrm>
            <a:off x="12102714" y="37435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7" name="PA_库_矩形 46"/>
          <p:cNvSpPr/>
          <p:nvPr>
            <p:custDataLst>
              <p:tags r:id="rId18"/>
            </p:custDataLst>
          </p:nvPr>
        </p:nvSpPr>
        <p:spPr>
          <a:xfrm>
            <a:off x="12407514" y="40483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8" name="PA_库_矩形 47"/>
          <p:cNvSpPr/>
          <p:nvPr>
            <p:custDataLst>
              <p:tags r:id="rId19"/>
            </p:custDataLst>
          </p:nvPr>
        </p:nvSpPr>
        <p:spPr>
          <a:xfrm>
            <a:off x="12712314" y="43531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5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1500" fill="hold"/>
                                        <p:tgtEl>
                                          <p:spTgt spid="38"/>
                                        </p:tgtEl>
                                        <p:attrNameLst>
                                          <p:attrName>ppt_x</p:attrName>
                                        </p:attrNameLst>
                                      </p:cBhvr>
                                      <p:tavLst>
                                        <p:tav tm="0">
                                          <p:val>
                                            <p:strVal val="#ppt_x"/>
                                          </p:val>
                                        </p:tav>
                                        <p:tav tm="100000">
                                          <p:val>
                                            <p:strVal val="#ppt_x"/>
                                          </p:val>
                                        </p:tav>
                                      </p:tavLst>
                                    </p:anim>
                                    <p:anim calcmode="lin" valueType="num">
                                      <p:cBhvr additive="base">
                                        <p:cTn id="8" dur="150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500" fill="hold"/>
                                        <p:tgtEl>
                                          <p:spTgt spid="18"/>
                                        </p:tgtEl>
                                        <p:attrNameLst>
                                          <p:attrName>ppt_x</p:attrName>
                                        </p:attrNameLst>
                                      </p:cBhvr>
                                      <p:tavLst>
                                        <p:tav tm="0">
                                          <p:val>
                                            <p:strVal val="#ppt_x"/>
                                          </p:val>
                                        </p:tav>
                                        <p:tav tm="100000">
                                          <p:val>
                                            <p:strVal val="#ppt_x"/>
                                          </p:val>
                                        </p:tav>
                                      </p:tavLst>
                                    </p:anim>
                                    <p:anim calcmode="lin" valueType="num">
                                      <p:cBhvr additive="base">
                                        <p:cTn id="12" dur="150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500" fill="hold"/>
                                        <p:tgtEl>
                                          <p:spTgt spid="19"/>
                                        </p:tgtEl>
                                        <p:attrNameLst>
                                          <p:attrName>ppt_x</p:attrName>
                                        </p:attrNameLst>
                                      </p:cBhvr>
                                      <p:tavLst>
                                        <p:tav tm="0">
                                          <p:val>
                                            <p:strVal val="#ppt_x"/>
                                          </p:val>
                                        </p:tav>
                                        <p:tav tm="100000">
                                          <p:val>
                                            <p:strVal val="#ppt_x"/>
                                          </p:val>
                                        </p:tav>
                                      </p:tavLst>
                                    </p:anim>
                                    <p:anim calcmode="lin" valueType="num">
                                      <p:cBhvr additive="base">
                                        <p:cTn id="16" dur="150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25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500" fill="hold"/>
                                        <p:tgtEl>
                                          <p:spTgt spid="20"/>
                                        </p:tgtEl>
                                        <p:attrNameLst>
                                          <p:attrName>ppt_x</p:attrName>
                                        </p:attrNameLst>
                                      </p:cBhvr>
                                      <p:tavLst>
                                        <p:tav tm="0">
                                          <p:val>
                                            <p:strVal val="#ppt_x"/>
                                          </p:val>
                                        </p:tav>
                                        <p:tav tm="100000">
                                          <p:val>
                                            <p:strVal val="#ppt_x"/>
                                          </p:val>
                                        </p:tav>
                                      </p:tavLst>
                                    </p:anim>
                                    <p:anim calcmode="lin" valueType="num">
                                      <p:cBhvr additive="base">
                                        <p:cTn id="20" dur="15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2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1500" fill="hold"/>
                                        <p:tgtEl>
                                          <p:spTgt spid="21"/>
                                        </p:tgtEl>
                                        <p:attrNameLst>
                                          <p:attrName>ppt_x</p:attrName>
                                        </p:attrNameLst>
                                      </p:cBhvr>
                                      <p:tavLst>
                                        <p:tav tm="0">
                                          <p:val>
                                            <p:strVal val="#ppt_x"/>
                                          </p:val>
                                        </p:tav>
                                        <p:tav tm="100000">
                                          <p:val>
                                            <p:strVal val="#ppt_x"/>
                                          </p:val>
                                        </p:tav>
                                      </p:tavLst>
                                    </p:anim>
                                    <p:anim calcmode="lin" valueType="num">
                                      <p:cBhvr additive="base">
                                        <p:cTn id="24" dur="1500" fill="hold"/>
                                        <p:tgtEl>
                                          <p:spTgt spid="21"/>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25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500" fill="hold"/>
                                        <p:tgtEl>
                                          <p:spTgt spid="22"/>
                                        </p:tgtEl>
                                        <p:attrNameLst>
                                          <p:attrName>ppt_x</p:attrName>
                                        </p:attrNameLst>
                                      </p:cBhvr>
                                      <p:tavLst>
                                        <p:tav tm="0">
                                          <p:val>
                                            <p:strVal val="#ppt_x"/>
                                          </p:val>
                                        </p:tav>
                                        <p:tav tm="100000">
                                          <p:val>
                                            <p:strVal val="#ppt_x"/>
                                          </p:val>
                                        </p:tav>
                                      </p:tavLst>
                                    </p:anim>
                                    <p:anim calcmode="lin" valueType="num">
                                      <p:cBhvr additive="base">
                                        <p:cTn id="28" dur="1500" fill="hold"/>
                                        <p:tgtEl>
                                          <p:spTgt spid="22"/>
                                        </p:tgtEl>
                                        <p:attrNameLst>
                                          <p:attrName>ppt_y</p:attrName>
                                        </p:attrNameLst>
                                      </p:cBhvr>
                                      <p:tavLst>
                                        <p:tav tm="0">
                                          <p:val>
                                            <p:strVal val="0-#ppt_h/2"/>
                                          </p:val>
                                        </p:tav>
                                        <p:tav tm="100000">
                                          <p:val>
                                            <p:strVal val="#ppt_y"/>
                                          </p:val>
                                        </p:tav>
                                      </p:tavLst>
                                    </p:anim>
                                  </p:childTnLst>
                                </p:cTn>
                              </p:par>
                              <p:par>
                                <p:cTn id="29" presetID="2" presetClass="entr" presetSubtype="1" decel="100000" fill="hold" nodeType="withEffect">
                                  <p:stCondLst>
                                    <p:cond delay="25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500" fill="hold"/>
                                        <p:tgtEl>
                                          <p:spTgt spid="24"/>
                                        </p:tgtEl>
                                        <p:attrNameLst>
                                          <p:attrName>ppt_x</p:attrName>
                                        </p:attrNameLst>
                                      </p:cBhvr>
                                      <p:tavLst>
                                        <p:tav tm="0">
                                          <p:val>
                                            <p:strVal val="#ppt_x"/>
                                          </p:val>
                                        </p:tav>
                                        <p:tav tm="100000">
                                          <p:val>
                                            <p:strVal val="#ppt_x"/>
                                          </p:val>
                                        </p:tav>
                                      </p:tavLst>
                                    </p:anim>
                                    <p:anim calcmode="lin" valueType="num">
                                      <p:cBhvr additive="base">
                                        <p:cTn id="32" dur="1500" fill="hold"/>
                                        <p:tgtEl>
                                          <p:spTgt spid="24"/>
                                        </p:tgtEl>
                                        <p:attrNameLst>
                                          <p:attrName>ppt_y</p:attrName>
                                        </p:attrNameLst>
                                      </p:cBhvr>
                                      <p:tavLst>
                                        <p:tav tm="0">
                                          <p:val>
                                            <p:strVal val="0-#ppt_h/2"/>
                                          </p:val>
                                        </p:tav>
                                        <p:tav tm="100000">
                                          <p:val>
                                            <p:strVal val="#ppt_y"/>
                                          </p:val>
                                        </p:tav>
                                      </p:tavLst>
                                    </p:anim>
                                  </p:childTnLst>
                                </p:cTn>
                              </p:par>
                              <p:par>
                                <p:cTn id="33" presetID="2" presetClass="entr" presetSubtype="1" decel="100000" fill="hold" nodeType="withEffect">
                                  <p:stCondLst>
                                    <p:cond delay="25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1500" fill="hold"/>
                                        <p:tgtEl>
                                          <p:spTgt spid="25"/>
                                        </p:tgtEl>
                                        <p:attrNameLst>
                                          <p:attrName>ppt_x</p:attrName>
                                        </p:attrNameLst>
                                      </p:cBhvr>
                                      <p:tavLst>
                                        <p:tav tm="0">
                                          <p:val>
                                            <p:strVal val="#ppt_x"/>
                                          </p:val>
                                        </p:tav>
                                        <p:tav tm="100000">
                                          <p:val>
                                            <p:strVal val="#ppt_x"/>
                                          </p:val>
                                        </p:tav>
                                      </p:tavLst>
                                    </p:anim>
                                    <p:anim calcmode="lin" valueType="num">
                                      <p:cBhvr additive="base">
                                        <p:cTn id="36" dur="1500" fill="hold"/>
                                        <p:tgtEl>
                                          <p:spTgt spid="25"/>
                                        </p:tgtEl>
                                        <p:attrNameLst>
                                          <p:attrName>ppt_y</p:attrName>
                                        </p:attrNameLst>
                                      </p:cBhvr>
                                      <p:tavLst>
                                        <p:tav tm="0">
                                          <p:val>
                                            <p:strVal val="0-#ppt_h/2"/>
                                          </p:val>
                                        </p:tav>
                                        <p:tav tm="100000">
                                          <p:val>
                                            <p:strVal val="#ppt_y"/>
                                          </p:val>
                                        </p:tav>
                                      </p:tavLst>
                                    </p:anim>
                                  </p:childTnLst>
                                </p:cTn>
                              </p:par>
                              <p:par>
                                <p:cTn id="37" presetID="2" presetClass="entr" presetSubtype="1" decel="100000" fill="hold" nodeType="withEffect">
                                  <p:stCondLst>
                                    <p:cond delay="25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1500" fill="hold"/>
                                        <p:tgtEl>
                                          <p:spTgt spid="30"/>
                                        </p:tgtEl>
                                        <p:attrNameLst>
                                          <p:attrName>ppt_x</p:attrName>
                                        </p:attrNameLst>
                                      </p:cBhvr>
                                      <p:tavLst>
                                        <p:tav tm="0">
                                          <p:val>
                                            <p:strVal val="#ppt_x"/>
                                          </p:val>
                                        </p:tav>
                                        <p:tav tm="100000">
                                          <p:val>
                                            <p:strVal val="#ppt_x"/>
                                          </p:val>
                                        </p:tav>
                                      </p:tavLst>
                                    </p:anim>
                                    <p:anim calcmode="lin" valueType="num">
                                      <p:cBhvr additive="base">
                                        <p:cTn id="40" dur="1500" fill="hold"/>
                                        <p:tgtEl>
                                          <p:spTgt spid="30"/>
                                        </p:tgtEl>
                                        <p:attrNameLst>
                                          <p:attrName>ppt_y</p:attrName>
                                        </p:attrNameLst>
                                      </p:cBhvr>
                                      <p:tavLst>
                                        <p:tav tm="0">
                                          <p:val>
                                            <p:strVal val="0-#ppt_h/2"/>
                                          </p:val>
                                        </p:tav>
                                        <p:tav tm="100000">
                                          <p:val>
                                            <p:strVal val="#ppt_y"/>
                                          </p:val>
                                        </p:tav>
                                      </p:tavLst>
                                    </p:anim>
                                  </p:childTnLst>
                                </p:cTn>
                              </p:par>
                              <p:par>
                                <p:cTn id="41" presetID="2" presetClass="entr" presetSubtype="1" decel="100000" fill="hold" nodeType="withEffect">
                                  <p:stCondLst>
                                    <p:cond delay="25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1500" fill="hold"/>
                                        <p:tgtEl>
                                          <p:spTgt spid="49"/>
                                        </p:tgtEl>
                                        <p:attrNameLst>
                                          <p:attrName>ppt_x</p:attrName>
                                        </p:attrNameLst>
                                      </p:cBhvr>
                                      <p:tavLst>
                                        <p:tav tm="0">
                                          <p:val>
                                            <p:strVal val="#ppt_x"/>
                                          </p:val>
                                        </p:tav>
                                        <p:tav tm="100000">
                                          <p:val>
                                            <p:strVal val="#ppt_x"/>
                                          </p:val>
                                        </p:tav>
                                      </p:tavLst>
                                    </p:anim>
                                    <p:anim calcmode="lin" valueType="num">
                                      <p:cBhvr additive="base">
                                        <p:cTn id="44" dur="1500" fill="hold"/>
                                        <p:tgtEl>
                                          <p:spTgt spid="49"/>
                                        </p:tgtEl>
                                        <p:attrNameLst>
                                          <p:attrName>ppt_y</p:attrName>
                                        </p:attrNameLst>
                                      </p:cBhvr>
                                      <p:tavLst>
                                        <p:tav tm="0">
                                          <p:val>
                                            <p:strVal val="0-#ppt_h/2"/>
                                          </p:val>
                                        </p:tav>
                                        <p:tav tm="100000">
                                          <p:val>
                                            <p:strVal val="#ppt_y"/>
                                          </p:val>
                                        </p:tav>
                                      </p:tavLst>
                                    </p:anim>
                                  </p:childTnLst>
                                </p:cTn>
                              </p:par>
                              <p:par>
                                <p:cTn id="45" presetID="2" presetClass="entr" presetSubtype="1" decel="100000" fill="hold" grpId="0" nodeType="withEffect">
                                  <p:stCondLst>
                                    <p:cond delay="25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1500" fill="hold"/>
                                        <p:tgtEl>
                                          <p:spTgt spid="5"/>
                                        </p:tgtEl>
                                        <p:attrNameLst>
                                          <p:attrName>ppt_x</p:attrName>
                                        </p:attrNameLst>
                                      </p:cBhvr>
                                      <p:tavLst>
                                        <p:tav tm="0">
                                          <p:val>
                                            <p:strVal val="#ppt_x"/>
                                          </p:val>
                                        </p:tav>
                                        <p:tav tm="100000">
                                          <p:val>
                                            <p:strVal val="#ppt_x"/>
                                          </p:val>
                                        </p:tav>
                                      </p:tavLst>
                                    </p:anim>
                                    <p:anim calcmode="lin" valueType="num">
                                      <p:cBhvr additive="base">
                                        <p:cTn id="48" dur="1500" fill="hold"/>
                                        <p:tgtEl>
                                          <p:spTgt spid="5"/>
                                        </p:tgtEl>
                                        <p:attrNameLst>
                                          <p:attrName>ppt_y</p:attrName>
                                        </p:attrNameLst>
                                      </p:cBhvr>
                                      <p:tavLst>
                                        <p:tav tm="0">
                                          <p:val>
                                            <p:strVal val="0-#ppt_h/2"/>
                                          </p:val>
                                        </p:tav>
                                        <p:tav tm="100000">
                                          <p:val>
                                            <p:strVal val="#ppt_y"/>
                                          </p:val>
                                        </p:tav>
                                      </p:tavLst>
                                    </p:anim>
                                  </p:childTnLst>
                                </p:cTn>
                              </p:par>
                              <p:par>
                                <p:cTn id="49" presetID="2" presetClass="entr" presetSubtype="1" decel="100000" fill="hold" grpId="0" nodeType="withEffect">
                                  <p:stCondLst>
                                    <p:cond delay="25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1500" fill="hold"/>
                                        <p:tgtEl>
                                          <p:spTgt spid="39"/>
                                        </p:tgtEl>
                                        <p:attrNameLst>
                                          <p:attrName>ppt_x</p:attrName>
                                        </p:attrNameLst>
                                      </p:cBhvr>
                                      <p:tavLst>
                                        <p:tav tm="0">
                                          <p:val>
                                            <p:strVal val="#ppt_x"/>
                                          </p:val>
                                        </p:tav>
                                        <p:tav tm="100000">
                                          <p:val>
                                            <p:strVal val="#ppt_x"/>
                                          </p:val>
                                        </p:tav>
                                      </p:tavLst>
                                    </p:anim>
                                    <p:anim calcmode="lin" valueType="num">
                                      <p:cBhvr additive="base">
                                        <p:cTn id="52" dur="1500" fill="hold"/>
                                        <p:tgtEl>
                                          <p:spTgt spid="39"/>
                                        </p:tgtEl>
                                        <p:attrNameLst>
                                          <p:attrName>ppt_y</p:attrName>
                                        </p:attrNameLst>
                                      </p:cBhvr>
                                      <p:tavLst>
                                        <p:tav tm="0">
                                          <p:val>
                                            <p:strVal val="0-#ppt_h/2"/>
                                          </p:val>
                                        </p:tav>
                                        <p:tav tm="100000">
                                          <p:val>
                                            <p:strVal val="#ppt_y"/>
                                          </p:val>
                                        </p:tav>
                                      </p:tavLst>
                                    </p:anim>
                                  </p:childTnLst>
                                </p:cTn>
                              </p:par>
                              <p:par>
                                <p:cTn id="53" presetID="2" presetClass="entr" presetSubtype="1" decel="100000" fill="hold" grpId="0" nodeType="withEffect">
                                  <p:stCondLst>
                                    <p:cond delay="25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1500" fill="hold"/>
                                        <p:tgtEl>
                                          <p:spTgt spid="44"/>
                                        </p:tgtEl>
                                        <p:attrNameLst>
                                          <p:attrName>ppt_x</p:attrName>
                                        </p:attrNameLst>
                                      </p:cBhvr>
                                      <p:tavLst>
                                        <p:tav tm="0">
                                          <p:val>
                                            <p:strVal val="#ppt_x"/>
                                          </p:val>
                                        </p:tav>
                                        <p:tav tm="100000">
                                          <p:val>
                                            <p:strVal val="#ppt_x"/>
                                          </p:val>
                                        </p:tav>
                                      </p:tavLst>
                                    </p:anim>
                                    <p:anim calcmode="lin" valueType="num">
                                      <p:cBhvr additive="base">
                                        <p:cTn id="56" dur="1500" fill="hold"/>
                                        <p:tgtEl>
                                          <p:spTgt spid="44"/>
                                        </p:tgtEl>
                                        <p:attrNameLst>
                                          <p:attrName>ppt_y</p:attrName>
                                        </p:attrNameLst>
                                      </p:cBhvr>
                                      <p:tavLst>
                                        <p:tav tm="0">
                                          <p:val>
                                            <p:strVal val="0-#ppt_h/2"/>
                                          </p:val>
                                        </p:tav>
                                        <p:tav tm="100000">
                                          <p:val>
                                            <p:strVal val="#ppt_y"/>
                                          </p:val>
                                        </p:tav>
                                      </p:tavLst>
                                    </p:anim>
                                  </p:childTnLst>
                                </p:cTn>
                              </p:par>
                              <p:par>
                                <p:cTn id="57" presetID="2" presetClass="entr" presetSubtype="1" decel="100000" fill="hold" grpId="0" nodeType="withEffect">
                                  <p:stCondLst>
                                    <p:cond delay="25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1500" fill="hold"/>
                                        <p:tgtEl>
                                          <p:spTgt spid="45"/>
                                        </p:tgtEl>
                                        <p:attrNameLst>
                                          <p:attrName>ppt_x</p:attrName>
                                        </p:attrNameLst>
                                      </p:cBhvr>
                                      <p:tavLst>
                                        <p:tav tm="0">
                                          <p:val>
                                            <p:strVal val="#ppt_x"/>
                                          </p:val>
                                        </p:tav>
                                        <p:tav tm="100000">
                                          <p:val>
                                            <p:strVal val="#ppt_x"/>
                                          </p:val>
                                        </p:tav>
                                      </p:tavLst>
                                    </p:anim>
                                    <p:anim calcmode="lin" valueType="num">
                                      <p:cBhvr additive="base">
                                        <p:cTn id="60" dur="1500" fill="hold"/>
                                        <p:tgtEl>
                                          <p:spTgt spid="45"/>
                                        </p:tgtEl>
                                        <p:attrNameLst>
                                          <p:attrName>ppt_y</p:attrName>
                                        </p:attrNameLst>
                                      </p:cBhvr>
                                      <p:tavLst>
                                        <p:tav tm="0">
                                          <p:val>
                                            <p:strVal val="0-#ppt_h/2"/>
                                          </p:val>
                                        </p:tav>
                                        <p:tav tm="100000">
                                          <p:val>
                                            <p:strVal val="#ppt_y"/>
                                          </p:val>
                                        </p:tav>
                                      </p:tavLst>
                                    </p:anim>
                                  </p:childTnLst>
                                </p:cTn>
                              </p:par>
                              <p:par>
                                <p:cTn id="61" presetID="2" presetClass="entr" presetSubtype="1" decel="100000" fill="hold" grpId="0" nodeType="withEffect">
                                  <p:stCondLst>
                                    <p:cond delay="250"/>
                                  </p:stCondLst>
                                  <p:childTnLst>
                                    <p:set>
                                      <p:cBhvr>
                                        <p:cTn id="62" dur="1" fill="hold">
                                          <p:stCondLst>
                                            <p:cond delay="0"/>
                                          </p:stCondLst>
                                        </p:cTn>
                                        <p:tgtEl>
                                          <p:spTgt spid="46"/>
                                        </p:tgtEl>
                                        <p:attrNameLst>
                                          <p:attrName>style.visibility</p:attrName>
                                        </p:attrNameLst>
                                      </p:cBhvr>
                                      <p:to>
                                        <p:strVal val="visible"/>
                                      </p:to>
                                    </p:set>
                                    <p:anim calcmode="lin" valueType="num">
                                      <p:cBhvr additive="base">
                                        <p:cTn id="63" dur="1500" fill="hold"/>
                                        <p:tgtEl>
                                          <p:spTgt spid="46"/>
                                        </p:tgtEl>
                                        <p:attrNameLst>
                                          <p:attrName>ppt_x</p:attrName>
                                        </p:attrNameLst>
                                      </p:cBhvr>
                                      <p:tavLst>
                                        <p:tav tm="0">
                                          <p:val>
                                            <p:strVal val="#ppt_x"/>
                                          </p:val>
                                        </p:tav>
                                        <p:tav tm="100000">
                                          <p:val>
                                            <p:strVal val="#ppt_x"/>
                                          </p:val>
                                        </p:tav>
                                      </p:tavLst>
                                    </p:anim>
                                    <p:anim calcmode="lin" valueType="num">
                                      <p:cBhvr additive="base">
                                        <p:cTn id="64" dur="1500" fill="hold"/>
                                        <p:tgtEl>
                                          <p:spTgt spid="46"/>
                                        </p:tgtEl>
                                        <p:attrNameLst>
                                          <p:attrName>ppt_y</p:attrName>
                                        </p:attrNameLst>
                                      </p:cBhvr>
                                      <p:tavLst>
                                        <p:tav tm="0">
                                          <p:val>
                                            <p:strVal val="0-#ppt_h/2"/>
                                          </p:val>
                                        </p:tav>
                                        <p:tav tm="100000">
                                          <p:val>
                                            <p:strVal val="#ppt_y"/>
                                          </p:val>
                                        </p:tav>
                                      </p:tavLst>
                                    </p:anim>
                                  </p:childTnLst>
                                </p:cTn>
                              </p:par>
                              <p:par>
                                <p:cTn id="65" presetID="2" presetClass="entr" presetSubtype="1" decel="100000" fill="hold" grpId="0" nodeType="withEffect">
                                  <p:stCondLst>
                                    <p:cond delay="25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1500" fill="hold"/>
                                        <p:tgtEl>
                                          <p:spTgt spid="47"/>
                                        </p:tgtEl>
                                        <p:attrNameLst>
                                          <p:attrName>ppt_x</p:attrName>
                                        </p:attrNameLst>
                                      </p:cBhvr>
                                      <p:tavLst>
                                        <p:tav tm="0">
                                          <p:val>
                                            <p:strVal val="#ppt_x"/>
                                          </p:val>
                                        </p:tav>
                                        <p:tav tm="100000">
                                          <p:val>
                                            <p:strVal val="#ppt_x"/>
                                          </p:val>
                                        </p:tav>
                                      </p:tavLst>
                                    </p:anim>
                                    <p:anim calcmode="lin" valueType="num">
                                      <p:cBhvr additive="base">
                                        <p:cTn id="68" dur="1500" fill="hold"/>
                                        <p:tgtEl>
                                          <p:spTgt spid="47"/>
                                        </p:tgtEl>
                                        <p:attrNameLst>
                                          <p:attrName>ppt_y</p:attrName>
                                        </p:attrNameLst>
                                      </p:cBhvr>
                                      <p:tavLst>
                                        <p:tav tm="0">
                                          <p:val>
                                            <p:strVal val="0-#ppt_h/2"/>
                                          </p:val>
                                        </p:tav>
                                        <p:tav tm="100000">
                                          <p:val>
                                            <p:strVal val="#ppt_y"/>
                                          </p:val>
                                        </p:tav>
                                      </p:tavLst>
                                    </p:anim>
                                  </p:childTnLst>
                                </p:cTn>
                              </p:par>
                              <p:par>
                                <p:cTn id="69" presetID="2" presetClass="entr" presetSubtype="1" decel="100000" fill="hold" grpId="0" nodeType="withEffect">
                                  <p:stCondLst>
                                    <p:cond delay="250"/>
                                  </p:stCondLst>
                                  <p:childTnLst>
                                    <p:set>
                                      <p:cBhvr>
                                        <p:cTn id="70" dur="1" fill="hold">
                                          <p:stCondLst>
                                            <p:cond delay="0"/>
                                          </p:stCondLst>
                                        </p:cTn>
                                        <p:tgtEl>
                                          <p:spTgt spid="48"/>
                                        </p:tgtEl>
                                        <p:attrNameLst>
                                          <p:attrName>style.visibility</p:attrName>
                                        </p:attrNameLst>
                                      </p:cBhvr>
                                      <p:to>
                                        <p:strVal val="visible"/>
                                      </p:to>
                                    </p:set>
                                    <p:anim calcmode="lin" valueType="num">
                                      <p:cBhvr additive="base">
                                        <p:cTn id="71" dur="1500" fill="hold"/>
                                        <p:tgtEl>
                                          <p:spTgt spid="48"/>
                                        </p:tgtEl>
                                        <p:attrNameLst>
                                          <p:attrName>ppt_x</p:attrName>
                                        </p:attrNameLst>
                                      </p:cBhvr>
                                      <p:tavLst>
                                        <p:tav tm="0">
                                          <p:val>
                                            <p:strVal val="#ppt_x"/>
                                          </p:val>
                                        </p:tav>
                                        <p:tav tm="100000">
                                          <p:val>
                                            <p:strVal val="#ppt_x"/>
                                          </p:val>
                                        </p:tav>
                                      </p:tavLst>
                                    </p:anim>
                                    <p:anim calcmode="lin" valueType="num">
                                      <p:cBhvr additive="base">
                                        <p:cTn id="72" dur="1500" fill="hold"/>
                                        <p:tgtEl>
                                          <p:spTgt spid="4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5" grpId="0"/>
      <p:bldP spid="39" grpId="0"/>
      <p:bldP spid="44" grpId="0"/>
      <p:bldP spid="45" grpId="0"/>
      <p:bldP spid="46" grpId="0"/>
      <p:bldP spid="47" grpId="0"/>
      <p:bldP spid="4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Shape 121"/>
        <p:cNvGrpSpPr/>
        <p:nvPr/>
      </p:nvGrpSpPr>
      <p:grpSpPr>
        <a:xfrm>
          <a:off x="0" y="0"/>
          <a:ext cx="0" cy="0"/>
        </a:xfrm>
      </p:grpSpPr>
      <p:sp>
        <p:nvSpPr>
          <p:cNvPr id="122" name="Shape 122"/>
          <p:cNvSpPr/>
          <p:nvPr/>
        </p:nvSpPr>
        <p:spPr>
          <a:xfrm>
            <a:off x="11762072" y="0"/>
            <a:ext cx="12621928" cy="13716000"/>
          </a:xfrm>
          <a:prstGeom prst="rect">
            <a:avLst/>
          </a:prstGeom>
          <a:solidFill>
            <a:srgbClr val="AED7CF"/>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123" name="Shape 123"/>
          <p:cNvSpPr txBox="1"/>
          <p:nvPr/>
        </p:nvSpPr>
        <p:spPr>
          <a:xfrm>
            <a:off x="2827293" y="5807619"/>
            <a:ext cx="7884306" cy="227754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Presentation Targets</a:t>
            </a:r>
            <a:endParaRPr lang="en-US" sz="7400">
              <a:solidFill>
                <a:schemeClr val="accent1"/>
              </a:solidFill>
              <a:latin typeface="Montserrat SemiBold"/>
              <a:ea typeface="Montserrat SemiBold"/>
              <a:cs typeface="Montserrat SemiBold"/>
              <a:sym typeface="Montserrat SemiBold"/>
            </a:endParaRPr>
          </a:p>
        </p:txBody>
      </p:sp>
      <p:sp>
        <p:nvSpPr>
          <p:cNvPr id="124" name="Shape 124"/>
          <p:cNvSpPr txBox="1"/>
          <p:nvPr/>
        </p:nvSpPr>
        <p:spPr>
          <a:xfrm>
            <a:off x="2827293" y="4894235"/>
            <a:ext cx="7884306" cy="43088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800" cap="none">
                <a:solidFill>
                  <a:schemeClr val="accent1"/>
                </a:solidFill>
                <a:latin typeface="Montserrat SemiBold"/>
                <a:ea typeface="Montserrat SemiBold"/>
                <a:cs typeface="Montserrat SemiBold"/>
                <a:sym typeface="Montserrat SemiBold"/>
              </a:rPr>
              <a:t>INTRODUCTION</a:t>
            </a:r>
            <a:endParaRPr sz="2800" cap="none">
              <a:solidFill>
                <a:schemeClr val="accent1"/>
              </a:solidFill>
              <a:latin typeface="Montserrat SemiBold"/>
              <a:ea typeface="Montserrat SemiBold"/>
              <a:cs typeface="Montserrat SemiBold"/>
              <a:sym typeface="Montserrat SemiBold"/>
            </a:endParaRPr>
          </a:p>
        </p:txBody>
      </p:sp>
      <p:cxnSp>
        <p:nvCxnSpPr>
          <p:cNvPr id="125" name="Shape 125"/>
          <p:cNvCxnSpPr/>
          <p:nvPr/>
        </p:nvCxnSpPr>
        <p:spPr>
          <a:xfrm rot="10800000">
            <a:off x="0" y="6382041"/>
            <a:ext cx="1674813" cy="0"/>
          </a:xfrm>
          <a:prstGeom prst="straightConnector1">
            <a:avLst/>
          </a:prstGeom>
          <a:noFill/>
          <a:ln w="76200" cap="flat" cmpd="sng">
            <a:solidFill>
              <a:schemeClr val="dk2"/>
            </a:solidFill>
            <a:prstDash val="solid"/>
            <a:miter lim="800000"/>
            <a:headEnd type="none" w="sm" len="sm"/>
            <a:tailEnd type="none" w="sm" len="sm"/>
          </a:ln>
        </p:spPr>
      </p:cxnSp>
      <p:sp>
        <p:nvSpPr>
          <p:cNvPr id="126" name="PA_库_形状 126"/>
          <p:cNvSpPr txBox="1"/>
          <p:nvPr>
            <p:custDataLst>
              <p:tags r:id="rId2"/>
            </p:custDataLst>
          </p:nvPr>
        </p:nvSpPr>
        <p:spPr>
          <a:xfrm>
            <a:off x="13139159" y="1492350"/>
            <a:ext cx="1770107" cy="1692771"/>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11000">
                <a:solidFill>
                  <a:schemeClr val="lt1"/>
                </a:solidFill>
                <a:latin typeface="Montserrat Light"/>
                <a:ea typeface="Montserrat Light"/>
                <a:cs typeface="Montserrat Light"/>
                <a:sym typeface="Montserrat Light"/>
              </a:rPr>
              <a:t>01</a:t>
            </a:r>
            <a:endParaRPr lang="en-US" sz="11000">
              <a:solidFill>
                <a:schemeClr val="lt1"/>
              </a:solidFill>
              <a:latin typeface="Montserrat Light"/>
              <a:ea typeface="Montserrat Light"/>
              <a:cs typeface="Montserrat Light"/>
              <a:sym typeface="Montserrat Light"/>
            </a:endParaRPr>
          </a:p>
        </p:txBody>
      </p:sp>
      <p:sp>
        <p:nvSpPr>
          <p:cNvPr id="127" name="PA_库_形状 127"/>
          <p:cNvSpPr txBox="1"/>
          <p:nvPr>
            <p:custDataLst>
              <p:tags r:id="rId3"/>
            </p:custDataLst>
          </p:nvPr>
        </p:nvSpPr>
        <p:spPr>
          <a:xfrm>
            <a:off x="15631427" y="2344327"/>
            <a:ext cx="7076174" cy="875624"/>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lt1"/>
                </a:solidFill>
                <a:latin typeface="Montserrat Light"/>
                <a:ea typeface="Montserrat Light"/>
                <a:cs typeface="Montserrat Light"/>
                <a:sym typeface="Montserrat Light"/>
              </a:rPr>
              <a:t>Sed ut perspiciatis unde omnis iste natus error sit volup tatem accus antium dolor.</a:t>
            </a:r>
            <a:endParaRPr lang="en-US" sz="2000">
              <a:solidFill>
                <a:schemeClr val="lt1"/>
              </a:solidFill>
              <a:latin typeface="Montserrat Light"/>
              <a:ea typeface="Montserrat Light"/>
              <a:cs typeface="Montserrat Light"/>
              <a:sym typeface="Montserrat Light"/>
            </a:endParaRPr>
          </a:p>
        </p:txBody>
      </p:sp>
      <p:sp>
        <p:nvSpPr>
          <p:cNvPr id="128" name="PA_库_形状 128"/>
          <p:cNvSpPr txBox="1"/>
          <p:nvPr>
            <p:custDataLst>
              <p:tags r:id="rId4"/>
            </p:custDataLst>
          </p:nvPr>
        </p:nvSpPr>
        <p:spPr>
          <a:xfrm>
            <a:off x="15631427" y="1646238"/>
            <a:ext cx="7076174" cy="492443"/>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lt1"/>
                </a:solidFill>
                <a:latin typeface="Montserrat SemiBold"/>
                <a:ea typeface="Montserrat SemiBold"/>
                <a:cs typeface="Montserrat SemiBold"/>
                <a:sym typeface="Montserrat SemiBold"/>
              </a:rPr>
              <a:t>Your Title Goes Here</a:t>
            </a:r>
            <a:endParaRPr sz="3200">
              <a:solidFill>
                <a:schemeClr val="lt1"/>
              </a:solidFill>
              <a:latin typeface="Montserrat SemiBold"/>
              <a:ea typeface="Montserrat SemiBold"/>
              <a:cs typeface="Montserrat SemiBold"/>
              <a:sym typeface="Montserrat SemiBold"/>
            </a:endParaRPr>
          </a:p>
        </p:txBody>
      </p:sp>
      <p:sp>
        <p:nvSpPr>
          <p:cNvPr id="129" name="PA_库_形状 129"/>
          <p:cNvSpPr txBox="1"/>
          <p:nvPr>
            <p:custDataLst>
              <p:tags r:id="rId5"/>
            </p:custDataLst>
          </p:nvPr>
        </p:nvSpPr>
        <p:spPr>
          <a:xfrm>
            <a:off x="13139159" y="4431322"/>
            <a:ext cx="1770107" cy="1692771"/>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11000">
                <a:solidFill>
                  <a:schemeClr val="lt1"/>
                </a:solidFill>
                <a:latin typeface="Montserrat Light"/>
                <a:ea typeface="Montserrat Light"/>
                <a:cs typeface="Montserrat Light"/>
                <a:sym typeface="Montserrat Light"/>
              </a:rPr>
              <a:t>02</a:t>
            </a:r>
            <a:endParaRPr lang="en-US" sz="11000">
              <a:solidFill>
                <a:schemeClr val="lt1"/>
              </a:solidFill>
              <a:latin typeface="Montserrat Light"/>
              <a:ea typeface="Montserrat Light"/>
              <a:cs typeface="Montserrat Light"/>
              <a:sym typeface="Montserrat Light"/>
            </a:endParaRPr>
          </a:p>
        </p:txBody>
      </p:sp>
      <p:sp>
        <p:nvSpPr>
          <p:cNvPr id="130" name="PA_库_形状 130"/>
          <p:cNvSpPr txBox="1"/>
          <p:nvPr>
            <p:custDataLst>
              <p:tags r:id="rId6"/>
            </p:custDataLst>
          </p:nvPr>
        </p:nvSpPr>
        <p:spPr>
          <a:xfrm>
            <a:off x="15631427" y="5283299"/>
            <a:ext cx="7076174" cy="875624"/>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lt1"/>
                </a:solidFill>
                <a:latin typeface="Montserrat Light"/>
                <a:ea typeface="Montserrat Light"/>
                <a:cs typeface="Montserrat Light"/>
                <a:sym typeface="Montserrat Light"/>
              </a:rPr>
              <a:t>Sed ut perspiciatis unde omnis iste natus error sit volup tatem accus antium dolor.</a:t>
            </a:r>
            <a:endParaRPr lang="en-US" sz="2000">
              <a:solidFill>
                <a:schemeClr val="lt1"/>
              </a:solidFill>
              <a:latin typeface="Montserrat Light"/>
              <a:ea typeface="Montserrat Light"/>
              <a:cs typeface="Montserrat Light"/>
              <a:sym typeface="Montserrat Light"/>
            </a:endParaRPr>
          </a:p>
        </p:txBody>
      </p:sp>
      <p:sp>
        <p:nvSpPr>
          <p:cNvPr id="131" name="PA_库_形状 131"/>
          <p:cNvSpPr txBox="1"/>
          <p:nvPr>
            <p:custDataLst>
              <p:tags r:id="rId7"/>
            </p:custDataLst>
          </p:nvPr>
        </p:nvSpPr>
        <p:spPr>
          <a:xfrm>
            <a:off x="15631427" y="4585210"/>
            <a:ext cx="7076174" cy="492443"/>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lt1"/>
                </a:solidFill>
                <a:latin typeface="Montserrat SemiBold"/>
                <a:ea typeface="Montserrat SemiBold"/>
                <a:cs typeface="Montserrat SemiBold"/>
                <a:sym typeface="Montserrat SemiBold"/>
              </a:rPr>
              <a:t>Your Title Goes Here</a:t>
            </a:r>
            <a:endParaRPr sz="3200">
              <a:solidFill>
                <a:schemeClr val="lt1"/>
              </a:solidFill>
              <a:latin typeface="Montserrat SemiBold"/>
              <a:ea typeface="Montserrat SemiBold"/>
              <a:cs typeface="Montserrat SemiBold"/>
              <a:sym typeface="Montserrat SemiBold"/>
            </a:endParaRPr>
          </a:p>
        </p:txBody>
      </p:sp>
      <p:sp>
        <p:nvSpPr>
          <p:cNvPr id="132" name="PA_库_形状 132"/>
          <p:cNvSpPr txBox="1"/>
          <p:nvPr>
            <p:custDataLst>
              <p:tags r:id="rId8"/>
            </p:custDataLst>
          </p:nvPr>
        </p:nvSpPr>
        <p:spPr>
          <a:xfrm>
            <a:off x="13139159" y="7370294"/>
            <a:ext cx="1770107" cy="1692771"/>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11000">
                <a:solidFill>
                  <a:schemeClr val="lt1"/>
                </a:solidFill>
                <a:latin typeface="Montserrat Light"/>
                <a:ea typeface="Montserrat Light"/>
                <a:cs typeface="Montserrat Light"/>
                <a:sym typeface="Montserrat Light"/>
              </a:rPr>
              <a:t>03</a:t>
            </a:r>
            <a:endParaRPr lang="en-US" sz="11000">
              <a:solidFill>
                <a:schemeClr val="lt1"/>
              </a:solidFill>
              <a:latin typeface="Montserrat Light"/>
              <a:ea typeface="Montserrat Light"/>
              <a:cs typeface="Montserrat Light"/>
              <a:sym typeface="Montserrat Light"/>
            </a:endParaRPr>
          </a:p>
        </p:txBody>
      </p:sp>
      <p:sp>
        <p:nvSpPr>
          <p:cNvPr id="133" name="PA_库_形状 133"/>
          <p:cNvSpPr txBox="1"/>
          <p:nvPr>
            <p:custDataLst>
              <p:tags r:id="rId9"/>
            </p:custDataLst>
          </p:nvPr>
        </p:nvSpPr>
        <p:spPr>
          <a:xfrm>
            <a:off x="15631427" y="8222271"/>
            <a:ext cx="7076174" cy="875624"/>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lt1"/>
                </a:solidFill>
                <a:latin typeface="Montserrat Light"/>
                <a:ea typeface="Montserrat Light"/>
                <a:cs typeface="Montserrat Light"/>
                <a:sym typeface="Montserrat Light"/>
              </a:rPr>
              <a:t>Sed ut perspiciatis unde omnis iste natus error sit volup tatem accus antium dolor.</a:t>
            </a:r>
            <a:endParaRPr lang="en-US" sz="2000">
              <a:solidFill>
                <a:schemeClr val="lt1"/>
              </a:solidFill>
              <a:latin typeface="Montserrat Light"/>
              <a:ea typeface="Montserrat Light"/>
              <a:cs typeface="Montserrat Light"/>
              <a:sym typeface="Montserrat Light"/>
            </a:endParaRPr>
          </a:p>
        </p:txBody>
      </p:sp>
      <p:sp>
        <p:nvSpPr>
          <p:cNvPr id="134" name="PA_库_形状 134"/>
          <p:cNvSpPr txBox="1"/>
          <p:nvPr>
            <p:custDataLst>
              <p:tags r:id="rId10"/>
            </p:custDataLst>
          </p:nvPr>
        </p:nvSpPr>
        <p:spPr>
          <a:xfrm>
            <a:off x="15631427" y="7524182"/>
            <a:ext cx="7076174" cy="492443"/>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lt1"/>
                </a:solidFill>
                <a:latin typeface="Montserrat SemiBold"/>
                <a:ea typeface="Montserrat SemiBold"/>
                <a:cs typeface="Montserrat SemiBold"/>
                <a:sym typeface="Montserrat SemiBold"/>
              </a:rPr>
              <a:t>Your Title Goes Here</a:t>
            </a:r>
            <a:endParaRPr sz="3200">
              <a:solidFill>
                <a:schemeClr val="lt1"/>
              </a:solidFill>
              <a:latin typeface="Montserrat SemiBold"/>
              <a:ea typeface="Montserrat SemiBold"/>
              <a:cs typeface="Montserrat SemiBold"/>
              <a:sym typeface="Montserrat SemiBold"/>
            </a:endParaRPr>
          </a:p>
        </p:txBody>
      </p:sp>
      <p:sp>
        <p:nvSpPr>
          <p:cNvPr id="135" name="PA_库_形状 135"/>
          <p:cNvSpPr txBox="1"/>
          <p:nvPr>
            <p:custDataLst>
              <p:tags r:id="rId11"/>
            </p:custDataLst>
          </p:nvPr>
        </p:nvSpPr>
        <p:spPr>
          <a:xfrm>
            <a:off x="13139159" y="10309265"/>
            <a:ext cx="1770107" cy="1692771"/>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11000">
                <a:solidFill>
                  <a:schemeClr val="lt1"/>
                </a:solidFill>
                <a:latin typeface="Montserrat Light"/>
                <a:ea typeface="Montserrat Light"/>
                <a:cs typeface="Montserrat Light"/>
                <a:sym typeface="Montserrat Light"/>
              </a:rPr>
              <a:t>04</a:t>
            </a:r>
            <a:endParaRPr lang="en-US" sz="11000">
              <a:solidFill>
                <a:schemeClr val="lt1"/>
              </a:solidFill>
              <a:latin typeface="Montserrat Light"/>
              <a:ea typeface="Montserrat Light"/>
              <a:cs typeface="Montserrat Light"/>
              <a:sym typeface="Montserrat Light"/>
            </a:endParaRPr>
          </a:p>
        </p:txBody>
      </p:sp>
      <p:sp>
        <p:nvSpPr>
          <p:cNvPr id="136" name="PA_库_形状 136"/>
          <p:cNvSpPr txBox="1"/>
          <p:nvPr>
            <p:custDataLst>
              <p:tags r:id="rId12"/>
            </p:custDataLst>
          </p:nvPr>
        </p:nvSpPr>
        <p:spPr>
          <a:xfrm>
            <a:off x="15631427" y="11161242"/>
            <a:ext cx="7076174" cy="875624"/>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lt1"/>
                </a:solidFill>
                <a:latin typeface="Montserrat Light"/>
                <a:ea typeface="Montserrat Light"/>
                <a:cs typeface="Montserrat Light"/>
                <a:sym typeface="Montserrat Light"/>
              </a:rPr>
              <a:t>Sed ut perspiciatis unde omnis iste natus error sit volup tatem accus antium dolor.</a:t>
            </a:r>
            <a:endParaRPr lang="en-US" sz="2000">
              <a:solidFill>
                <a:schemeClr val="lt1"/>
              </a:solidFill>
              <a:latin typeface="Montserrat Light"/>
              <a:ea typeface="Montserrat Light"/>
              <a:cs typeface="Montserrat Light"/>
              <a:sym typeface="Montserrat Light"/>
            </a:endParaRPr>
          </a:p>
        </p:txBody>
      </p:sp>
      <p:sp>
        <p:nvSpPr>
          <p:cNvPr id="137" name="PA_库_形状 137"/>
          <p:cNvSpPr txBox="1"/>
          <p:nvPr>
            <p:custDataLst>
              <p:tags r:id="rId13"/>
            </p:custDataLst>
          </p:nvPr>
        </p:nvSpPr>
        <p:spPr>
          <a:xfrm>
            <a:off x="15631427" y="10463153"/>
            <a:ext cx="7076174" cy="492443"/>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lt1"/>
                </a:solidFill>
                <a:latin typeface="Montserrat SemiBold"/>
                <a:ea typeface="Montserrat SemiBold"/>
                <a:cs typeface="Montserrat SemiBold"/>
                <a:sym typeface="Montserrat SemiBold"/>
              </a:rPr>
              <a:t>Your Title Goes Here</a:t>
            </a:r>
            <a:endParaRPr sz="3200">
              <a:solidFill>
                <a:schemeClr val="lt1"/>
              </a:solidFill>
              <a:latin typeface="Montserrat SemiBold"/>
              <a:ea typeface="Montserrat SemiBold"/>
              <a:cs typeface="Montserrat SemiBold"/>
              <a:sym typeface="Montserrat SemiBold"/>
            </a:endParaRPr>
          </a:p>
        </p:txBody>
      </p:sp>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1500" fill="hold"/>
                                        <p:tgtEl>
                                          <p:spTgt spid="126"/>
                                        </p:tgtEl>
                                        <p:attrNameLst>
                                          <p:attrName>ppt_x</p:attrName>
                                        </p:attrNameLst>
                                      </p:cBhvr>
                                      <p:tavLst>
                                        <p:tav tm="0">
                                          <p:val>
                                            <p:strVal val="1+#ppt_w/2"/>
                                          </p:val>
                                        </p:tav>
                                        <p:tav tm="100000">
                                          <p:val>
                                            <p:strVal val="#ppt_x"/>
                                          </p:val>
                                        </p:tav>
                                      </p:tavLst>
                                    </p:anim>
                                    <p:anim calcmode="lin" valueType="num">
                                      <p:cBhvr additive="base">
                                        <p:cTn id="8" dur="1500" fill="hold"/>
                                        <p:tgtEl>
                                          <p:spTgt spid="12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27"/>
                                        </p:tgtEl>
                                        <p:attrNameLst>
                                          <p:attrName>style.visibility</p:attrName>
                                        </p:attrNameLst>
                                      </p:cBhvr>
                                      <p:to>
                                        <p:strVal val="visible"/>
                                      </p:to>
                                    </p:set>
                                    <p:anim calcmode="lin" valueType="num">
                                      <p:cBhvr additive="base">
                                        <p:cTn id="11" dur="1500" fill="hold"/>
                                        <p:tgtEl>
                                          <p:spTgt spid="127"/>
                                        </p:tgtEl>
                                        <p:attrNameLst>
                                          <p:attrName>ppt_x</p:attrName>
                                        </p:attrNameLst>
                                      </p:cBhvr>
                                      <p:tavLst>
                                        <p:tav tm="0">
                                          <p:val>
                                            <p:strVal val="1+#ppt_w/2"/>
                                          </p:val>
                                        </p:tav>
                                        <p:tav tm="100000">
                                          <p:val>
                                            <p:strVal val="#ppt_x"/>
                                          </p:val>
                                        </p:tav>
                                      </p:tavLst>
                                    </p:anim>
                                    <p:anim calcmode="lin" valueType="num">
                                      <p:cBhvr additive="base">
                                        <p:cTn id="12" dur="1500" fill="hold"/>
                                        <p:tgtEl>
                                          <p:spTgt spid="12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8"/>
                                        </p:tgtEl>
                                        <p:attrNameLst>
                                          <p:attrName>style.visibility</p:attrName>
                                        </p:attrNameLst>
                                      </p:cBhvr>
                                      <p:to>
                                        <p:strVal val="visible"/>
                                      </p:to>
                                    </p:set>
                                    <p:anim calcmode="lin" valueType="num">
                                      <p:cBhvr additive="base">
                                        <p:cTn id="15" dur="1500" fill="hold"/>
                                        <p:tgtEl>
                                          <p:spTgt spid="128"/>
                                        </p:tgtEl>
                                        <p:attrNameLst>
                                          <p:attrName>ppt_x</p:attrName>
                                        </p:attrNameLst>
                                      </p:cBhvr>
                                      <p:tavLst>
                                        <p:tav tm="0">
                                          <p:val>
                                            <p:strVal val="1+#ppt_w/2"/>
                                          </p:val>
                                        </p:tav>
                                        <p:tav tm="100000">
                                          <p:val>
                                            <p:strVal val="#ppt_x"/>
                                          </p:val>
                                        </p:tav>
                                      </p:tavLst>
                                    </p:anim>
                                    <p:anim calcmode="lin" valueType="num">
                                      <p:cBhvr additive="base">
                                        <p:cTn id="16" dur="1500" fill="hold"/>
                                        <p:tgtEl>
                                          <p:spTgt spid="128"/>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129"/>
                                        </p:tgtEl>
                                        <p:attrNameLst>
                                          <p:attrName>style.visibility</p:attrName>
                                        </p:attrNameLst>
                                      </p:cBhvr>
                                      <p:to>
                                        <p:strVal val="visible"/>
                                      </p:to>
                                    </p:set>
                                    <p:anim calcmode="lin" valueType="num">
                                      <p:cBhvr additive="base">
                                        <p:cTn id="19" dur="1500" fill="hold"/>
                                        <p:tgtEl>
                                          <p:spTgt spid="129"/>
                                        </p:tgtEl>
                                        <p:attrNameLst>
                                          <p:attrName>ppt_x</p:attrName>
                                        </p:attrNameLst>
                                      </p:cBhvr>
                                      <p:tavLst>
                                        <p:tav tm="0">
                                          <p:val>
                                            <p:strVal val="1+#ppt_w/2"/>
                                          </p:val>
                                        </p:tav>
                                        <p:tav tm="100000">
                                          <p:val>
                                            <p:strVal val="#ppt_x"/>
                                          </p:val>
                                        </p:tav>
                                      </p:tavLst>
                                    </p:anim>
                                    <p:anim calcmode="lin" valueType="num">
                                      <p:cBhvr additive="base">
                                        <p:cTn id="20" dur="1500" fill="hold"/>
                                        <p:tgtEl>
                                          <p:spTgt spid="129"/>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250"/>
                                  </p:stCondLst>
                                  <p:childTnLst>
                                    <p:set>
                                      <p:cBhvr>
                                        <p:cTn id="22" dur="1" fill="hold">
                                          <p:stCondLst>
                                            <p:cond delay="0"/>
                                          </p:stCondLst>
                                        </p:cTn>
                                        <p:tgtEl>
                                          <p:spTgt spid="130"/>
                                        </p:tgtEl>
                                        <p:attrNameLst>
                                          <p:attrName>style.visibility</p:attrName>
                                        </p:attrNameLst>
                                      </p:cBhvr>
                                      <p:to>
                                        <p:strVal val="visible"/>
                                      </p:to>
                                    </p:set>
                                    <p:anim calcmode="lin" valueType="num">
                                      <p:cBhvr additive="base">
                                        <p:cTn id="23" dur="1500" fill="hold"/>
                                        <p:tgtEl>
                                          <p:spTgt spid="130"/>
                                        </p:tgtEl>
                                        <p:attrNameLst>
                                          <p:attrName>ppt_x</p:attrName>
                                        </p:attrNameLst>
                                      </p:cBhvr>
                                      <p:tavLst>
                                        <p:tav tm="0">
                                          <p:val>
                                            <p:strVal val="1+#ppt_w/2"/>
                                          </p:val>
                                        </p:tav>
                                        <p:tav tm="100000">
                                          <p:val>
                                            <p:strVal val="#ppt_x"/>
                                          </p:val>
                                        </p:tav>
                                      </p:tavLst>
                                    </p:anim>
                                    <p:anim calcmode="lin" valueType="num">
                                      <p:cBhvr additive="base">
                                        <p:cTn id="24" dur="1500" fill="hold"/>
                                        <p:tgtEl>
                                          <p:spTgt spid="130"/>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50"/>
                                  </p:stCondLst>
                                  <p:childTnLst>
                                    <p:set>
                                      <p:cBhvr>
                                        <p:cTn id="26" dur="1" fill="hold">
                                          <p:stCondLst>
                                            <p:cond delay="0"/>
                                          </p:stCondLst>
                                        </p:cTn>
                                        <p:tgtEl>
                                          <p:spTgt spid="131"/>
                                        </p:tgtEl>
                                        <p:attrNameLst>
                                          <p:attrName>style.visibility</p:attrName>
                                        </p:attrNameLst>
                                      </p:cBhvr>
                                      <p:to>
                                        <p:strVal val="visible"/>
                                      </p:to>
                                    </p:set>
                                    <p:anim calcmode="lin" valueType="num">
                                      <p:cBhvr additive="base">
                                        <p:cTn id="27" dur="1500" fill="hold"/>
                                        <p:tgtEl>
                                          <p:spTgt spid="131"/>
                                        </p:tgtEl>
                                        <p:attrNameLst>
                                          <p:attrName>ppt_x</p:attrName>
                                        </p:attrNameLst>
                                      </p:cBhvr>
                                      <p:tavLst>
                                        <p:tav tm="0">
                                          <p:val>
                                            <p:strVal val="1+#ppt_w/2"/>
                                          </p:val>
                                        </p:tav>
                                        <p:tav tm="100000">
                                          <p:val>
                                            <p:strVal val="#ppt_x"/>
                                          </p:val>
                                        </p:tav>
                                      </p:tavLst>
                                    </p:anim>
                                    <p:anim calcmode="lin" valueType="num">
                                      <p:cBhvr additive="base">
                                        <p:cTn id="28" dur="1500" fill="hold"/>
                                        <p:tgtEl>
                                          <p:spTgt spid="131"/>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50"/>
                                  </p:stCondLst>
                                  <p:childTnLst>
                                    <p:set>
                                      <p:cBhvr>
                                        <p:cTn id="30" dur="1" fill="hold">
                                          <p:stCondLst>
                                            <p:cond delay="0"/>
                                          </p:stCondLst>
                                        </p:cTn>
                                        <p:tgtEl>
                                          <p:spTgt spid="132"/>
                                        </p:tgtEl>
                                        <p:attrNameLst>
                                          <p:attrName>style.visibility</p:attrName>
                                        </p:attrNameLst>
                                      </p:cBhvr>
                                      <p:to>
                                        <p:strVal val="visible"/>
                                      </p:to>
                                    </p:set>
                                    <p:anim calcmode="lin" valueType="num">
                                      <p:cBhvr additive="base">
                                        <p:cTn id="31" dur="1500" fill="hold"/>
                                        <p:tgtEl>
                                          <p:spTgt spid="132"/>
                                        </p:tgtEl>
                                        <p:attrNameLst>
                                          <p:attrName>ppt_x</p:attrName>
                                        </p:attrNameLst>
                                      </p:cBhvr>
                                      <p:tavLst>
                                        <p:tav tm="0">
                                          <p:val>
                                            <p:strVal val="1+#ppt_w/2"/>
                                          </p:val>
                                        </p:tav>
                                        <p:tav tm="100000">
                                          <p:val>
                                            <p:strVal val="#ppt_x"/>
                                          </p:val>
                                        </p:tav>
                                      </p:tavLst>
                                    </p:anim>
                                    <p:anim calcmode="lin" valueType="num">
                                      <p:cBhvr additive="base">
                                        <p:cTn id="32" dur="1500" fill="hold"/>
                                        <p:tgtEl>
                                          <p:spTgt spid="132"/>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50"/>
                                  </p:stCondLst>
                                  <p:childTnLst>
                                    <p:set>
                                      <p:cBhvr>
                                        <p:cTn id="34" dur="1" fill="hold">
                                          <p:stCondLst>
                                            <p:cond delay="0"/>
                                          </p:stCondLst>
                                        </p:cTn>
                                        <p:tgtEl>
                                          <p:spTgt spid="133"/>
                                        </p:tgtEl>
                                        <p:attrNameLst>
                                          <p:attrName>style.visibility</p:attrName>
                                        </p:attrNameLst>
                                      </p:cBhvr>
                                      <p:to>
                                        <p:strVal val="visible"/>
                                      </p:to>
                                    </p:set>
                                    <p:anim calcmode="lin" valueType="num">
                                      <p:cBhvr additive="base">
                                        <p:cTn id="35" dur="1500" fill="hold"/>
                                        <p:tgtEl>
                                          <p:spTgt spid="133"/>
                                        </p:tgtEl>
                                        <p:attrNameLst>
                                          <p:attrName>ppt_x</p:attrName>
                                        </p:attrNameLst>
                                      </p:cBhvr>
                                      <p:tavLst>
                                        <p:tav tm="0">
                                          <p:val>
                                            <p:strVal val="1+#ppt_w/2"/>
                                          </p:val>
                                        </p:tav>
                                        <p:tav tm="100000">
                                          <p:val>
                                            <p:strVal val="#ppt_x"/>
                                          </p:val>
                                        </p:tav>
                                      </p:tavLst>
                                    </p:anim>
                                    <p:anim calcmode="lin" valueType="num">
                                      <p:cBhvr additive="base">
                                        <p:cTn id="36" dur="1500" fill="hold"/>
                                        <p:tgtEl>
                                          <p:spTgt spid="133"/>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250"/>
                                  </p:stCondLst>
                                  <p:childTnLst>
                                    <p:set>
                                      <p:cBhvr>
                                        <p:cTn id="38" dur="1" fill="hold">
                                          <p:stCondLst>
                                            <p:cond delay="0"/>
                                          </p:stCondLst>
                                        </p:cTn>
                                        <p:tgtEl>
                                          <p:spTgt spid="134"/>
                                        </p:tgtEl>
                                        <p:attrNameLst>
                                          <p:attrName>style.visibility</p:attrName>
                                        </p:attrNameLst>
                                      </p:cBhvr>
                                      <p:to>
                                        <p:strVal val="visible"/>
                                      </p:to>
                                    </p:set>
                                    <p:anim calcmode="lin" valueType="num">
                                      <p:cBhvr additive="base">
                                        <p:cTn id="39" dur="1500" fill="hold"/>
                                        <p:tgtEl>
                                          <p:spTgt spid="134"/>
                                        </p:tgtEl>
                                        <p:attrNameLst>
                                          <p:attrName>ppt_x</p:attrName>
                                        </p:attrNameLst>
                                      </p:cBhvr>
                                      <p:tavLst>
                                        <p:tav tm="0">
                                          <p:val>
                                            <p:strVal val="1+#ppt_w/2"/>
                                          </p:val>
                                        </p:tav>
                                        <p:tav tm="100000">
                                          <p:val>
                                            <p:strVal val="#ppt_x"/>
                                          </p:val>
                                        </p:tav>
                                      </p:tavLst>
                                    </p:anim>
                                    <p:anim calcmode="lin" valueType="num">
                                      <p:cBhvr additive="base">
                                        <p:cTn id="40" dur="1500" fill="hold"/>
                                        <p:tgtEl>
                                          <p:spTgt spid="134"/>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135"/>
                                        </p:tgtEl>
                                        <p:attrNameLst>
                                          <p:attrName>style.visibility</p:attrName>
                                        </p:attrNameLst>
                                      </p:cBhvr>
                                      <p:to>
                                        <p:strVal val="visible"/>
                                      </p:to>
                                    </p:set>
                                    <p:anim calcmode="lin" valueType="num">
                                      <p:cBhvr additive="base">
                                        <p:cTn id="43" dur="1500" fill="hold"/>
                                        <p:tgtEl>
                                          <p:spTgt spid="135"/>
                                        </p:tgtEl>
                                        <p:attrNameLst>
                                          <p:attrName>ppt_x</p:attrName>
                                        </p:attrNameLst>
                                      </p:cBhvr>
                                      <p:tavLst>
                                        <p:tav tm="0">
                                          <p:val>
                                            <p:strVal val="1+#ppt_w/2"/>
                                          </p:val>
                                        </p:tav>
                                        <p:tav tm="100000">
                                          <p:val>
                                            <p:strVal val="#ppt_x"/>
                                          </p:val>
                                        </p:tav>
                                      </p:tavLst>
                                    </p:anim>
                                    <p:anim calcmode="lin" valueType="num">
                                      <p:cBhvr additive="base">
                                        <p:cTn id="44" dur="1500" fill="hold"/>
                                        <p:tgtEl>
                                          <p:spTgt spid="135"/>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250"/>
                                  </p:stCondLst>
                                  <p:childTnLst>
                                    <p:set>
                                      <p:cBhvr>
                                        <p:cTn id="46" dur="1" fill="hold">
                                          <p:stCondLst>
                                            <p:cond delay="0"/>
                                          </p:stCondLst>
                                        </p:cTn>
                                        <p:tgtEl>
                                          <p:spTgt spid="136"/>
                                        </p:tgtEl>
                                        <p:attrNameLst>
                                          <p:attrName>style.visibility</p:attrName>
                                        </p:attrNameLst>
                                      </p:cBhvr>
                                      <p:to>
                                        <p:strVal val="visible"/>
                                      </p:to>
                                    </p:set>
                                    <p:anim calcmode="lin" valueType="num">
                                      <p:cBhvr additive="base">
                                        <p:cTn id="47" dur="1500" fill="hold"/>
                                        <p:tgtEl>
                                          <p:spTgt spid="136"/>
                                        </p:tgtEl>
                                        <p:attrNameLst>
                                          <p:attrName>ppt_x</p:attrName>
                                        </p:attrNameLst>
                                      </p:cBhvr>
                                      <p:tavLst>
                                        <p:tav tm="0">
                                          <p:val>
                                            <p:strVal val="1+#ppt_w/2"/>
                                          </p:val>
                                        </p:tav>
                                        <p:tav tm="100000">
                                          <p:val>
                                            <p:strVal val="#ppt_x"/>
                                          </p:val>
                                        </p:tav>
                                      </p:tavLst>
                                    </p:anim>
                                    <p:anim calcmode="lin" valueType="num">
                                      <p:cBhvr additive="base">
                                        <p:cTn id="48" dur="1500" fill="hold"/>
                                        <p:tgtEl>
                                          <p:spTgt spid="136"/>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250"/>
                                  </p:stCondLst>
                                  <p:childTnLst>
                                    <p:set>
                                      <p:cBhvr>
                                        <p:cTn id="50" dur="1" fill="hold">
                                          <p:stCondLst>
                                            <p:cond delay="0"/>
                                          </p:stCondLst>
                                        </p:cTn>
                                        <p:tgtEl>
                                          <p:spTgt spid="137"/>
                                        </p:tgtEl>
                                        <p:attrNameLst>
                                          <p:attrName>style.visibility</p:attrName>
                                        </p:attrNameLst>
                                      </p:cBhvr>
                                      <p:to>
                                        <p:strVal val="visible"/>
                                      </p:to>
                                    </p:set>
                                    <p:anim calcmode="lin" valueType="num">
                                      <p:cBhvr additive="base">
                                        <p:cTn id="51" dur="1500" fill="hold"/>
                                        <p:tgtEl>
                                          <p:spTgt spid="137"/>
                                        </p:tgtEl>
                                        <p:attrNameLst>
                                          <p:attrName>ppt_x</p:attrName>
                                        </p:attrNameLst>
                                      </p:cBhvr>
                                      <p:tavLst>
                                        <p:tav tm="0">
                                          <p:val>
                                            <p:strVal val="1+#ppt_w/2"/>
                                          </p:val>
                                        </p:tav>
                                        <p:tav tm="100000">
                                          <p:val>
                                            <p:strVal val="#ppt_x"/>
                                          </p:val>
                                        </p:tav>
                                      </p:tavLst>
                                    </p:anim>
                                    <p:anim calcmode="lin" valueType="num">
                                      <p:cBhvr additive="base">
                                        <p:cTn id="52" dur="1500" fill="hold"/>
                                        <p:tgtEl>
                                          <p:spTgt spid="1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127" grpId="0"/>
      <p:bldP spid="128" grpId="0"/>
      <p:bldP spid="129" grpId="0"/>
      <p:bldP spid="130" grpId="0"/>
      <p:bldP spid="131" grpId="0"/>
      <p:bldP spid="132" grpId="0"/>
      <p:bldP spid="133" grpId="0"/>
      <p:bldP spid="134" grpId="0"/>
      <p:bldP spid="135" grpId="0"/>
      <p:bldP spid="136" grpId="0"/>
      <p:bldP spid="13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Shape 549"/>
        <p:cNvGrpSpPr/>
        <p:nvPr/>
      </p:nvGrpSpPr>
      <p:grpSpPr>
        <a:xfrm>
          <a:off x="0" y="0"/>
          <a:ext cx="0" cy="0"/>
        </a:xfrm>
      </p:grpSpPr>
      <p:sp>
        <p:nvSpPr>
          <p:cNvPr id="550" name="Shape 550"/>
          <p:cNvSpPr/>
          <p:nvPr/>
        </p:nvSpPr>
        <p:spPr>
          <a:xfrm>
            <a:off x="11933406" y="1646237"/>
            <a:ext cx="10774193" cy="10438327"/>
          </a:xfrm>
          <a:prstGeom prst="rect">
            <a:avLst/>
          </a:prstGeom>
          <a:blipFill>
            <a:blip r:embed="rId2"/>
            <a:stretch>
              <a:fillRect/>
            </a:stretch>
          </a:bli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551" name="Shape 551"/>
          <p:cNvSpPr txBox="1"/>
          <p:nvPr/>
        </p:nvSpPr>
        <p:spPr>
          <a:xfrm>
            <a:off x="15876935" y="6434513"/>
            <a:ext cx="2887134" cy="861774"/>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800">
                <a:solidFill>
                  <a:schemeClr val="lt1"/>
                </a:solidFill>
                <a:latin typeface="Montserrat Light"/>
                <a:ea typeface="Montserrat Light"/>
                <a:cs typeface="Montserrat Light"/>
                <a:sym typeface="Montserrat Light"/>
              </a:rPr>
              <a:t>Image Place Holder</a:t>
            </a:r>
            <a:endParaRPr sz="2800">
              <a:solidFill>
                <a:schemeClr val="lt1"/>
              </a:solidFill>
              <a:latin typeface="Montserrat Light"/>
              <a:ea typeface="Montserrat Light"/>
              <a:cs typeface="Montserrat Light"/>
              <a:sym typeface="Montserrat Light"/>
            </a:endParaRPr>
          </a:p>
        </p:txBody>
      </p:sp>
      <p:sp>
        <p:nvSpPr>
          <p:cNvPr id="552" name="PA_库_形状 552"/>
          <p:cNvSpPr/>
          <p:nvPr>
            <p:custDataLst>
              <p:tags r:id="rId3"/>
            </p:custDataLst>
          </p:nvPr>
        </p:nvSpPr>
        <p:spPr>
          <a:xfrm>
            <a:off x="1676400" y="2622550"/>
            <a:ext cx="12204700" cy="8470900"/>
          </a:xfrm>
          <a:prstGeom prst="rect">
            <a:avLst/>
          </a:prstGeom>
          <a:solidFill>
            <a:srgbClr val="AED7CF"/>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553" name="PA_库_形状 553"/>
          <p:cNvSpPr txBox="1"/>
          <p:nvPr>
            <p:custDataLst>
              <p:tags r:id="rId4"/>
            </p:custDataLst>
          </p:nvPr>
        </p:nvSpPr>
        <p:spPr>
          <a:xfrm>
            <a:off x="4503693" y="4756988"/>
            <a:ext cx="7066007" cy="227754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7400">
                <a:solidFill>
                  <a:schemeClr val="lt1"/>
                </a:solidFill>
                <a:latin typeface="Montserrat SemiBold"/>
                <a:ea typeface="Montserrat SemiBold"/>
                <a:cs typeface="Montserrat SemiBold"/>
                <a:sym typeface="Montserrat SemiBold"/>
              </a:rPr>
              <a:t>Our</a:t>
            </a:r>
            <a:endParaRPr lang="en-US" sz="7400">
              <a:solidFill>
                <a:schemeClr val="lt1"/>
              </a:solidFill>
              <a:latin typeface="Montserrat SemiBold"/>
              <a:ea typeface="Montserrat SemiBold"/>
              <a:cs typeface="Montserrat SemiBold"/>
              <a:sym typeface="Montserrat SemiBold"/>
            </a:endParaRPr>
          </a:p>
          <a:p>
            <a:pPr marL="0" marR="0" lvl="0" indent="0" algn="l" rtl="0">
              <a:spcBef>
                <a:spcPct val="0"/>
              </a:spcBef>
              <a:spcAft>
                <a:spcPct val="0"/>
              </a:spcAft>
              <a:buNone/>
            </a:pPr>
            <a:r>
              <a:rPr lang="en-US" sz="7400">
                <a:solidFill>
                  <a:schemeClr val="lt1"/>
                </a:solidFill>
                <a:latin typeface="Montserrat SemiBold"/>
                <a:ea typeface="Montserrat SemiBold"/>
                <a:cs typeface="Montserrat SemiBold"/>
                <a:sym typeface="Montserrat SemiBold"/>
              </a:rPr>
              <a:t>Culture</a:t>
            </a:r>
            <a:endParaRPr lang="en-US" sz="7400">
              <a:solidFill>
                <a:schemeClr val="lt1"/>
              </a:solidFill>
              <a:latin typeface="Montserrat SemiBold"/>
              <a:ea typeface="Montserrat SemiBold"/>
              <a:cs typeface="Montserrat SemiBold"/>
              <a:sym typeface="Montserrat SemiBold"/>
            </a:endParaRPr>
          </a:p>
        </p:txBody>
      </p:sp>
      <p:sp>
        <p:nvSpPr>
          <p:cNvPr id="554" name="PA_库_形状 554"/>
          <p:cNvSpPr txBox="1"/>
          <p:nvPr>
            <p:custDataLst>
              <p:tags r:id="rId5"/>
            </p:custDataLst>
          </p:nvPr>
        </p:nvSpPr>
        <p:spPr>
          <a:xfrm>
            <a:off x="4503693" y="3843604"/>
            <a:ext cx="7066007" cy="43088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800" cap="none">
                <a:solidFill>
                  <a:schemeClr val="lt1"/>
                </a:solidFill>
                <a:latin typeface="Montserrat SemiBold"/>
                <a:ea typeface="Montserrat SemiBold"/>
                <a:cs typeface="Montserrat SemiBold"/>
                <a:sym typeface="Montserrat SemiBold"/>
              </a:rPr>
              <a:t>ABOUT US</a:t>
            </a:r>
            <a:endParaRPr sz="2800" cap="none">
              <a:solidFill>
                <a:schemeClr val="lt1"/>
              </a:solidFill>
              <a:latin typeface="Montserrat SemiBold"/>
              <a:ea typeface="Montserrat SemiBold"/>
              <a:cs typeface="Montserrat SemiBold"/>
              <a:sym typeface="Montserrat SemiBold"/>
            </a:endParaRPr>
          </a:p>
        </p:txBody>
      </p:sp>
      <p:cxnSp>
        <p:nvCxnSpPr>
          <p:cNvPr id="555" name="PA_库_形状 555"/>
          <p:cNvCxnSpPr/>
          <p:nvPr>
            <p:custDataLst>
              <p:tags r:id="rId6"/>
            </p:custDataLst>
          </p:nvPr>
        </p:nvCxnSpPr>
        <p:spPr>
          <a:xfrm rot="10800000">
            <a:off x="1676400" y="5331410"/>
            <a:ext cx="1674813" cy="0"/>
          </a:xfrm>
          <a:prstGeom prst="straightConnector1">
            <a:avLst/>
          </a:prstGeom>
          <a:noFill/>
          <a:ln w="76200" cap="flat" cmpd="sng">
            <a:solidFill>
              <a:schemeClr val="lt1"/>
            </a:solidFill>
            <a:prstDash val="solid"/>
            <a:miter lim="800000"/>
            <a:headEnd type="none" w="sm" len="sm"/>
            <a:tailEnd type="none" w="sm" len="sm"/>
          </a:ln>
        </p:spPr>
      </p:cxnSp>
      <p:sp>
        <p:nvSpPr>
          <p:cNvPr id="556" name="PA_库_形状 556"/>
          <p:cNvSpPr txBox="1"/>
          <p:nvPr>
            <p:custDataLst>
              <p:tags r:id="rId7"/>
            </p:custDataLst>
          </p:nvPr>
        </p:nvSpPr>
        <p:spPr>
          <a:xfrm>
            <a:off x="4503693" y="7773572"/>
            <a:ext cx="7066007" cy="1846659"/>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lt1"/>
                </a:solidFill>
                <a:latin typeface="Montserrat Light"/>
                <a:ea typeface="Montserrat Light"/>
                <a:cs typeface="Montserrat Light"/>
                <a:sym typeface="Montserrat Light"/>
              </a:rPr>
              <a:t>Sed ut perspiciatis unde omnis iste natus error sit volup tatem accus antium dolor emque lauda nt ium, totam rem aperiam, eaque ipsa quae ab illo inventore very tatis et quasi architecto beatae vitae dicta.</a:t>
            </a:r>
            <a:endParaRPr sz="2000">
              <a:solidFill>
                <a:schemeClr val="lt1"/>
              </a:solidFill>
              <a:latin typeface="Montserrat Light"/>
              <a:ea typeface="Montserrat Light"/>
              <a:cs typeface="Montserrat Light"/>
              <a:sym typeface="Montserrat Light"/>
            </a:endParaRPr>
          </a:p>
        </p:txBody>
      </p:sp>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552"/>
                                        </p:tgtEl>
                                        <p:attrNameLst>
                                          <p:attrName>style.visibility</p:attrName>
                                        </p:attrNameLst>
                                      </p:cBhvr>
                                      <p:to>
                                        <p:strVal val="visible"/>
                                      </p:to>
                                    </p:set>
                                    <p:anim calcmode="lin" valueType="num">
                                      <p:cBhvr additive="base">
                                        <p:cTn id="7" dur="1500" fill="hold"/>
                                        <p:tgtEl>
                                          <p:spTgt spid="552"/>
                                        </p:tgtEl>
                                        <p:attrNameLst>
                                          <p:attrName>ppt_x</p:attrName>
                                        </p:attrNameLst>
                                      </p:cBhvr>
                                      <p:tavLst>
                                        <p:tav tm="0">
                                          <p:val>
                                            <p:strVal val="0-#ppt_w/2"/>
                                          </p:val>
                                        </p:tav>
                                        <p:tav tm="100000">
                                          <p:val>
                                            <p:strVal val="#ppt_x"/>
                                          </p:val>
                                        </p:tav>
                                      </p:tavLst>
                                    </p:anim>
                                    <p:anim calcmode="lin" valueType="num">
                                      <p:cBhvr additive="base">
                                        <p:cTn id="8" dur="1500" fill="hold"/>
                                        <p:tgtEl>
                                          <p:spTgt spid="552"/>
                                        </p:tgtEl>
                                        <p:attrNameLst>
                                          <p:attrName>ppt_y</p:attrName>
                                        </p:attrNameLst>
                                      </p:cBhvr>
                                      <p:tavLst>
                                        <p:tav tm="0">
                                          <p:val>
                                            <p:strVal val="#ppt_y"/>
                                          </p:val>
                                        </p:tav>
                                        <p:tav tm="100000">
                                          <p:val>
                                            <p:strVal val="#ppt_y"/>
                                          </p:val>
                                        </p:tav>
                                      </p:tavLst>
                                    </p:anim>
                                    <p:set>
                                      <p:cBhvr>
                                        <p:cTn id="9" dur="1" fill="hold">
                                          <p:stCondLst>
                                            <p:cond delay="0"/>
                                          </p:stCondLst>
                                        </p:cTn>
                                        <p:tgtEl>
                                          <p:spTgt spid="552"/>
                                        </p:tgtEl>
                                        <p:attrNameLst>
                                          <p:attrName>style.visibility</p:attrName>
                                        </p:attrNameLst>
                                      </p:cBhvr>
                                      <p:to>
                                        <p:strVal val="visible"/>
                                      </p:to>
                                    </p:set>
                                    <p:anim to="" calcmode="lin" valueType="num">
                                      <p:cBhvr>
                                        <p:cTn id="10" dur="1500" fill="hold">
                                          <p:stCondLst>
                                            <p:cond delay="0"/>
                                          </p:stCondLst>
                                        </p:cTn>
                                        <p:tgtEl>
                                          <p:spTgt spid="552"/>
                                        </p:tgtEl>
                                        <p:attrNameLst>
                                          <p:attrName>ppt_w</p:attrName>
                                        </p:attrNameLst>
                                      </p:cBhvr>
                                      <p:tavLst>
                                        <p:tav tm="0">
                                          <p:val>
                                            <p:fltVal val="0"/>
                                          </p:val>
                                        </p:tav>
                                        <p:tav tm="100000">
                                          <p:val>
                                            <p:strVal val="#ppt_w"/>
                                          </p:val>
                                        </p:tav>
                                      </p:tavLst>
                                    </p:anim>
                                    <p:anim to="" calcmode="lin" valueType="num">
                                      <p:cBhvr>
                                        <p:cTn id="11" dur="1500" fill="hold">
                                          <p:stCondLst>
                                            <p:cond delay="0"/>
                                          </p:stCondLst>
                                        </p:cTn>
                                        <p:tgtEl>
                                          <p:spTgt spid="552"/>
                                        </p:tgtEl>
                                        <p:attrNameLst>
                                          <p:attrName>ppt_h</p:attrName>
                                        </p:attrNameLst>
                                      </p:cBhvr>
                                      <p:tavLst>
                                        <p:tav tm="0">
                                          <p:val>
                                            <p:fltVal val="0"/>
                                          </p:val>
                                        </p:tav>
                                        <p:tav tm="100000">
                                          <p:val>
                                            <p:strVal val="#ppt_h"/>
                                          </p:val>
                                        </p:tav>
                                      </p:tavLst>
                                    </p:anim>
                                    <p:animEffect filter="fade">
                                      <p:cBhvr>
                                        <p:cTn id="12" dur="1500">
                                          <p:stCondLst>
                                            <p:cond delay="0"/>
                                          </p:stCondLst>
                                        </p:cTn>
                                        <p:tgtEl>
                                          <p:spTgt spid="552"/>
                                        </p:tgtEl>
                                      </p:cBhvr>
                                    </p:animEffect>
                                  </p:childTnLst>
                                </p:cTn>
                              </p:par>
                              <p:par>
                                <p:cTn id="13" presetID="2" presetClass="entr" presetSubtype="8" decel="100000" fill="hold" grpId="0" nodeType="withEffect">
                                  <p:stCondLst>
                                    <p:cond delay="250"/>
                                  </p:stCondLst>
                                  <p:childTnLst>
                                    <p:set>
                                      <p:cBhvr>
                                        <p:cTn id="14" dur="1" fill="hold">
                                          <p:stCondLst>
                                            <p:cond delay="0"/>
                                          </p:stCondLst>
                                        </p:cTn>
                                        <p:tgtEl>
                                          <p:spTgt spid="553"/>
                                        </p:tgtEl>
                                        <p:attrNameLst>
                                          <p:attrName>style.visibility</p:attrName>
                                        </p:attrNameLst>
                                      </p:cBhvr>
                                      <p:to>
                                        <p:strVal val="visible"/>
                                      </p:to>
                                    </p:set>
                                    <p:anim calcmode="lin" valueType="num">
                                      <p:cBhvr additive="base">
                                        <p:cTn id="15" dur="1500" fill="hold"/>
                                        <p:tgtEl>
                                          <p:spTgt spid="553"/>
                                        </p:tgtEl>
                                        <p:attrNameLst>
                                          <p:attrName>ppt_x</p:attrName>
                                        </p:attrNameLst>
                                      </p:cBhvr>
                                      <p:tavLst>
                                        <p:tav tm="0">
                                          <p:val>
                                            <p:strVal val="0-#ppt_w/2"/>
                                          </p:val>
                                        </p:tav>
                                        <p:tav tm="100000">
                                          <p:val>
                                            <p:strVal val="#ppt_x"/>
                                          </p:val>
                                        </p:tav>
                                      </p:tavLst>
                                    </p:anim>
                                    <p:anim calcmode="lin" valueType="num">
                                      <p:cBhvr additive="base">
                                        <p:cTn id="16" dur="1500" fill="hold"/>
                                        <p:tgtEl>
                                          <p:spTgt spid="553"/>
                                        </p:tgtEl>
                                        <p:attrNameLst>
                                          <p:attrName>ppt_y</p:attrName>
                                        </p:attrNameLst>
                                      </p:cBhvr>
                                      <p:tavLst>
                                        <p:tav tm="0">
                                          <p:val>
                                            <p:strVal val="#ppt_y"/>
                                          </p:val>
                                        </p:tav>
                                        <p:tav tm="100000">
                                          <p:val>
                                            <p:strVal val="#ppt_y"/>
                                          </p:val>
                                        </p:tav>
                                      </p:tavLst>
                                    </p:anim>
                                    <p:set>
                                      <p:cBhvr>
                                        <p:cTn id="17" dur="1" fill="hold">
                                          <p:stCondLst>
                                            <p:cond delay="0"/>
                                          </p:stCondLst>
                                        </p:cTn>
                                        <p:tgtEl>
                                          <p:spTgt spid="553"/>
                                        </p:tgtEl>
                                        <p:attrNameLst>
                                          <p:attrName>style.visibility</p:attrName>
                                        </p:attrNameLst>
                                      </p:cBhvr>
                                      <p:to>
                                        <p:strVal val="visible"/>
                                      </p:to>
                                    </p:set>
                                    <p:anim to="" calcmode="lin" valueType="num">
                                      <p:cBhvr>
                                        <p:cTn id="18" dur="1500" fill="hold">
                                          <p:stCondLst>
                                            <p:cond delay="0"/>
                                          </p:stCondLst>
                                        </p:cTn>
                                        <p:tgtEl>
                                          <p:spTgt spid="553"/>
                                        </p:tgtEl>
                                        <p:attrNameLst>
                                          <p:attrName>ppt_w</p:attrName>
                                        </p:attrNameLst>
                                      </p:cBhvr>
                                      <p:tavLst>
                                        <p:tav tm="0">
                                          <p:val>
                                            <p:fltVal val="0"/>
                                          </p:val>
                                        </p:tav>
                                        <p:tav tm="100000">
                                          <p:val>
                                            <p:strVal val="#ppt_w"/>
                                          </p:val>
                                        </p:tav>
                                      </p:tavLst>
                                    </p:anim>
                                    <p:anim to="" calcmode="lin" valueType="num">
                                      <p:cBhvr>
                                        <p:cTn id="19" dur="1500" fill="hold">
                                          <p:stCondLst>
                                            <p:cond delay="0"/>
                                          </p:stCondLst>
                                        </p:cTn>
                                        <p:tgtEl>
                                          <p:spTgt spid="553"/>
                                        </p:tgtEl>
                                        <p:attrNameLst>
                                          <p:attrName>ppt_h</p:attrName>
                                        </p:attrNameLst>
                                      </p:cBhvr>
                                      <p:tavLst>
                                        <p:tav tm="0">
                                          <p:val>
                                            <p:fltVal val="0"/>
                                          </p:val>
                                        </p:tav>
                                        <p:tav tm="100000">
                                          <p:val>
                                            <p:strVal val="#ppt_h"/>
                                          </p:val>
                                        </p:tav>
                                      </p:tavLst>
                                    </p:anim>
                                    <p:animEffect filter="fade">
                                      <p:cBhvr>
                                        <p:cTn id="20" dur="1500">
                                          <p:stCondLst>
                                            <p:cond delay="0"/>
                                          </p:stCondLst>
                                        </p:cTn>
                                        <p:tgtEl>
                                          <p:spTgt spid="553"/>
                                        </p:tgtEl>
                                      </p:cBhvr>
                                    </p:animEffect>
                                  </p:childTnLst>
                                </p:cTn>
                              </p:par>
                              <p:par>
                                <p:cTn id="21" presetID="2" presetClass="entr" presetSubtype="8" decel="100000" fill="hold" grpId="0" nodeType="withEffect">
                                  <p:stCondLst>
                                    <p:cond delay="250"/>
                                  </p:stCondLst>
                                  <p:childTnLst>
                                    <p:set>
                                      <p:cBhvr>
                                        <p:cTn id="22" dur="1" fill="hold">
                                          <p:stCondLst>
                                            <p:cond delay="0"/>
                                          </p:stCondLst>
                                        </p:cTn>
                                        <p:tgtEl>
                                          <p:spTgt spid="554"/>
                                        </p:tgtEl>
                                        <p:attrNameLst>
                                          <p:attrName>style.visibility</p:attrName>
                                        </p:attrNameLst>
                                      </p:cBhvr>
                                      <p:to>
                                        <p:strVal val="visible"/>
                                      </p:to>
                                    </p:set>
                                    <p:anim calcmode="lin" valueType="num">
                                      <p:cBhvr additive="base">
                                        <p:cTn id="23" dur="1500" fill="hold"/>
                                        <p:tgtEl>
                                          <p:spTgt spid="554"/>
                                        </p:tgtEl>
                                        <p:attrNameLst>
                                          <p:attrName>ppt_x</p:attrName>
                                        </p:attrNameLst>
                                      </p:cBhvr>
                                      <p:tavLst>
                                        <p:tav tm="0">
                                          <p:val>
                                            <p:strVal val="0-#ppt_w/2"/>
                                          </p:val>
                                        </p:tav>
                                        <p:tav tm="100000">
                                          <p:val>
                                            <p:strVal val="#ppt_x"/>
                                          </p:val>
                                        </p:tav>
                                      </p:tavLst>
                                    </p:anim>
                                    <p:anim calcmode="lin" valueType="num">
                                      <p:cBhvr additive="base">
                                        <p:cTn id="24" dur="1500" fill="hold"/>
                                        <p:tgtEl>
                                          <p:spTgt spid="554"/>
                                        </p:tgtEl>
                                        <p:attrNameLst>
                                          <p:attrName>ppt_y</p:attrName>
                                        </p:attrNameLst>
                                      </p:cBhvr>
                                      <p:tavLst>
                                        <p:tav tm="0">
                                          <p:val>
                                            <p:strVal val="#ppt_y"/>
                                          </p:val>
                                        </p:tav>
                                        <p:tav tm="100000">
                                          <p:val>
                                            <p:strVal val="#ppt_y"/>
                                          </p:val>
                                        </p:tav>
                                      </p:tavLst>
                                    </p:anim>
                                    <p:set>
                                      <p:cBhvr>
                                        <p:cTn id="25" dur="1" fill="hold">
                                          <p:stCondLst>
                                            <p:cond delay="0"/>
                                          </p:stCondLst>
                                        </p:cTn>
                                        <p:tgtEl>
                                          <p:spTgt spid="554"/>
                                        </p:tgtEl>
                                        <p:attrNameLst>
                                          <p:attrName>style.visibility</p:attrName>
                                        </p:attrNameLst>
                                      </p:cBhvr>
                                      <p:to>
                                        <p:strVal val="visible"/>
                                      </p:to>
                                    </p:set>
                                    <p:anim to="" calcmode="lin" valueType="num">
                                      <p:cBhvr>
                                        <p:cTn id="26" dur="1500" fill="hold">
                                          <p:stCondLst>
                                            <p:cond delay="0"/>
                                          </p:stCondLst>
                                        </p:cTn>
                                        <p:tgtEl>
                                          <p:spTgt spid="554"/>
                                        </p:tgtEl>
                                        <p:attrNameLst>
                                          <p:attrName>ppt_w</p:attrName>
                                        </p:attrNameLst>
                                      </p:cBhvr>
                                      <p:tavLst>
                                        <p:tav tm="0">
                                          <p:val>
                                            <p:fltVal val="0"/>
                                          </p:val>
                                        </p:tav>
                                        <p:tav tm="100000">
                                          <p:val>
                                            <p:strVal val="#ppt_w"/>
                                          </p:val>
                                        </p:tav>
                                      </p:tavLst>
                                    </p:anim>
                                    <p:anim to="" calcmode="lin" valueType="num">
                                      <p:cBhvr>
                                        <p:cTn id="27" dur="1500" fill="hold">
                                          <p:stCondLst>
                                            <p:cond delay="0"/>
                                          </p:stCondLst>
                                        </p:cTn>
                                        <p:tgtEl>
                                          <p:spTgt spid="554"/>
                                        </p:tgtEl>
                                        <p:attrNameLst>
                                          <p:attrName>ppt_h</p:attrName>
                                        </p:attrNameLst>
                                      </p:cBhvr>
                                      <p:tavLst>
                                        <p:tav tm="0">
                                          <p:val>
                                            <p:fltVal val="0"/>
                                          </p:val>
                                        </p:tav>
                                        <p:tav tm="100000">
                                          <p:val>
                                            <p:strVal val="#ppt_h"/>
                                          </p:val>
                                        </p:tav>
                                      </p:tavLst>
                                    </p:anim>
                                    <p:animEffect filter="fade">
                                      <p:cBhvr>
                                        <p:cTn id="28" dur="1500">
                                          <p:stCondLst>
                                            <p:cond delay="0"/>
                                          </p:stCondLst>
                                        </p:cTn>
                                        <p:tgtEl>
                                          <p:spTgt spid="554"/>
                                        </p:tgtEl>
                                      </p:cBhvr>
                                    </p:animEffect>
                                  </p:childTnLst>
                                </p:cTn>
                              </p:par>
                              <p:par>
                                <p:cTn id="29" presetID="2" presetClass="entr" presetSubtype="8" decel="100000" fill="hold" nodeType="withEffect">
                                  <p:stCondLst>
                                    <p:cond delay="250"/>
                                  </p:stCondLst>
                                  <p:childTnLst>
                                    <p:set>
                                      <p:cBhvr>
                                        <p:cTn id="30" dur="1" fill="hold">
                                          <p:stCondLst>
                                            <p:cond delay="0"/>
                                          </p:stCondLst>
                                        </p:cTn>
                                        <p:tgtEl>
                                          <p:spTgt spid="555"/>
                                        </p:tgtEl>
                                        <p:attrNameLst>
                                          <p:attrName>style.visibility</p:attrName>
                                        </p:attrNameLst>
                                      </p:cBhvr>
                                      <p:to>
                                        <p:strVal val="visible"/>
                                      </p:to>
                                    </p:set>
                                    <p:anim calcmode="lin" valueType="num">
                                      <p:cBhvr additive="base">
                                        <p:cTn id="31" dur="1500" fill="hold"/>
                                        <p:tgtEl>
                                          <p:spTgt spid="555"/>
                                        </p:tgtEl>
                                        <p:attrNameLst>
                                          <p:attrName>ppt_x</p:attrName>
                                        </p:attrNameLst>
                                      </p:cBhvr>
                                      <p:tavLst>
                                        <p:tav tm="0">
                                          <p:val>
                                            <p:strVal val="0-#ppt_w/2"/>
                                          </p:val>
                                        </p:tav>
                                        <p:tav tm="100000">
                                          <p:val>
                                            <p:strVal val="#ppt_x"/>
                                          </p:val>
                                        </p:tav>
                                      </p:tavLst>
                                    </p:anim>
                                    <p:anim calcmode="lin" valueType="num">
                                      <p:cBhvr additive="base">
                                        <p:cTn id="32" dur="1500" fill="hold"/>
                                        <p:tgtEl>
                                          <p:spTgt spid="555"/>
                                        </p:tgtEl>
                                        <p:attrNameLst>
                                          <p:attrName>ppt_y</p:attrName>
                                        </p:attrNameLst>
                                      </p:cBhvr>
                                      <p:tavLst>
                                        <p:tav tm="0">
                                          <p:val>
                                            <p:strVal val="#ppt_y"/>
                                          </p:val>
                                        </p:tav>
                                        <p:tav tm="100000">
                                          <p:val>
                                            <p:strVal val="#ppt_y"/>
                                          </p:val>
                                        </p:tav>
                                      </p:tavLst>
                                    </p:anim>
                                    <p:set>
                                      <p:cBhvr>
                                        <p:cTn id="33" dur="1" fill="hold">
                                          <p:stCondLst>
                                            <p:cond delay="0"/>
                                          </p:stCondLst>
                                        </p:cTn>
                                        <p:tgtEl>
                                          <p:spTgt spid="555"/>
                                        </p:tgtEl>
                                        <p:attrNameLst>
                                          <p:attrName>style.visibility</p:attrName>
                                        </p:attrNameLst>
                                      </p:cBhvr>
                                      <p:to>
                                        <p:strVal val="visible"/>
                                      </p:to>
                                    </p:set>
                                    <p:anim to="" calcmode="lin" valueType="num">
                                      <p:cBhvr>
                                        <p:cTn id="34" dur="1500" fill="hold">
                                          <p:stCondLst>
                                            <p:cond delay="0"/>
                                          </p:stCondLst>
                                        </p:cTn>
                                        <p:tgtEl>
                                          <p:spTgt spid="555"/>
                                        </p:tgtEl>
                                        <p:attrNameLst>
                                          <p:attrName>ppt_w</p:attrName>
                                        </p:attrNameLst>
                                      </p:cBhvr>
                                      <p:tavLst>
                                        <p:tav tm="0">
                                          <p:val>
                                            <p:fltVal val="0"/>
                                          </p:val>
                                        </p:tav>
                                        <p:tav tm="100000">
                                          <p:val>
                                            <p:strVal val="#ppt_w"/>
                                          </p:val>
                                        </p:tav>
                                      </p:tavLst>
                                    </p:anim>
                                    <p:anim to="" calcmode="lin" valueType="num">
                                      <p:cBhvr>
                                        <p:cTn id="35" dur="1500" fill="hold">
                                          <p:stCondLst>
                                            <p:cond delay="0"/>
                                          </p:stCondLst>
                                        </p:cTn>
                                        <p:tgtEl>
                                          <p:spTgt spid="555"/>
                                        </p:tgtEl>
                                        <p:attrNameLst>
                                          <p:attrName>ppt_h</p:attrName>
                                        </p:attrNameLst>
                                      </p:cBhvr>
                                      <p:tavLst>
                                        <p:tav tm="0">
                                          <p:val>
                                            <p:fltVal val="0"/>
                                          </p:val>
                                        </p:tav>
                                        <p:tav tm="100000">
                                          <p:val>
                                            <p:strVal val="#ppt_h"/>
                                          </p:val>
                                        </p:tav>
                                      </p:tavLst>
                                    </p:anim>
                                    <p:animEffect filter="fade">
                                      <p:cBhvr>
                                        <p:cTn id="36" dur="1500">
                                          <p:stCondLst>
                                            <p:cond delay="0"/>
                                          </p:stCondLst>
                                        </p:cTn>
                                        <p:tgtEl>
                                          <p:spTgt spid="555"/>
                                        </p:tgtEl>
                                      </p:cBhvr>
                                    </p:animEffect>
                                  </p:childTnLst>
                                </p:cTn>
                              </p:par>
                              <p:par>
                                <p:cTn id="37" presetID="2" presetClass="entr" presetSubtype="8" decel="100000" fill="hold" grpId="0" nodeType="withEffect">
                                  <p:stCondLst>
                                    <p:cond delay="250"/>
                                  </p:stCondLst>
                                  <p:childTnLst>
                                    <p:set>
                                      <p:cBhvr>
                                        <p:cTn id="38" dur="1" fill="hold">
                                          <p:stCondLst>
                                            <p:cond delay="0"/>
                                          </p:stCondLst>
                                        </p:cTn>
                                        <p:tgtEl>
                                          <p:spTgt spid="556"/>
                                        </p:tgtEl>
                                        <p:attrNameLst>
                                          <p:attrName>style.visibility</p:attrName>
                                        </p:attrNameLst>
                                      </p:cBhvr>
                                      <p:to>
                                        <p:strVal val="visible"/>
                                      </p:to>
                                    </p:set>
                                    <p:anim calcmode="lin" valueType="num">
                                      <p:cBhvr additive="base">
                                        <p:cTn id="39" dur="1500" fill="hold"/>
                                        <p:tgtEl>
                                          <p:spTgt spid="556"/>
                                        </p:tgtEl>
                                        <p:attrNameLst>
                                          <p:attrName>ppt_x</p:attrName>
                                        </p:attrNameLst>
                                      </p:cBhvr>
                                      <p:tavLst>
                                        <p:tav tm="0">
                                          <p:val>
                                            <p:strVal val="0-#ppt_w/2"/>
                                          </p:val>
                                        </p:tav>
                                        <p:tav tm="100000">
                                          <p:val>
                                            <p:strVal val="#ppt_x"/>
                                          </p:val>
                                        </p:tav>
                                      </p:tavLst>
                                    </p:anim>
                                    <p:anim calcmode="lin" valueType="num">
                                      <p:cBhvr additive="base">
                                        <p:cTn id="40" dur="1500" fill="hold"/>
                                        <p:tgtEl>
                                          <p:spTgt spid="556"/>
                                        </p:tgtEl>
                                        <p:attrNameLst>
                                          <p:attrName>ppt_y</p:attrName>
                                        </p:attrNameLst>
                                      </p:cBhvr>
                                      <p:tavLst>
                                        <p:tav tm="0">
                                          <p:val>
                                            <p:strVal val="#ppt_y"/>
                                          </p:val>
                                        </p:tav>
                                        <p:tav tm="100000">
                                          <p:val>
                                            <p:strVal val="#ppt_y"/>
                                          </p:val>
                                        </p:tav>
                                      </p:tavLst>
                                    </p:anim>
                                    <p:set>
                                      <p:cBhvr>
                                        <p:cTn id="41" dur="1" fill="hold">
                                          <p:stCondLst>
                                            <p:cond delay="0"/>
                                          </p:stCondLst>
                                        </p:cTn>
                                        <p:tgtEl>
                                          <p:spTgt spid="556"/>
                                        </p:tgtEl>
                                        <p:attrNameLst>
                                          <p:attrName>style.visibility</p:attrName>
                                        </p:attrNameLst>
                                      </p:cBhvr>
                                      <p:to>
                                        <p:strVal val="visible"/>
                                      </p:to>
                                    </p:set>
                                    <p:anim to="" calcmode="lin" valueType="num">
                                      <p:cBhvr>
                                        <p:cTn id="42" dur="1500" fill="hold">
                                          <p:stCondLst>
                                            <p:cond delay="0"/>
                                          </p:stCondLst>
                                        </p:cTn>
                                        <p:tgtEl>
                                          <p:spTgt spid="556"/>
                                        </p:tgtEl>
                                        <p:attrNameLst>
                                          <p:attrName>ppt_w</p:attrName>
                                        </p:attrNameLst>
                                      </p:cBhvr>
                                      <p:tavLst>
                                        <p:tav tm="0">
                                          <p:val>
                                            <p:fltVal val="0"/>
                                          </p:val>
                                        </p:tav>
                                        <p:tav tm="100000">
                                          <p:val>
                                            <p:strVal val="#ppt_w"/>
                                          </p:val>
                                        </p:tav>
                                      </p:tavLst>
                                    </p:anim>
                                    <p:anim to="" calcmode="lin" valueType="num">
                                      <p:cBhvr>
                                        <p:cTn id="43" dur="1500" fill="hold">
                                          <p:stCondLst>
                                            <p:cond delay="0"/>
                                          </p:stCondLst>
                                        </p:cTn>
                                        <p:tgtEl>
                                          <p:spTgt spid="556"/>
                                        </p:tgtEl>
                                        <p:attrNameLst>
                                          <p:attrName>ppt_h</p:attrName>
                                        </p:attrNameLst>
                                      </p:cBhvr>
                                      <p:tavLst>
                                        <p:tav tm="0">
                                          <p:val>
                                            <p:fltVal val="0"/>
                                          </p:val>
                                        </p:tav>
                                        <p:tav tm="100000">
                                          <p:val>
                                            <p:strVal val="#ppt_h"/>
                                          </p:val>
                                        </p:tav>
                                      </p:tavLst>
                                    </p:anim>
                                    <p:animEffect filter="fade">
                                      <p:cBhvr>
                                        <p:cTn id="44" dur="1500">
                                          <p:stCondLst>
                                            <p:cond delay="0"/>
                                          </p:stCondLst>
                                        </p:cTn>
                                        <p:tgtEl>
                                          <p:spTgt spid="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 grpId="0"/>
      <p:bldP spid="553" grpId="0"/>
      <p:bldP spid="554" grpId="0"/>
      <p:bldP spid="55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Shape 1037"/>
        <p:cNvGrpSpPr/>
        <p:nvPr/>
      </p:nvGrpSpPr>
      <p:grpSpPr>
        <a:xfrm>
          <a:off x="0" y="0"/>
          <a:ext cx="0" cy="0"/>
        </a:xfrm>
      </p:grpSpPr>
      <p:grpSp>
        <p:nvGrpSpPr>
          <p:cNvPr id="1038" name="PA_库_形状 1038"/>
          <p:cNvGrpSpPr/>
          <p:nvPr>
            <p:custDataLst>
              <p:tags r:id="rId2"/>
            </p:custDataLst>
          </p:nvPr>
        </p:nvGrpSpPr>
        <p:grpSpPr>
          <a:xfrm>
            <a:off x="2827293" y="5958037"/>
            <a:ext cx="2107289" cy="2107287"/>
            <a:chOff x="2827293" y="5958037"/>
            <a:chExt cx="2107289" cy="2107287"/>
          </a:xfrm>
        </p:grpSpPr>
        <p:sp>
          <p:nvSpPr>
            <p:cNvPr id="1039" name="Shape 1039"/>
            <p:cNvSpPr/>
            <p:nvPr/>
          </p:nvSpPr>
          <p:spPr>
            <a:xfrm>
              <a:off x="2827293" y="5958037"/>
              <a:ext cx="2107289" cy="2107287"/>
            </a:xfrm>
            <a:prstGeom prst="ellipse">
              <a:avLst/>
            </a:prstGeom>
            <a:blipFill>
              <a:blip r:embed="rId3"/>
              <a:stretch>
                <a:fillRect/>
              </a:stretch>
            </a:bli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grpSp>
          <p:nvGrpSpPr>
            <p:cNvPr id="1040" name="Shape 1040"/>
            <p:cNvGrpSpPr/>
            <p:nvPr/>
          </p:nvGrpSpPr>
          <p:grpSpPr>
            <a:xfrm>
              <a:off x="3389218" y="6521778"/>
              <a:ext cx="983440" cy="979805"/>
              <a:chOff x="3389218" y="6521778"/>
              <a:chExt cx="983440" cy="979805"/>
            </a:xfrm>
          </p:grpSpPr>
          <p:sp>
            <p:nvSpPr>
              <p:cNvPr id="1041" name="Shape 1041"/>
              <p:cNvSpPr/>
              <p:nvPr/>
            </p:nvSpPr>
            <p:spPr>
              <a:xfrm>
                <a:off x="3911783" y="7044341"/>
                <a:ext cx="460875" cy="457242"/>
              </a:xfrm>
              <a:custGeom>
                <a:rect l="0" t="0" r="0" b="0"/>
                <a:pathLst>
                  <a:path w="201" h="199" extrusionOk="0">
                    <a:moveTo>
                      <a:pt x="105" y="4"/>
                    </a:moveTo>
                    <a:cubicBezTo>
                      <a:pt x="101" y="0"/>
                      <a:pt x="96" y="0"/>
                      <a:pt x="92" y="4"/>
                    </a:cubicBezTo>
                    <a:cubicBezTo>
                      <a:pt x="88" y="7"/>
                      <a:pt x="88" y="13"/>
                      <a:pt x="92" y="17"/>
                    </a:cubicBezTo>
                    <a:cubicBezTo>
                      <a:pt x="180" y="105"/>
                      <a:pt x="180" y="105"/>
                      <a:pt x="180" y="105"/>
                    </a:cubicBezTo>
                    <a:cubicBezTo>
                      <a:pt x="181" y="106"/>
                      <a:pt x="181" y="110"/>
                      <a:pt x="179" y="112"/>
                    </a:cubicBezTo>
                    <a:cubicBezTo>
                      <a:pt x="113" y="178"/>
                      <a:pt x="113" y="178"/>
                      <a:pt x="113" y="178"/>
                    </a:cubicBezTo>
                    <a:cubicBezTo>
                      <a:pt x="112" y="179"/>
                      <a:pt x="109" y="181"/>
                      <a:pt x="106" y="181"/>
                    </a:cubicBezTo>
                    <a:cubicBezTo>
                      <a:pt x="106" y="181"/>
                      <a:pt x="106" y="181"/>
                      <a:pt x="106" y="181"/>
                    </a:cubicBezTo>
                    <a:cubicBezTo>
                      <a:pt x="104" y="181"/>
                      <a:pt x="102" y="180"/>
                      <a:pt x="100" y="178"/>
                    </a:cubicBezTo>
                    <a:cubicBezTo>
                      <a:pt x="100" y="178"/>
                      <a:pt x="95" y="173"/>
                      <a:pt x="87" y="165"/>
                    </a:cubicBezTo>
                    <a:cubicBezTo>
                      <a:pt x="133" y="119"/>
                      <a:pt x="133" y="119"/>
                      <a:pt x="133" y="119"/>
                    </a:cubicBezTo>
                    <a:cubicBezTo>
                      <a:pt x="137" y="115"/>
                      <a:pt x="137" y="109"/>
                      <a:pt x="133" y="106"/>
                    </a:cubicBezTo>
                    <a:cubicBezTo>
                      <a:pt x="129" y="102"/>
                      <a:pt x="123" y="102"/>
                      <a:pt x="120" y="106"/>
                    </a:cubicBezTo>
                    <a:cubicBezTo>
                      <a:pt x="74" y="151"/>
                      <a:pt x="74" y="151"/>
                      <a:pt x="74" y="151"/>
                    </a:cubicBezTo>
                    <a:cubicBezTo>
                      <a:pt x="67" y="143"/>
                      <a:pt x="58" y="135"/>
                      <a:pt x="49" y="125"/>
                    </a:cubicBezTo>
                    <a:cubicBezTo>
                      <a:pt x="68" y="106"/>
                      <a:pt x="68" y="106"/>
                      <a:pt x="68" y="106"/>
                    </a:cubicBezTo>
                    <a:cubicBezTo>
                      <a:pt x="71" y="102"/>
                      <a:pt x="71" y="96"/>
                      <a:pt x="68" y="92"/>
                    </a:cubicBezTo>
                    <a:cubicBezTo>
                      <a:pt x="64" y="89"/>
                      <a:pt x="58" y="89"/>
                      <a:pt x="54" y="92"/>
                    </a:cubicBezTo>
                    <a:cubicBezTo>
                      <a:pt x="35" y="111"/>
                      <a:pt x="35" y="111"/>
                      <a:pt x="35" y="111"/>
                    </a:cubicBezTo>
                    <a:cubicBezTo>
                      <a:pt x="30" y="105"/>
                      <a:pt x="24" y="99"/>
                      <a:pt x="17" y="93"/>
                    </a:cubicBezTo>
                    <a:cubicBezTo>
                      <a:pt x="14" y="89"/>
                      <a:pt x="8" y="89"/>
                      <a:pt x="4" y="93"/>
                    </a:cubicBezTo>
                    <a:cubicBezTo>
                      <a:pt x="0" y="97"/>
                      <a:pt x="0" y="103"/>
                      <a:pt x="4" y="106"/>
                    </a:cubicBezTo>
                    <a:cubicBezTo>
                      <a:pt x="53" y="155"/>
                      <a:pt x="86" y="191"/>
                      <a:pt x="87" y="191"/>
                    </a:cubicBezTo>
                    <a:cubicBezTo>
                      <a:pt x="87" y="191"/>
                      <a:pt x="87" y="192"/>
                      <a:pt x="87" y="192"/>
                    </a:cubicBezTo>
                    <a:cubicBezTo>
                      <a:pt x="92" y="197"/>
                      <a:pt x="99" y="199"/>
                      <a:pt x="106" y="199"/>
                    </a:cubicBezTo>
                    <a:cubicBezTo>
                      <a:pt x="106" y="199"/>
                      <a:pt x="106" y="199"/>
                      <a:pt x="106" y="199"/>
                    </a:cubicBezTo>
                    <a:cubicBezTo>
                      <a:pt x="114" y="199"/>
                      <a:pt x="122" y="196"/>
                      <a:pt x="127" y="192"/>
                    </a:cubicBezTo>
                    <a:cubicBezTo>
                      <a:pt x="192" y="125"/>
                      <a:pt x="192" y="125"/>
                      <a:pt x="192" y="125"/>
                    </a:cubicBezTo>
                    <a:cubicBezTo>
                      <a:pt x="201" y="116"/>
                      <a:pt x="202" y="100"/>
                      <a:pt x="193" y="91"/>
                    </a:cubicBezTo>
                    <a:lnTo>
                      <a:pt x="105" y="4"/>
                    </a:lnTo>
                    <a:close/>
                  </a:path>
                </a:pathLst>
              </a:custGeom>
              <a:solidFill>
                <a:schemeClr val="lt1"/>
              </a:solidFill>
              <a:ln>
                <a:noFill/>
              </a:ln>
            </p:spPr>
            <p:txBody>
              <a:bodyPr spcFirstLastPara="1" wrap="square" lIns="91425" tIns="45700" rIns="91425" bIns="45700" anchor="t" anchorCtr="0">
                <a:noAutofit/>
              </a:bodyPr>
              <a:lstStyle/>
              <a:p>
                <a:pPr marL="0" marR="0" lvl="0" indent="0" algn="ctr" rtl="0">
                  <a:spcBef>
                    <a:spcPct val="0"/>
                  </a:spcBef>
                  <a:spcAft>
                    <a:spcPct val="0"/>
                  </a:spcAft>
                  <a:buNone/>
                </a:pPr>
                <a:endParaRPr sz="3600">
                  <a:solidFill>
                    <a:srgbClr val="FF0000"/>
                  </a:solidFill>
                  <a:latin typeface="Calibri" panose="020f0502020204030204"/>
                  <a:ea typeface="Calibri" panose="020f0502020204030204"/>
                  <a:cs typeface="Calibri" panose="020f0502020204030204"/>
                  <a:sym typeface="Calibri" panose="020f0502020204030204"/>
                </a:endParaRPr>
              </a:p>
            </p:txBody>
          </p:sp>
          <p:sp>
            <p:nvSpPr>
              <p:cNvPr id="1042" name="Shape 1042"/>
              <p:cNvSpPr/>
              <p:nvPr/>
            </p:nvSpPr>
            <p:spPr>
              <a:xfrm>
                <a:off x="3389218" y="6521778"/>
                <a:ext cx="471760" cy="468130"/>
              </a:xfrm>
              <a:custGeom>
                <a:rect l="0" t="0" r="0" b="0"/>
                <a:pathLst>
                  <a:path w="205" h="205" extrusionOk="0">
                    <a:moveTo>
                      <a:pt x="98" y="203"/>
                    </a:moveTo>
                    <a:cubicBezTo>
                      <a:pt x="100" y="205"/>
                      <a:pt x="103" y="205"/>
                      <a:pt x="105" y="205"/>
                    </a:cubicBezTo>
                    <a:cubicBezTo>
                      <a:pt x="108" y="205"/>
                      <a:pt x="110" y="205"/>
                      <a:pt x="112" y="203"/>
                    </a:cubicBezTo>
                    <a:cubicBezTo>
                      <a:pt x="115" y="199"/>
                      <a:pt x="115" y="193"/>
                      <a:pt x="112" y="189"/>
                    </a:cubicBezTo>
                    <a:cubicBezTo>
                      <a:pt x="105" y="183"/>
                      <a:pt x="98" y="176"/>
                      <a:pt x="92" y="170"/>
                    </a:cubicBezTo>
                    <a:cubicBezTo>
                      <a:pt x="111" y="151"/>
                      <a:pt x="111" y="151"/>
                      <a:pt x="111" y="151"/>
                    </a:cubicBezTo>
                    <a:cubicBezTo>
                      <a:pt x="115" y="148"/>
                      <a:pt x="115" y="142"/>
                      <a:pt x="111" y="138"/>
                    </a:cubicBezTo>
                    <a:cubicBezTo>
                      <a:pt x="107" y="134"/>
                      <a:pt x="102" y="134"/>
                      <a:pt x="98" y="138"/>
                    </a:cubicBezTo>
                    <a:cubicBezTo>
                      <a:pt x="79" y="157"/>
                      <a:pt x="79" y="157"/>
                      <a:pt x="79" y="157"/>
                    </a:cubicBezTo>
                    <a:cubicBezTo>
                      <a:pt x="69" y="147"/>
                      <a:pt x="60" y="138"/>
                      <a:pt x="53" y="131"/>
                    </a:cubicBezTo>
                    <a:cubicBezTo>
                      <a:pt x="98" y="86"/>
                      <a:pt x="98" y="86"/>
                      <a:pt x="98" y="86"/>
                    </a:cubicBezTo>
                    <a:cubicBezTo>
                      <a:pt x="102" y="82"/>
                      <a:pt x="102" y="76"/>
                      <a:pt x="98" y="72"/>
                    </a:cubicBezTo>
                    <a:cubicBezTo>
                      <a:pt x="94" y="69"/>
                      <a:pt x="88" y="69"/>
                      <a:pt x="85" y="72"/>
                    </a:cubicBezTo>
                    <a:cubicBezTo>
                      <a:pt x="39" y="118"/>
                      <a:pt x="39" y="118"/>
                      <a:pt x="39" y="118"/>
                    </a:cubicBezTo>
                    <a:cubicBezTo>
                      <a:pt x="31" y="110"/>
                      <a:pt x="26" y="105"/>
                      <a:pt x="26" y="105"/>
                    </a:cubicBezTo>
                    <a:cubicBezTo>
                      <a:pt x="26" y="105"/>
                      <a:pt x="20" y="98"/>
                      <a:pt x="26" y="92"/>
                    </a:cubicBezTo>
                    <a:cubicBezTo>
                      <a:pt x="91" y="27"/>
                      <a:pt x="91" y="27"/>
                      <a:pt x="91" y="27"/>
                    </a:cubicBezTo>
                    <a:cubicBezTo>
                      <a:pt x="96" y="23"/>
                      <a:pt x="100" y="22"/>
                      <a:pt x="104" y="27"/>
                    </a:cubicBezTo>
                    <a:cubicBezTo>
                      <a:pt x="107" y="30"/>
                      <a:pt x="140" y="67"/>
                      <a:pt x="188" y="115"/>
                    </a:cubicBezTo>
                    <a:cubicBezTo>
                      <a:pt x="192" y="119"/>
                      <a:pt x="198" y="119"/>
                      <a:pt x="201" y="115"/>
                    </a:cubicBezTo>
                    <a:cubicBezTo>
                      <a:pt x="205" y="111"/>
                      <a:pt x="205" y="105"/>
                      <a:pt x="201" y="102"/>
                    </a:cubicBezTo>
                    <a:cubicBezTo>
                      <a:pt x="151" y="52"/>
                      <a:pt x="118" y="14"/>
                      <a:pt x="118" y="14"/>
                    </a:cubicBezTo>
                    <a:cubicBezTo>
                      <a:pt x="118" y="14"/>
                      <a:pt x="118" y="14"/>
                      <a:pt x="118" y="14"/>
                    </a:cubicBezTo>
                    <a:cubicBezTo>
                      <a:pt x="104" y="0"/>
                      <a:pt x="88" y="4"/>
                      <a:pt x="78" y="14"/>
                    </a:cubicBezTo>
                    <a:cubicBezTo>
                      <a:pt x="13" y="79"/>
                      <a:pt x="13" y="79"/>
                      <a:pt x="13" y="79"/>
                    </a:cubicBezTo>
                    <a:cubicBezTo>
                      <a:pt x="0" y="91"/>
                      <a:pt x="3" y="109"/>
                      <a:pt x="13" y="119"/>
                    </a:cubicBezTo>
                    <a:cubicBezTo>
                      <a:pt x="13" y="119"/>
                      <a:pt x="49" y="153"/>
                      <a:pt x="98" y="203"/>
                    </a:cubicBezTo>
                    <a:close/>
                  </a:path>
                </a:pathLst>
              </a:custGeom>
              <a:solidFill>
                <a:schemeClr val="lt1"/>
              </a:solidFill>
              <a:ln>
                <a:noFill/>
              </a:ln>
            </p:spPr>
            <p:txBody>
              <a:bodyPr spcFirstLastPara="1" wrap="square" lIns="91425" tIns="45700" rIns="91425" bIns="45700" anchor="t" anchorCtr="0">
                <a:noAutofit/>
              </a:bodyPr>
              <a:lstStyle/>
              <a:p>
                <a:pPr marL="0" marR="0" lvl="0" indent="0" algn="ctr" rtl="0">
                  <a:spcBef>
                    <a:spcPct val="0"/>
                  </a:spcBef>
                  <a:spcAft>
                    <a:spcPct val="0"/>
                  </a:spcAft>
                  <a:buNone/>
                </a:pPr>
                <a:endParaRPr sz="3600">
                  <a:solidFill>
                    <a:srgbClr val="FF0000"/>
                  </a:solidFill>
                  <a:latin typeface="Calibri" panose="020f0502020204030204"/>
                  <a:ea typeface="Calibri" panose="020f0502020204030204"/>
                  <a:cs typeface="Calibri" panose="020f0502020204030204"/>
                  <a:sym typeface="Calibri" panose="020f0502020204030204"/>
                </a:endParaRPr>
              </a:p>
            </p:txBody>
          </p:sp>
          <p:sp>
            <p:nvSpPr>
              <p:cNvPr id="1043" name="Shape 1043"/>
              <p:cNvSpPr/>
              <p:nvPr/>
            </p:nvSpPr>
            <p:spPr>
              <a:xfrm>
                <a:off x="3396476" y="6529036"/>
                <a:ext cx="976182" cy="972547"/>
              </a:xfrm>
              <a:custGeom>
                <a:rect l="0" t="0" r="0" b="0"/>
                <a:pathLst>
                  <a:path w="427" h="425" extrusionOk="0">
                    <a:moveTo>
                      <a:pt x="373" y="156"/>
                    </a:moveTo>
                    <a:cubicBezTo>
                      <a:pt x="420" y="109"/>
                      <a:pt x="420" y="109"/>
                      <a:pt x="420" y="109"/>
                    </a:cubicBezTo>
                    <a:cubicBezTo>
                      <a:pt x="424" y="104"/>
                      <a:pt x="427" y="98"/>
                      <a:pt x="427" y="92"/>
                    </a:cubicBezTo>
                    <a:cubicBezTo>
                      <a:pt x="427" y="86"/>
                      <a:pt x="424" y="80"/>
                      <a:pt x="420" y="76"/>
                    </a:cubicBezTo>
                    <a:cubicBezTo>
                      <a:pt x="351" y="7"/>
                      <a:pt x="351" y="7"/>
                      <a:pt x="351" y="7"/>
                    </a:cubicBezTo>
                    <a:cubicBezTo>
                      <a:pt x="347" y="3"/>
                      <a:pt x="341" y="0"/>
                      <a:pt x="335" y="0"/>
                    </a:cubicBezTo>
                    <a:cubicBezTo>
                      <a:pt x="329" y="0"/>
                      <a:pt x="323" y="3"/>
                      <a:pt x="319" y="7"/>
                    </a:cubicBezTo>
                    <a:cubicBezTo>
                      <a:pt x="270" y="56"/>
                      <a:pt x="270" y="56"/>
                      <a:pt x="270" y="56"/>
                    </a:cubicBezTo>
                    <a:cubicBezTo>
                      <a:pt x="269" y="57"/>
                      <a:pt x="269" y="57"/>
                      <a:pt x="268" y="58"/>
                    </a:cubicBezTo>
                    <a:cubicBezTo>
                      <a:pt x="45" y="282"/>
                      <a:pt x="45" y="282"/>
                      <a:pt x="45" y="282"/>
                    </a:cubicBezTo>
                    <a:cubicBezTo>
                      <a:pt x="43" y="283"/>
                      <a:pt x="43" y="284"/>
                      <a:pt x="42" y="285"/>
                    </a:cubicBezTo>
                    <a:cubicBezTo>
                      <a:pt x="1" y="413"/>
                      <a:pt x="1" y="413"/>
                      <a:pt x="1" y="413"/>
                    </a:cubicBezTo>
                    <a:cubicBezTo>
                      <a:pt x="0" y="416"/>
                      <a:pt x="1" y="420"/>
                      <a:pt x="3" y="422"/>
                    </a:cubicBezTo>
                    <a:cubicBezTo>
                      <a:pt x="5" y="424"/>
                      <a:pt x="7" y="425"/>
                      <a:pt x="10" y="425"/>
                    </a:cubicBezTo>
                    <a:cubicBezTo>
                      <a:pt x="11" y="425"/>
                      <a:pt x="12" y="425"/>
                      <a:pt x="12" y="424"/>
                    </a:cubicBezTo>
                    <a:cubicBezTo>
                      <a:pt x="143" y="385"/>
                      <a:pt x="143" y="385"/>
                      <a:pt x="143" y="385"/>
                    </a:cubicBezTo>
                    <a:cubicBezTo>
                      <a:pt x="145" y="385"/>
                      <a:pt x="146" y="384"/>
                      <a:pt x="147" y="383"/>
                    </a:cubicBezTo>
                    <a:cubicBezTo>
                      <a:pt x="371" y="158"/>
                      <a:pt x="371" y="158"/>
                      <a:pt x="371" y="158"/>
                    </a:cubicBezTo>
                    <a:cubicBezTo>
                      <a:pt x="372" y="157"/>
                      <a:pt x="372" y="157"/>
                      <a:pt x="373" y="156"/>
                    </a:cubicBezTo>
                    <a:close/>
                    <a:moveTo>
                      <a:pt x="332" y="20"/>
                    </a:moveTo>
                    <a:cubicBezTo>
                      <a:pt x="333" y="19"/>
                      <a:pt x="334" y="19"/>
                      <a:pt x="335" y="19"/>
                    </a:cubicBezTo>
                    <a:cubicBezTo>
                      <a:pt x="336" y="19"/>
                      <a:pt x="337" y="19"/>
                      <a:pt x="338" y="20"/>
                    </a:cubicBezTo>
                    <a:cubicBezTo>
                      <a:pt x="407" y="89"/>
                      <a:pt x="407" y="89"/>
                      <a:pt x="407" y="89"/>
                    </a:cubicBezTo>
                    <a:cubicBezTo>
                      <a:pt x="408" y="90"/>
                      <a:pt x="408" y="92"/>
                      <a:pt x="408" y="92"/>
                    </a:cubicBezTo>
                    <a:cubicBezTo>
                      <a:pt x="408" y="93"/>
                      <a:pt x="408" y="94"/>
                      <a:pt x="407" y="95"/>
                    </a:cubicBezTo>
                    <a:cubicBezTo>
                      <a:pt x="365" y="138"/>
                      <a:pt x="365" y="138"/>
                      <a:pt x="365" y="138"/>
                    </a:cubicBezTo>
                    <a:cubicBezTo>
                      <a:pt x="290" y="63"/>
                      <a:pt x="290" y="63"/>
                      <a:pt x="290" y="63"/>
                    </a:cubicBezTo>
                    <a:lnTo>
                      <a:pt x="332" y="20"/>
                    </a:lnTo>
                    <a:close/>
                    <a:moveTo>
                      <a:pt x="124" y="328"/>
                    </a:moveTo>
                    <a:cubicBezTo>
                      <a:pt x="98" y="328"/>
                      <a:pt x="98" y="328"/>
                      <a:pt x="98" y="328"/>
                    </a:cubicBezTo>
                    <a:cubicBezTo>
                      <a:pt x="98" y="301"/>
                      <a:pt x="98" y="301"/>
                      <a:pt x="98" y="301"/>
                    </a:cubicBezTo>
                    <a:cubicBezTo>
                      <a:pt x="299" y="99"/>
                      <a:pt x="299" y="99"/>
                      <a:pt x="299" y="99"/>
                    </a:cubicBezTo>
                    <a:cubicBezTo>
                      <a:pt x="327" y="127"/>
                      <a:pt x="327" y="127"/>
                      <a:pt x="327" y="127"/>
                    </a:cubicBezTo>
                    <a:lnTo>
                      <a:pt x="124" y="328"/>
                    </a:lnTo>
                    <a:close/>
                    <a:moveTo>
                      <a:pt x="277" y="76"/>
                    </a:moveTo>
                    <a:cubicBezTo>
                      <a:pt x="286" y="86"/>
                      <a:pt x="286" y="86"/>
                      <a:pt x="286" y="86"/>
                    </a:cubicBezTo>
                    <a:cubicBezTo>
                      <a:pt x="86" y="287"/>
                      <a:pt x="86" y="287"/>
                      <a:pt x="86" y="287"/>
                    </a:cubicBezTo>
                    <a:cubicBezTo>
                      <a:pt x="70" y="283"/>
                      <a:pt x="70" y="283"/>
                      <a:pt x="70" y="283"/>
                    </a:cubicBezTo>
                    <a:lnTo>
                      <a:pt x="277" y="76"/>
                    </a:lnTo>
                    <a:close/>
                    <a:moveTo>
                      <a:pt x="57" y="299"/>
                    </a:moveTo>
                    <a:cubicBezTo>
                      <a:pt x="79" y="304"/>
                      <a:pt x="79" y="304"/>
                      <a:pt x="79" y="304"/>
                    </a:cubicBezTo>
                    <a:cubicBezTo>
                      <a:pt x="79" y="337"/>
                      <a:pt x="79" y="337"/>
                      <a:pt x="79" y="337"/>
                    </a:cubicBezTo>
                    <a:cubicBezTo>
                      <a:pt x="79" y="342"/>
                      <a:pt x="83" y="346"/>
                      <a:pt x="88" y="346"/>
                    </a:cubicBezTo>
                    <a:cubicBezTo>
                      <a:pt x="121" y="346"/>
                      <a:pt x="121" y="346"/>
                      <a:pt x="121" y="346"/>
                    </a:cubicBezTo>
                    <a:cubicBezTo>
                      <a:pt x="128" y="371"/>
                      <a:pt x="128" y="371"/>
                      <a:pt x="128" y="371"/>
                    </a:cubicBezTo>
                    <a:cubicBezTo>
                      <a:pt x="24" y="401"/>
                      <a:pt x="24" y="401"/>
                      <a:pt x="24" y="401"/>
                    </a:cubicBezTo>
                    <a:lnTo>
                      <a:pt x="57" y="299"/>
                    </a:lnTo>
                    <a:close/>
                    <a:moveTo>
                      <a:pt x="144" y="360"/>
                    </a:moveTo>
                    <a:cubicBezTo>
                      <a:pt x="138" y="340"/>
                      <a:pt x="138" y="340"/>
                      <a:pt x="138" y="340"/>
                    </a:cubicBezTo>
                    <a:cubicBezTo>
                      <a:pt x="341" y="140"/>
                      <a:pt x="341" y="140"/>
                      <a:pt x="341" y="140"/>
                    </a:cubicBezTo>
                    <a:cubicBezTo>
                      <a:pt x="351" y="151"/>
                      <a:pt x="351" y="151"/>
                      <a:pt x="351" y="151"/>
                    </a:cubicBezTo>
                    <a:lnTo>
                      <a:pt x="144" y="360"/>
                    </a:lnTo>
                    <a:close/>
                  </a:path>
                </a:pathLst>
              </a:custGeom>
              <a:solidFill>
                <a:schemeClr val="lt1"/>
              </a:solidFill>
              <a:ln>
                <a:noFill/>
              </a:ln>
            </p:spPr>
            <p:txBody>
              <a:bodyPr spcFirstLastPara="1" wrap="square" lIns="91425" tIns="45700" rIns="91425" bIns="45700" anchor="t" anchorCtr="0">
                <a:noAutofit/>
              </a:bodyPr>
              <a:lstStyle/>
              <a:p>
                <a:pPr marL="0" marR="0" lvl="0" indent="0" algn="ctr" rtl="0">
                  <a:spcBef>
                    <a:spcPct val="0"/>
                  </a:spcBef>
                  <a:spcAft>
                    <a:spcPct val="0"/>
                  </a:spcAft>
                  <a:buNone/>
                </a:pPr>
                <a:endParaRPr sz="3600">
                  <a:solidFill>
                    <a:srgbClr val="FF0000"/>
                  </a:solidFill>
                  <a:latin typeface="Calibri" panose="020f0502020204030204"/>
                  <a:ea typeface="Calibri" panose="020f0502020204030204"/>
                  <a:cs typeface="Calibri" panose="020f0502020204030204"/>
                  <a:sym typeface="Calibri" panose="020f0502020204030204"/>
                </a:endParaRPr>
              </a:p>
            </p:txBody>
          </p:sp>
        </p:grpSp>
      </p:grpSp>
      <p:sp>
        <p:nvSpPr>
          <p:cNvPr id="1044" name="PA_库_形状 1044"/>
          <p:cNvSpPr txBox="1"/>
          <p:nvPr>
            <p:custDataLst>
              <p:tags r:id="rId4"/>
            </p:custDataLst>
          </p:nvPr>
        </p:nvSpPr>
        <p:spPr>
          <a:xfrm>
            <a:off x="2827293" y="8668515"/>
            <a:ext cx="3709915" cy="984885"/>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Web</a:t>
            </a:r>
            <a:endParaRPr lang="en-US" sz="3200">
              <a:solidFill>
                <a:schemeClr val="dk2"/>
              </a:solidFill>
              <a:latin typeface="Montserrat SemiBold"/>
              <a:ea typeface="Montserrat SemiBold"/>
              <a:cs typeface="Montserrat SemiBold"/>
              <a:sym typeface="Montserrat SemiBold"/>
            </a:endParaRPr>
          </a:p>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Design</a:t>
            </a:r>
            <a:endParaRPr sz="3200">
              <a:solidFill>
                <a:schemeClr val="dk2"/>
              </a:solidFill>
              <a:latin typeface="Montserrat SemiBold"/>
              <a:ea typeface="Montserrat SemiBold"/>
              <a:cs typeface="Montserrat SemiBold"/>
              <a:sym typeface="Montserrat SemiBold"/>
            </a:endParaRPr>
          </a:p>
        </p:txBody>
      </p:sp>
      <p:sp>
        <p:nvSpPr>
          <p:cNvPr id="1045" name="PA_库_形状 1045"/>
          <p:cNvSpPr txBox="1"/>
          <p:nvPr>
            <p:custDataLst>
              <p:tags r:id="rId5"/>
            </p:custDataLst>
          </p:nvPr>
        </p:nvSpPr>
        <p:spPr>
          <a:xfrm>
            <a:off x="2827293" y="9933866"/>
            <a:ext cx="3709917" cy="1384995"/>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a:t>
            </a:r>
            <a:endParaRPr sz="2000">
              <a:solidFill>
                <a:schemeClr val="accent2"/>
              </a:solidFill>
              <a:latin typeface="Montserrat Light"/>
              <a:ea typeface="Montserrat Light"/>
              <a:cs typeface="Montserrat Light"/>
              <a:sym typeface="Montserrat Light"/>
            </a:endParaRPr>
          </a:p>
        </p:txBody>
      </p:sp>
      <p:grpSp>
        <p:nvGrpSpPr>
          <p:cNvPr id="1046" name="PA_库_形状 1046"/>
          <p:cNvGrpSpPr/>
          <p:nvPr>
            <p:custDataLst>
              <p:tags r:id="rId6"/>
            </p:custDataLst>
          </p:nvPr>
        </p:nvGrpSpPr>
        <p:grpSpPr>
          <a:xfrm>
            <a:off x="19019217" y="5968921"/>
            <a:ext cx="2107289" cy="2107287"/>
            <a:chOff x="18574852" y="5968921"/>
            <a:chExt cx="2107289" cy="2107287"/>
          </a:xfrm>
        </p:grpSpPr>
        <p:sp>
          <p:nvSpPr>
            <p:cNvPr id="1047" name="Shape 1047"/>
            <p:cNvSpPr/>
            <p:nvPr/>
          </p:nvSpPr>
          <p:spPr>
            <a:xfrm>
              <a:off x="18574852" y="5968921"/>
              <a:ext cx="2107289" cy="2107287"/>
            </a:xfrm>
            <a:prstGeom prst="ellipse">
              <a:avLst/>
            </a:prstGeom>
            <a:blipFill>
              <a:blip r:embed="rId3"/>
              <a:stretch>
                <a:fillRect/>
              </a:stretch>
            </a:bli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grpSp>
          <p:nvGrpSpPr>
            <p:cNvPr id="1048" name="Shape 1048"/>
            <p:cNvGrpSpPr/>
            <p:nvPr/>
          </p:nvGrpSpPr>
          <p:grpSpPr>
            <a:xfrm>
              <a:off x="18927054" y="6618530"/>
              <a:ext cx="1249416" cy="953121"/>
              <a:chOff x="6335713" y="3717925"/>
              <a:chExt cx="555625" cy="423863"/>
            </a:xfrm>
          </p:grpSpPr>
          <p:sp>
            <p:nvSpPr>
              <p:cNvPr id="1049" name="Shape 1049"/>
              <p:cNvSpPr/>
              <p:nvPr/>
            </p:nvSpPr>
            <p:spPr>
              <a:xfrm>
                <a:off x="6624638" y="3717925"/>
                <a:ext cx="266700" cy="369888"/>
              </a:xfrm>
              <a:custGeom>
                <a:rect l="0" t="0" r="0" b="0"/>
                <a:pathLst>
                  <a:path w="267" h="372" extrusionOk="0">
                    <a:moveTo>
                      <a:pt x="244" y="0"/>
                    </a:moveTo>
                    <a:cubicBezTo>
                      <a:pt x="113" y="0"/>
                      <a:pt x="113" y="0"/>
                      <a:pt x="113" y="0"/>
                    </a:cubicBezTo>
                    <a:cubicBezTo>
                      <a:pt x="104" y="0"/>
                      <a:pt x="91" y="5"/>
                      <a:pt x="85" y="12"/>
                    </a:cubicBezTo>
                    <a:cubicBezTo>
                      <a:pt x="85" y="12"/>
                      <a:pt x="77" y="20"/>
                      <a:pt x="67" y="30"/>
                    </a:cubicBezTo>
                    <a:cubicBezTo>
                      <a:pt x="63" y="33"/>
                      <a:pt x="64" y="39"/>
                      <a:pt x="67" y="43"/>
                    </a:cubicBezTo>
                    <a:cubicBezTo>
                      <a:pt x="71" y="47"/>
                      <a:pt x="77" y="47"/>
                      <a:pt x="80" y="43"/>
                    </a:cubicBezTo>
                    <a:cubicBezTo>
                      <a:pt x="90" y="33"/>
                      <a:pt x="98" y="25"/>
                      <a:pt x="98" y="25"/>
                    </a:cubicBezTo>
                    <a:cubicBezTo>
                      <a:pt x="101" y="22"/>
                      <a:pt x="109" y="19"/>
                      <a:pt x="113" y="19"/>
                    </a:cubicBezTo>
                    <a:cubicBezTo>
                      <a:pt x="244" y="19"/>
                      <a:pt x="244" y="19"/>
                      <a:pt x="244" y="19"/>
                    </a:cubicBezTo>
                    <a:cubicBezTo>
                      <a:pt x="246" y="19"/>
                      <a:pt x="248" y="20"/>
                      <a:pt x="248" y="22"/>
                    </a:cubicBezTo>
                    <a:cubicBezTo>
                      <a:pt x="248" y="154"/>
                      <a:pt x="248" y="154"/>
                      <a:pt x="248" y="154"/>
                    </a:cubicBezTo>
                    <a:cubicBezTo>
                      <a:pt x="248" y="159"/>
                      <a:pt x="245" y="166"/>
                      <a:pt x="241" y="170"/>
                    </a:cubicBezTo>
                    <a:cubicBezTo>
                      <a:pt x="57" y="353"/>
                      <a:pt x="57" y="353"/>
                      <a:pt x="57" y="353"/>
                    </a:cubicBezTo>
                    <a:cubicBezTo>
                      <a:pt x="55" y="354"/>
                      <a:pt x="53" y="354"/>
                      <a:pt x="51" y="353"/>
                    </a:cubicBezTo>
                    <a:cubicBezTo>
                      <a:pt x="17" y="318"/>
                      <a:pt x="17" y="318"/>
                      <a:pt x="17" y="318"/>
                    </a:cubicBezTo>
                    <a:cubicBezTo>
                      <a:pt x="13" y="314"/>
                      <a:pt x="7" y="314"/>
                      <a:pt x="3" y="318"/>
                    </a:cubicBezTo>
                    <a:cubicBezTo>
                      <a:pt x="0" y="321"/>
                      <a:pt x="0" y="327"/>
                      <a:pt x="3" y="331"/>
                    </a:cubicBezTo>
                    <a:cubicBezTo>
                      <a:pt x="38" y="366"/>
                      <a:pt x="38" y="366"/>
                      <a:pt x="38" y="366"/>
                    </a:cubicBezTo>
                    <a:cubicBezTo>
                      <a:pt x="42" y="370"/>
                      <a:pt x="48" y="372"/>
                      <a:pt x="54" y="372"/>
                    </a:cubicBezTo>
                    <a:cubicBezTo>
                      <a:pt x="60" y="372"/>
                      <a:pt x="66" y="370"/>
                      <a:pt x="70" y="366"/>
                    </a:cubicBezTo>
                    <a:cubicBezTo>
                      <a:pt x="255" y="183"/>
                      <a:pt x="255" y="183"/>
                      <a:pt x="255" y="183"/>
                    </a:cubicBezTo>
                    <a:cubicBezTo>
                      <a:pt x="262" y="176"/>
                      <a:pt x="267" y="164"/>
                      <a:pt x="267" y="154"/>
                    </a:cubicBezTo>
                    <a:cubicBezTo>
                      <a:pt x="267" y="22"/>
                      <a:pt x="267" y="22"/>
                      <a:pt x="267" y="22"/>
                    </a:cubicBezTo>
                    <a:cubicBezTo>
                      <a:pt x="267" y="10"/>
                      <a:pt x="257" y="0"/>
                      <a:pt x="24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ctr"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50" name="Shape 1050"/>
              <p:cNvSpPr/>
              <p:nvPr/>
            </p:nvSpPr>
            <p:spPr>
              <a:xfrm>
                <a:off x="6794501" y="3756025"/>
                <a:ext cx="57150" cy="58738"/>
              </a:xfrm>
              <a:custGeom>
                <a:rect l="0" t="0" r="0" b="0"/>
                <a:pathLst>
                  <a:path w="57" h="57" extrusionOk="0">
                    <a:moveTo>
                      <a:pt x="58" y="29"/>
                    </a:moveTo>
                    <a:cubicBezTo>
                      <a:pt x="58" y="13"/>
                      <a:pt x="45" y="0"/>
                      <a:pt x="29" y="0"/>
                    </a:cubicBezTo>
                    <a:cubicBezTo>
                      <a:pt x="13" y="0"/>
                      <a:pt x="0" y="13"/>
                      <a:pt x="0" y="29"/>
                    </a:cubicBezTo>
                    <a:cubicBezTo>
                      <a:pt x="0" y="45"/>
                      <a:pt x="13" y="58"/>
                      <a:pt x="29" y="58"/>
                    </a:cubicBezTo>
                    <a:cubicBezTo>
                      <a:pt x="45" y="58"/>
                      <a:pt x="58" y="45"/>
                      <a:pt x="58" y="29"/>
                    </a:cubicBezTo>
                    <a:close/>
                    <a:moveTo>
                      <a:pt x="19" y="29"/>
                    </a:moveTo>
                    <a:cubicBezTo>
                      <a:pt x="19" y="24"/>
                      <a:pt x="23" y="19"/>
                      <a:pt x="29" y="19"/>
                    </a:cubicBezTo>
                    <a:cubicBezTo>
                      <a:pt x="35" y="19"/>
                      <a:pt x="39" y="24"/>
                      <a:pt x="39" y="29"/>
                    </a:cubicBezTo>
                    <a:cubicBezTo>
                      <a:pt x="39" y="35"/>
                      <a:pt x="35" y="40"/>
                      <a:pt x="29" y="40"/>
                    </a:cubicBezTo>
                    <a:cubicBezTo>
                      <a:pt x="23" y="40"/>
                      <a:pt x="19" y="35"/>
                      <a:pt x="19" y="29"/>
                    </a:cubicBezTo>
                    <a:close/>
                  </a:path>
                </a:pathLst>
              </a:custGeom>
              <a:solidFill>
                <a:schemeClr val="lt1"/>
              </a:solidFill>
              <a:ln>
                <a:noFill/>
              </a:ln>
            </p:spPr>
            <p:txBody>
              <a:bodyPr spcFirstLastPara="1" wrap="square" lIns="91425" tIns="45700" rIns="91425" bIns="45700" anchor="t" anchorCtr="0">
                <a:noAutofit/>
              </a:bodyPr>
              <a:lstStyle/>
              <a:p>
                <a:pPr marL="0" marR="0" lvl="0" indent="0" algn="ctr"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51" name="Shape 1051"/>
              <p:cNvSpPr/>
              <p:nvPr/>
            </p:nvSpPr>
            <p:spPr>
              <a:xfrm>
                <a:off x="6335713" y="3770313"/>
                <a:ext cx="371475" cy="371475"/>
              </a:xfrm>
              <a:custGeom>
                <a:rect l="0" t="0" r="0" b="0"/>
                <a:pathLst>
                  <a:path w="374" h="373" extrusionOk="0">
                    <a:moveTo>
                      <a:pt x="374" y="154"/>
                    </a:moveTo>
                    <a:cubicBezTo>
                      <a:pt x="374" y="23"/>
                      <a:pt x="374" y="23"/>
                      <a:pt x="374" y="23"/>
                    </a:cubicBezTo>
                    <a:cubicBezTo>
                      <a:pt x="374" y="10"/>
                      <a:pt x="364" y="0"/>
                      <a:pt x="351" y="0"/>
                    </a:cubicBezTo>
                    <a:cubicBezTo>
                      <a:pt x="220" y="0"/>
                      <a:pt x="220" y="0"/>
                      <a:pt x="220" y="0"/>
                    </a:cubicBezTo>
                    <a:cubicBezTo>
                      <a:pt x="211" y="0"/>
                      <a:pt x="198" y="6"/>
                      <a:pt x="192" y="13"/>
                    </a:cubicBezTo>
                    <a:cubicBezTo>
                      <a:pt x="8" y="198"/>
                      <a:pt x="8" y="198"/>
                      <a:pt x="8" y="198"/>
                    </a:cubicBezTo>
                    <a:cubicBezTo>
                      <a:pt x="0" y="207"/>
                      <a:pt x="0" y="221"/>
                      <a:pt x="9" y="230"/>
                    </a:cubicBezTo>
                    <a:cubicBezTo>
                      <a:pt x="145" y="366"/>
                      <a:pt x="145" y="366"/>
                      <a:pt x="145" y="366"/>
                    </a:cubicBezTo>
                    <a:cubicBezTo>
                      <a:pt x="149" y="370"/>
                      <a:pt x="155" y="373"/>
                      <a:pt x="161" y="373"/>
                    </a:cubicBezTo>
                    <a:cubicBezTo>
                      <a:pt x="167" y="373"/>
                      <a:pt x="173" y="371"/>
                      <a:pt x="177" y="366"/>
                    </a:cubicBezTo>
                    <a:cubicBezTo>
                      <a:pt x="362" y="183"/>
                      <a:pt x="362" y="183"/>
                      <a:pt x="362" y="183"/>
                    </a:cubicBezTo>
                    <a:cubicBezTo>
                      <a:pt x="369" y="177"/>
                      <a:pt x="374" y="164"/>
                      <a:pt x="374" y="154"/>
                    </a:cubicBezTo>
                    <a:close/>
                    <a:moveTo>
                      <a:pt x="355" y="154"/>
                    </a:moveTo>
                    <a:cubicBezTo>
                      <a:pt x="355" y="159"/>
                      <a:pt x="352" y="167"/>
                      <a:pt x="348" y="170"/>
                    </a:cubicBezTo>
                    <a:cubicBezTo>
                      <a:pt x="164" y="353"/>
                      <a:pt x="164" y="353"/>
                      <a:pt x="164" y="353"/>
                    </a:cubicBezTo>
                    <a:cubicBezTo>
                      <a:pt x="163" y="354"/>
                      <a:pt x="162" y="354"/>
                      <a:pt x="161" y="354"/>
                    </a:cubicBezTo>
                    <a:cubicBezTo>
                      <a:pt x="161" y="354"/>
                      <a:pt x="159" y="354"/>
                      <a:pt x="158" y="353"/>
                    </a:cubicBezTo>
                    <a:cubicBezTo>
                      <a:pt x="22" y="216"/>
                      <a:pt x="22" y="216"/>
                      <a:pt x="22" y="216"/>
                    </a:cubicBezTo>
                    <a:cubicBezTo>
                      <a:pt x="20" y="215"/>
                      <a:pt x="20" y="212"/>
                      <a:pt x="22" y="211"/>
                    </a:cubicBezTo>
                    <a:cubicBezTo>
                      <a:pt x="205" y="26"/>
                      <a:pt x="205" y="26"/>
                      <a:pt x="205" y="26"/>
                    </a:cubicBezTo>
                    <a:cubicBezTo>
                      <a:pt x="208" y="22"/>
                      <a:pt x="216" y="19"/>
                      <a:pt x="220" y="19"/>
                    </a:cubicBezTo>
                    <a:cubicBezTo>
                      <a:pt x="351" y="19"/>
                      <a:pt x="351" y="19"/>
                      <a:pt x="351" y="19"/>
                    </a:cubicBezTo>
                    <a:cubicBezTo>
                      <a:pt x="353" y="19"/>
                      <a:pt x="355" y="21"/>
                      <a:pt x="355" y="23"/>
                    </a:cubicBezTo>
                    <a:lnTo>
                      <a:pt x="355" y="154"/>
                    </a:lnTo>
                    <a:close/>
                  </a:path>
                </a:pathLst>
              </a:custGeom>
              <a:solidFill>
                <a:schemeClr val="lt1"/>
              </a:solidFill>
              <a:ln>
                <a:noFill/>
              </a:ln>
            </p:spPr>
            <p:txBody>
              <a:bodyPr spcFirstLastPara="1" wrap="square" lIns="91425" tIns="45700" rIns="91425" bIns="45700" anchor="t" anchorCtr="0">
                <a:noAutofit/>
              </a:bodyPr>
              <a:lstStyle/>
              <a:p>
                <a:pPr marL="0" marR="0" lvl="0" indent="0" algn="ctr"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52" name="Shape 1052"/>
              <p:cNvSpPr/>
              <p:nvPr/>
            </p:nvSpPr>
            <p:spPr>
              <a:xfrm>
                <a:off x="6610351" y="3810000"/>
                <a:ext cx="58738" cy="57150"/>
              </a:xfrm>
              <a:custGeom>
                <a:rect l="0" t="0" r="0" b="0"/>
                <a:pathLst>
                  <a:path w="57" h="57" extrusionOk="0">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4"/>
                      <a:pt x="19" y="29"/>
                    </a:cubicBezTo>
                    <a:cubicBezTo>
                      <a:pt x="19" y="23"/>
                      <a:pt x="23" y="18"/>
                      <a:pt x="29" y="18"/>
                    </a:cubicBezTo>
                    <a:cubicBezTo>
                      <a:pt x="35" y="18"/>
                      <a:pt x="39" y="23"/>
                      <a:pt x="39" y="29"/>
                    </a:cubicBezTo>
                    <a:cubicBezTo>
                      <a:pt x="39" y="34"/>
                      <a:pt x="35" y="39"/>
                      <a:pt x="29" y="39"/>
                    </a:cubicBezTo>
                    <a:close/>
                  </a:path>
                </a:pathLst>
              </a:custGeom>
              <a:solidFill>
                <a:schemeClr val="lt1"/>
              </a:solidFill>
              <a:ln>
                <a:noFill/>
              </a:ln>
            </p:spPr>
            <p:txBody>
              <a:bodyPr spcFirstLastPara="1" wrap="square" lIns="91425" tIns="45700" rIns="91425" bIns="45700" anchor="t" anchorCtr="0">
                <a:noAutofit/>
              </a:bodyPr>
              <a:lstStyle/>
              <a:p>
                <a:pPr marL="0" marR="0" lvl="0" indent="0" algn="ctr"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grpSp>
      </p:grpSp>
      <p:sp>
        <p:nvSpPr>
          <p:cNvPr id="1053" name="PA_库_形状 1053"/>
          <p:cNvSpPr txBox="1"/>
          <p:nvPr>
            <p:custDataLst>
              <p:tags r:id="rId7"/>
            </p:custDataLst>
          </p:nvPr>
        </p:nvSpPr>
        <p:spPr>
          <a:xfrm>
            <a:off x="18930308" y="8668515"/>
            <a:ext cx="3709915" cy="984885"/>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Branding &amp; Promotions</a:t>
            </a:r>
            <a:endParaRPr lang="en-US" sz="3200">
              <a:solidFill>
                <a:schemeClr val="dk2"/>
              </a:solidFill>
              <a:latin typeface="Montserrat SemiBold"/>
              <a:ea typeface="Montserrat SemiBold"/>
              <a:cs typeface="Montserrat SemiBold"/>
              <a:sym typeface="Montserrat SemiBold"/>
            </a:endParaRPr>
          </a:p>
        </p:txBody>
      </p:sp>
      <p:sp>
        <p:nvSpPr>
          <p:cNvPr id="1054" name="PA_库_形状 1054"/>
          <p:cNvSpPr txBox="1"/>
          <p:nvPr>
            <p:custDataLst>
              <p:tags r:id="rId8"/>
            </p:custDataLst>
          </p:nvPr>
        </p:nvSpPr>
        <p:spPr>
          <a:xfrm>
            <a:off x="18930307" y="9933866"/>
            <a:ext cx="3709917" cy="1337289"/>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a:t>
            </a:r>
            <a:endParaRPr sz="2000">
              <a:solidFill>
                <a:schemeClr val="accent2"/>
              </a:solidFill>
              <a:latin typeface="Montserrat Light"/>
              <a:ea typeface="Montserrat Light"/>
              <a:cs typeface="Montserrat Light"/>
              <a:sym typeface="Montserrat Light"/>
            </a:endParaRPr>
          </a:p>
        </p:txBody>
      </p:sp>
      <p:grpSp>
        <p:nvGrpSpPr>
          <p:cNvPr id="1055" name="PA_库_形状 1055"/>
          <p:cNvGrpSpPr/>
          <p:nvPr>
            <p:custDataLst>
              <p:tags r:id="rId9"/>
            </p:custDataLst>
          </p:nvPr>
        </p:nvGrpSpPr>
        <p:grpSpPr>
          <a:xfrm>
            <a:off x="8224601" y="5958037"/>
            <a:ext cx="2107289" cy="2107287"/>
            <a:chOff x="8076479" y="5958037"/>
            <a:chExt cx="2107289" cy="2107287"/>
          </a:xfrm>
        </p:grpSpPr>
        <p:sp>
          <p:nvSpPr>
            <p:cNvPr id="1056" name="Shape 1056"/>
            <p:cNvSpPr/>
            <p:nvPr/>
          </p:nvSpPr>
          <p:spPr>
            <a:xfrm>
              <a:off x="8076479" y="5958037"/>
              <a:ext cx="2107289" cy="2107287"/>
            </a:xfrm>
            <a:prstGeom prst="ellipse">
              <a:avLst/>
            </a:prstGeom>
            <a:blipFill>
              <a:blip r:embed="rId3"/>
              <a:stretch>
                <a:fillRect/>
              </a:stretch>
            </a:bli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grpSp>
          <p:nvGrpSpPr>
            <p:cNvPr id="1057" name="Shape 1057"/>
            <p:cNvGrpSpPr/>
            <p:nvPr/>
          </p:nvGrpSpPr>
          <p:grpSpPr>
            <a:xfrm>
              <a:off x="8596424" y="6480175"/>
              <a:ext cx="1071604" cy="1063632"/>
              <a:chOff x="2219325" y="1027113"/>
              <a:chExt cx="427038" cy="423862"/>
            </a:xfrm>
          </p:grpSpPr>
          <p:sp>
            <p:nvSpPr>
              <p:cNvPr id="1058" name="Shape 1058"/>
              <p:cNvSpPr/>
              <p:nvPr/>
            </p:nvSpPr>
            <p:spPr>
              <a:xfrm>
                <a:off x="2235995" y="1049550"/>
                <a:ext cx="392109" cy="382165"/>
              </a:xfrm>
              <a:custGeom>
                <a:rect l="0" t="0" r="0" b="0"/>
                <a:pathLst>
                  <a:path w="438" h="426" extrusionOk="0">
                    <a:moveTo>
                      <a:pt x="320" y="165"/>
                    </a:moveTo>
                    <a:cubicBezTo>
                      <a:pt x="328" y="167"/>
                      <a:pt x="336" y="169"/>
                      <a:pt x="345" y="169"/>
                    </a:cubicBezTo>
                    <a:cubicBezTo>
                      <a:pt x="368" y="169"/>
                      <a:pt x="391" y="159"/>
                      <a:pt x="407" y="143"/>
                    </a:cubicBezTo>
                    <a:cubicBezTo>
                      <a:pt x="431" y="119"/>
                      <a:pt x="438" y="83"/>
                      <a:pt x="424" y="52"/>
                    </a:cubicBezTo>
                    <a:cubicBezTo>
                      <a:pt x="423" y="49"/>
                      <a:pt x="420" y="47"/>
                      <a:pt x="417" y="46"/>
                    </a:cubicBezTo>
                    <a:cubicBezTo>
                      <a:pt x="414" y="46"/>
                      <a:pt x="411" y="47"/>
                      <a:pt x="409" y="49"/>
                    </a:cubicBezTo>
                    <a:cubicBezTo>
                      <a:pt x="363" y="95"/>
                      <a:pt x="363" y="95"/>
                      <a:pt x="363" y="95"/>
                    </a:cubicBezTo>
                    <a:cubicBezTo>
                      <a:pt x="362" y="96"/>
                      <a:pt x="361" y="96"/>
                      <a:pt x="360" y="96"/>
                    </a:cubicBezTo>
                    <a:cubicBezTo>
                      <a:pt x="359" y="96"/>
                      <a:pt x="358" y="96"/>
                      <a:pt x="357" y="95"/>
                    </a:cubicBezTo>
                    <a:cubicBezTo>
                      <a:pt x="337" y="75"/>
                      <a:pt x="337" y="75"/>
                      <a:pt x="337" y="75"/>
                    </a:cubicBezTo>
                    <a:cubicBezTo>
                      <a:pt x="335" y="73"/>
                      <a:pt x="335" y="70"/>
                      <a:pt x="337" y="69"/>
                    </a:cubicBezTo>
                    <a:cubicBezTo>
                      <a:pt x="383" y="23"/>
                      <a:pt x="383" y="23"/>
                      <a:pt x="383" y="23"/>
                    </a:cubicBezTo>
                    <a:cubicBezTo>
                      <a:pt x="385" y="21"/>
                      <a:pt x="386" y="18"/>
                      <a:pt x="386" y="15"/>
                    </a:cubicBezTo>
                    <a:cubicBezTo>
                      <a:pt x="385" y="12"/>
                      <a:pt x="383" y="9"/>
                      <a:pt x="380" y="8"/>
                    </a:cubicBezTo>
                    <a:cubicBezTo>
                      <a:pt x="369" y="2"/>
                      <a:pt x="357" y="0"/>
                      <a:pt x="345" y="0"/>
                    </a:cubicBezTo>
                    <a:cubicBezTo>
                      <a:pt x="324" y="0"/>
                      <a:pt x="304" y="8"/>
                      <a:pt x="288" y="24"/>
                    </a:cubicBezTo>
                    <a:cubicBezTo>
                      <a:pt x="266" y="47"/>
                      <a:pt x="257" y="82"/>
                      <a:pt x="267" y="112"/>
                    </a:cubicBezTo>
                    <a:cubicBezTo>
                      <a:pt x="119" y="261"/>
                      <a:pt x="119" y="261"/>
                      <a:pt x="119" y="261"/>
                    </a:cubicBezTo>
                    <a:cubicBezTo>
                      <a:pt x="111" y="258"/>
                      <a:pt x="102" y="257"/>
                      <a:pt x="93" y="257"/>
                    </a:cubicBezTo>
                    <a:cubicBezTo>
                      <a:pt x="70" y="257"/>
                      <a:pt x="47" y="266"/>
                      <a:pt x="31" y="282"/>
                    </a:cubicBezTo>
                    <a:cubicBezTo>
                      <a:pt x="7" y="306"/>
                      <a:pt x="0" y="342"/>
                      <a:pt x="14" y="374"/>
                    </a:cubicBezTo>
                    <a:cubicBezTo>
                      <a:pt x="15" y="376"/>
                      <a:pt x="18" y="379"/>
                      <a:pt x="21" y="379"/>
                    </a:cubicBezTo>
                    <a:cubicBezTo>
                      <a:pt x="24" y="380"/>
                      <a:pt x="27" y="379"/>
                      <a:pt x="29" y="376"/>
                    </a:cubicBezTo>
                    <a:cubicBezTo>
                      <a:pt x="75" y="331"/>
                      <a:pt x="75" y="331"/>
                      <a:pt x="75" y="331"/>
                    </a:cubicBezTo>
                    <a:cubicBezTo>
                      <a:pt x="77" y="329"/>
                      <a:pt x="80" y="328"/>
                      <a:pt x="81" y="330"/>
                    </a:cubicBezTo>
                    <a:cubicBezTo>
                      <a:pt x="101" y="350"/>
                      <a:pt x="101" y="350"/>
                      <a:pt x="101" y="350"/>
                    </a:cubicBezTo>
                    <a:cubicBezTo>
                      <a:pt x="103" y="352"/>
                      <a:pt x="103" y="355"/>
                      <a:pt x="101" y="357"/>
                    </a:cubicBezTo>
                    <a:cubicBezTo>
                      <a:pt x="55" y="403"/>
                      <a:pt x="55" y="403"/>
                      <a:pt x="55" y="403"/>
                    </a:cubicBezTo>
                    <a:cubicBezTo>
                      <a:pt x="53" y="405"/>
                      <a:pt x="52" y="408"/>
                      <a:pt x="53" y="411"/>
                    </a:cubicBezTo>
                    <a:cubicBezTo>
                      <a:pt x="53" y="414"/>
                      <a:pt x="55" y="416"/>
                      <a:pt x="58" y="418"/>
                    </a:cubicBezTo>
                    <a:cubicBezTo>
                      <a:pt x="69" y="423"/>
                      <a:pt x="81" y="426"/>
                      <a:pt x="93" y="426"/>
                    </a:cubicBezTo>
                    <a:cubicBezTo>
                      <a:pt x="93" y="426"/>
                      <a:pt x="93" y="426"/>
                      <a:pt x="93" y="426"/>
                    </a:cubicBezTo>
                    <a:cubicBezTo>
                      <a:pt x="114" y="426"/>
                      <a:pt x="135" y="417"/>
                      <a:pt x="150" y="401"/>
                    </a:cubicBezTo>
                    <a:cubicBezTo>
                      <a:pt x="173" y="379"/>
                      <a:pt x="181" y="343"/>
                      <a:pt x="171" y="313"/>
                    </a:cubicBezTo>
                    <a:lnTo>
                      <a:pt x="320" y="165"/>
                    </a:lnTo>
                    <a:close/>
                    <a:moveTo>
                      <a:pt x="137" y="388"/>
                    </a:moveTo>
                    <a:cubicBezTo>
                      <a:pt x="125" y="400"/>
                      <a:pt x="109" y="407"/>
                      <a:pt x="93" y="407"/>
                    </a:cubicBezTo>
                    <a:cubicBezTo>
                      <a:pt x="88" y="407"/>
                      <a:pt x="84" y="406"/>
                      <a:pt x="79" y="405"/>
                    </a:cubicBezTo>
                    <a:cubicBezTo>
                      <a:pt x="114" y="370"/>
                      <a:pt x="114" y="370"/>
                      <a:pt x="114" y="370"/>
                    </a:cubicBezTo>
                    <a:cubicBezTo>
                      <a:pt x="123" y="361"/>
                      <a:pt x="124" y="346"/>
                      <a:pt x="115" y="337"/>
                    </a:cubicBezTo>
                    <a:cubicBezTo>
                      <a:pt x="95" y="317"/>
                      <a:pt x="95" y="317"/>
                      <a:pt x="95" y="317"/>
                    </a:cubicBezTo>
                    <a:cubicBezTo>
                      <a:pt x="91" y="312"/>
                      <a:pt x="85" y="310"/>
                      <a:pt x="79" y="310"/>
                    </a:cubicBezTo>
                    <a:cubicBezTo>
                      <a:pt x="73" y="310"/>
                      <a:pt x="66" y="313"/>
                      <a:pt x="62" y="317"/>
                    </a:cubicBezTo>
                    <a:cubicBezTo>
                      <a:pt x="27" y="352"/>
                      <a:pt x="27" y="352"/>
                      <a:pt x="27" y="352"/>
                    </a:cubicBezTo>
                    <a:cubicBezTo>
                      <a:pt x="23" y="332"/>
                      <a:pt x="29" y="311"/>
                      <a:pt x="45" y="295"/>
                    </a:cubicBezTo>
                    <a:cubicBezTo>
                      <a:pt x="57" y="283"/>
                      <a:pt x="75" y="275"/>
                      <a:pt x="93" y="275"/>
                    </a:cubicBezTo>
                    <a:cubicBezTo>
                      <a:pt x="102" y="275"/>
                      <a:pt x="110" y="277"/>
                      <a:pt x="117" y="280"/>
                    </a:cubicBezTo>
                    <a:cubicBezTo>
                      <a:pt x="121" y="282"/>
                      <a:pt x="125" y="281"/>
                      <a:pt x="128" y="278"/>
                    </a:cubicBezTo>
                    <a:cubicBezTo>
                      <a:pt x="285" y="121"/>
                      <a:pt x="285" y="121"/>
                      <a:pt x="285" y="121"/>
                    </a:cubicBezTo>
                    <a:cubicBezTo>
                      <a:pt x="287" y="118"/>
                      <a:pt x="288" y="114"/>
                      <a:pt x="287" y="111"/>
                    </a:cubicBezTo>
                    <a:cubicBezTo>
                      <a:pt x="277" y="87"/>
                      <a:pt x="283" y="56"/>
                      <a:pt x="301" y="37"/>
                    </a:cubicBezTo>
                    <a:cubicBezTo>
                      <a:pt x="313" y="25"/>
                      <a:pt x="329" y="18"/>
                      <a:pt x="345" y="18"/>
                    </a:cubicBezTo>
                    <a:cubicBezTo>
                      <a:pt x="350" y="18"/>
                      <a:pt x="355" y="19"/>
                      <a:pt x="359" y="20"/>
                    </a:cubicBezTo>
                    <a:cubicBezTo>
                      <a:pt x="324" y="55"/>
                      <a:pt x="324" y="55"/>
                      <a:pt x="324" y="55"/>
                    </a:cubicBezTo>
                    <a:cubicBezTo>
                      <a:pt x="315" y="65"/>
                      <a:pt x="315" y="79"/>
                      <a:pt x="324" y="88"/>
                    </a:cubicBezTo>
                    <a:cubicBezTo>
                      <a:pt x="344" y="108"/>
                      <a:pt x="344" y="108"/>
                      <a:pt x="344" y="108"/>
                    </a:cubicBezTo>
                    <a:cubicBezTo>
                      <a:pt x="348" y="112"/>
                      <a:pt x="354" y="115"/>
                      <a:pt x="360" y="115"/>
                    </a:cubicBezTo>
                    <a:cubicBezTo>
                      <a:pt x="366" y="115"/>
                      <a:pt x="372" y="112"/>
                      <a:pt x="377" y="108"/>
                    </a:cubicBezTo>
                    <a:cubicBezTo>
                      <a:pt x="411" y="73"/>
                      <a:pt x="411" y="73"/>
                      <a:pt x="411" y="73"/>
                    </a:cubicBezTo>
                    <a:cubicBezTo>
                      <a:pt x="415" y="93"/>
                      <a:pt x="409" y="115"/>
                      <a:pt x="394" y="130"/>
                    </a:cubicBezTo>
                    <a:cubicBezTo>
                      <a:pt x="381" y="143"/>
                      <a:pt x="363" y="150"/>
                      <a:pt x="345" y="150"/>
                    </a:cubicBezTo>
                    <a:cubicBezTo>
                      <a:pt x="337" y="150"/>
                      <a:pt x="329" y="148"/>
                      <a:pt x="321" y="145"/>
                    </a:cubicBezTo>
                    <a:cubicBezTo>
                      <a:pt x="318" y="144"/>
                      <a:pt x="314" y="144"/>
                      <a:pt x="311" y="147"/>
                    </a:cubicBezTo>
                    <a:cubicBezTo>
                      <a:pt x="154" y="304"/>
                      <a:pt x="154" y="304"/>
                      <a:pt x="154" y="304"/>
                    </a:cubicBezTo>
                    <a:cubicBezTo>
                      <a:pt x="151" y="307"/>
                      <a:pt x="150" y="311"/>
                      <a:pt x="152" y="315"/>
                    </a:cubicBezTo>
                    <a:cubicBezTo>
                      <a:pt x="162" y="339"/>
                      <a:pt x="156" y="370"/>
                      <a:pt x="137" y="388"/>
                    </a:cubicBezTo>
                    <a:close/>
                  </a:path>
                </a:pathLst>
              </a:custGeom>
              <a:solidFill>
                <a:schemeClr val="lt1"/>
              </a:solidFill>
              <a:ln>
                <a:noFill/>
              </a:ln>
            </p:spPr>
            <p:txBody>
              <a:bodyPr spcFirstLastPara="1" wrap="square" lIns="91425" tIns="45700" rIns="91425" bIns="45700" anchor="t" anchorCtr="0">
                <a:noAutofit/>
              </a:bodyPr>
              <a:lstStyle/>
              <a:p>
                <a:pPr marL="0" marR="0" lvl="0" indent="0" algn="ctr" rtl="0">
                  <a:spcBef>
                    <a:spcPct val="0"/>
                  </a:spcBef>
                  <a:spcAft>
                    <a:spcPct val="0"/>
                  </a:spcAft>
                  <a:buNone/>
                </a:pPr>
                <a:endParaRPr sz="3600">
                  <a:solidFill>
                    <a:srgbClr val="FF0000"/>
                  </a:solidFill>
                  <a:latin typeface="Calibri" panose="020f0502020204030204"/>
                  <a:ea typeface="Calibri" panose="020f0502020204030204"/>
                  <a:cs typeface="Calibri" panose="020f0502020204030204"/>
                  <a:sym typeface="Calibri" panose="020f0502020204030204"/>
                </a:endParaRPr>
              </a:p>
            </p:txBody>
          </p:sp>
          <p:sp>
            <p:nvSpPr>
              <p:cNvPr id="1059" name="Shape 1059"/>
              <p:cNvSpPr/>
              <p:nvPr/>
            </p:nvSpPr>
            <p:spPr>
              <a:xfrm>
                <a:off x="2447925" y="1257300"/>
                <a:ext cx="198438" cy="193675"/>
              </a:xfrm>
              <a:custGeom>
                <a:rect l="0" t="0" r="0" b="0"/>
                <a:pathLst>
                  <a:path w="197" h="194" extrusionOk="0">
                    <a:moveTo>
                      <a:pt x="56" y="3"/>
                    </a:moveTo>
                    <a:cubicBezTo>
                      <a:pt x="53" y="0"/>
                      <a:pt x="47" y="0"/>
                      <a:pt x="43" y="3"/>
                    </a:cubicBezTo>
                    <a:cubicBezTo>
                      <a:pt x="39" y="7"/>
                      <a:pt x="39" y="13"/>
                      <a:pt x="43" y="16"/>
                    </a:cubicBezTo>
                    <a:cubicBezTo>
                      <a:pt x="174" y="147"/>
                      <a:pt x="174" y="147"/>
                      <a:pt x="174" y="147"/>
                    </a:cubicBezTo>
                    <a:cubicBezTo>
                      <a:pt x="176" y="149"/>
                      <a:pt x="176" y="152"/>
                      <a:pt x="174" y="154"/>
                    </a:cubicBezTo>
                    <a:cubicBezTo>
                      <a:pt x="155" y="174"/>
                      <a:pt x="155" y="174"/>
                      <a:pt x="155" y="174"/>
                    </a:cubicBezTo>
                    <a:cubicBezTo>
                      <a:pt x="154" y="175"/>
                      <a:pt x="153" y="175"/>
                      <a:pt x="152" y="175"/>
                    </a:cubicBezTo>
                    <a:cubicBezTo>
                      <a:pt x="152" y="175"/>
                      <a:pt x="152" y="175"/>
                      <a:pt x="152" y="175"/>
                    </a:cubicBezTo>
                    <a:cubicBezTo>
                      <a:pt x="151" y="175"/>
                      <a:pt x="149" y="175"/>
                      <a:pt x="148" y="174"/>
                    </a:cubicBezTo>
                    <a:cubicBezTo>
                      <a:pt x="17" y="43"/>
                      <a:pt x="17" y="43"/>
                      <a:pt x="17" y="43"/>
                    </a:cubicBezTo>
                    <a:cubicBezTo>
                      <a:pt x="13" y="39"/>
                      <a:pt x="7" y="39"/>
                      <a:pt x="4" y="43"/>
                    </a:cubicBezTo>
                    <a:cubicBezTo>
                      <a:pt x="0" y="46"/>
                      <a:pt x="0" y="52"/>
                      <a:pt x="4" y="56"/>
                    </a:cubicBezTo>
                    <a:cubicBezTo>
                      <a:pt x="135" y="187"/>
                      <a:pt x="135" y="187"/>
                      <a:pt x="135" y="187"/>
                    </a:cubicBezTo>
                    <a:cubicBezTo>
                      <a:pt x="140" y="191"/>
                      <a:pt x="146" y="194"/>
                      <a:pt x="152" y="194"/>
                    </a:cubicBezTo>
                    <a:cubicBezTo>
                      <a:pt x="152" y="194"/>
                      <a:pt x="152" y="194"/>
                      <a:pt x="152" y="194"/>
                    </a:cubicBezTo>
                    <a:cubicBezTo>
                      <a:pt x="158" y="194"/>
                      <a:pt x="164" y="191"/>
                      <a:pt x="169" y="187"/>
                    </a:cubicBezTo>
                    <a:cubicBezTo>
                      <a:pt x="187" y="167"/>
                      <a:pt x="187" y="167"/>
                      <a:pt x="187" y="167"/>
                    </a:cubicBezTo>
                    <a:cubicBezTo>
                      <a:pt x="197" y="158"/>
                      <a:pt x="197" y="143"/>
                      <a:pt x="187" y="134"/>
                    </a:cubicBezTo>
                    <a:lnTo>
                      <a:pt x="56" y="3"/>
                    </a:lnTo>
                    <a:close/>
                  </a:path>
                </a:pathLst>
              </a:custGeom>
              <a:solidFill>
                <a:schemeClr val="lt1"/>
              </a:solidFill>
              <a:ln>
                <a:noFill/>
              </a:ln>
            </p:spPr>
            <p:txBody>
              <a:bodyPr spcFirstLastPara="1" wrap="square" lIns="91425" tIns="45700" rIns="91425" bIns="45700" anchor="t" anchorCtr="0">
                <a:noAutofit/>
              </a:bodyPr>
              <a:lstStyle/>
              <a:p>
                <a:pPr marL="0" marR="0" lvl="0" indent="0" algn="ctr" rtl="0">
                  <a:spcBef>
                    <a:spcPct val="0"/>
                  </a:spcBef>
                  <a:spcAft>
                    <a:spcPct val="0"/>
                  </a:spcAft>
                  <a:buNone/>
                </a:pPr>
                <a:endParaRPr sz="3600">
                  <a:solidFill>
                    <a:srgbClr val="FF0000"/>
                  </a:solidFill>
                  <a:latin typeface="Calibri" panose="020f0502020204030204"/>
                  <a:ea typeface="Calibri" panose="020f0502020204030204"/>
                  <a:cs typeface="Calibri" panose="020f0502020204030204"/>
                  <a:sym typeface="Calibri" panose="020f0502020204030204"/>
                </a:endParaRPr>
              </a:p>
            </p:txBody>
          </p:sp>
          <p:sp>
            <p:nvSpPr>
              <p:cNvPr id="1060" name="Shape 1060"/>
              <p:cNvSpPr/>
              <p:nvPr/>
            </p:nvSpPr>
            <p:spPr>
              <a:xfrm>
                <a:off x="2219325" y="1027113"/>
                <a:ext cx="177800" cy="176213"/>
              </a:xfrm>
              <a:custGeom>
                <a:rect l="0" t="0" r="0" b="0"/>
                <a:pathLst>
                  <a:path w="178" h="177" extrusionOk="0">
                    <a:moveTo>
                      <a:pt x="43" y="83"/>
                    </a:moveTo>
                    <a:cubicBezTo>
                      <a:pt x="45" y="85"/>
                      <a:pt x="47" y="85"/>
                      <a:pt x="49" y="85"/>
                    </a:cubicBezTo>
                    <a:cubicBezTo>
                      <a:pt x="52" y="85"/>
                      <a:pt x="54" y="85"/>
                      <a:pt x="56" y="83"/>
                    </a:cubicBezTo>
                    <a:cubicBezTo>
                      <a:pt x="62" y="76"/>
                      <a:pt x="62" y="76"/>
                      <a:pt x="62" y="76"/>
                    </a:cubicBezTo>
                    <a:cubicBezTo>
                      <a:pt x="161" y="174"/>
                      <a:pt x="161" y="174"/>
                      <a:pt x="161" y="174"/>
                    </a:cubicBezTo>
                    <a:cubicBezTo>
                      <a:pt x="163" y="176"/>
                      <a:pt x="165" y="177"/>
                      <a:pt x="167" y="177"/>
                    </a:cubicBezTo>
                    <a:cubicBezTo>
                      <a:pt x="170" y="177"/>
                      <a:pt x="172" y="176"/>
                      <a:pt x="174" y="174"/>
                    </a:cubicBezTo>
                    <a:cubicBezTo>
                      <a:pt x="178" y="171"/>
                      <a:pt x="178" y="165"/>
                      <a:pt x="174" y="161"/>
                    </a:cubicBezTo>
                    <a:cubicBezTo>
                      <a:pt x="76" y="63"/>
                      <a:pt x="76" y="63"/>
                      <a:pt x="76" y="63"/>
                    </a:cubicBezTo>
                    <a:cubicBezTo>
                      <a:pt x="82" y="57"/>
                      <a:pt x="82" y="57"/>
                      <a:pt x="82" y="57"/>
                    </a:cubicBezTo>
                    <a:cubicBezTo>
                      <a:pt x="86" y="53"/>
                      <a:pt x="86" y="47"/>
                      <a:pt x="82" y="43"/>
                    </a:cubicBezTo>
                    <a:cubicBezTo>
                      <a:pt x="43" y="4"/>
                      <a:pt x="43" y="4"/>
                      <a:pt x="43" y="4"/>
                    </a:cubicBezTo>
                    <a:cubicBezTo>
                      <a:pt x="39" y="0"/>
                      <a:pt x="33" y="0"/>
                      <a:pt x="30" y="4"/>
                    </a:cubicBezTo>
                    <a:cubicBezTo>
                      <a:pt x="3" y="30"/>
                      <a:pt x="3" y="30"/>
                      <a:pt x="3" y="30"/>
                    </a:cubicBezTo>
                    <a:cubicBezTo>
                      <a:pt x="0" y="34"/>
                      <a:pt x="0" y="40"/>
                      <a:pt x="3" y="43"/>
                    </a:cubicBezTo>
                    <a:lnTo>
                      <a:pt x="43" y="83"/>
                    </a:lnTo>
                    <a:close/>
                    <a:moveTo>
                      <a:pt x="36" y="24"/>
                    </a:moveTo>
                    <a:cubicBezTo>
                      <a:pt x="62" y="50"/>
                      <a:pt x="62" y="50"/>
                      <a:pt x="62" y="50"/>
                    </a:cubicBezTo>
                    <a:cubicBezTo>
                      <a:pt x="49" y="63"/>
                      <a:pt x="49" y="63"/>
                      <a:pt x="49" y="63"/>
                    </a:cubicBezTo>
                    <a:cubicBezTo>
                      <a:pt x="23" y="37"/>
                      <a:pt x="23" y="37"/>
                      <a:pt x="23" y="37"/>
                    </a:cubicBezTo>
                    <a:lnTo>
                      <a:pt x="36" y="24"/>
                    </a:lnTo>
                    <a:close/>
                  </a:path>
                </a:pathLst>
              </a:custGeom>
              <a:solidFill>
                <a:schemeClr val="lt1"/>
              </a:solidFill>
              <a:ln>
                <a:noFill/>
              </a:ln>
            </p:spPr>
            <p:txBody>
              <a:bodyPr spcFirstLastPara="1" wrap="square" lIns="91425" tIns="45700" rIns="91425" bIns="45700" anchor="t" anchorCtr="0">
                <a:noAutofit/>
              </a:bodyPr>
              <a:lstStyle/>
              <a:p>
                <a:pPr marL="0" marR="0" lvl="0" indent="0" algn="ctr" rtl="0">
                  <a:spcBef>
                    <a:spcPct val="0"/>
                  </a:spcBef>
                  <a:spcAft>
                    <a:spcPct val="0"/>
                  </a:spcAft>
                  <a:buNone/>
                </a:pPr>
                <a:endParaRPr sz="3600">
                  <a:solidFill>
                    <a:srgbClr val="FF0000"/>
                  </a:solidFill>
                  <a:latin typeface="Calibri" panose="020f0502020204030204"/>
                  <a:ea typeface="Calibri" panose="020f0502020204030204"/>
                  <a:cs typeface="Calibri" panose="020f0502020204030204"/>
                  <a:sym typeface="Calibri" panose="020f0502020204030204"/>
                </a:endParaRPr>
              </a:p>
            </p:txBody>
          </p:sp>
        </p:grpSp>
      </p:grpSp>
      <p:sp>
        <p:nvSpPr>
          <p:cNvPr id="1061" name="PA_库_形状 1061"/>
          <p:cNvSpPr txBox="1"/>
          <p:nvPr>
            <p:custDataLst>
              <p:tags r:id="rId10"/>
            </p:custDataLst>
          </p:nvPr>
        </p:nvSpPr>
        <p:spPr>
          <a:xfrm>
            <a:off x="8194966" y="8668515"/>
            <a:ext cx="3709915" cy="984885"/>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Web Development</a:t>
            </a:r>
            <a:endParaRPr sz="3200">
              <a:solidFill>
                <a:schemeClr val="dk2"/>
              </a:solidFill>
              <a:latin typeface="Montserrat SemiBold"/>
              <a:ea typeface="Montserrat SemiBold"/>
              <a:cs typeface="Montserrat SemiBold"/>
              <a:sym typeface="Montserrat SemiBold"/>
            </a:endParaRPr>
          </a:p>
        </p:txBody>
      </p:sp>
      <p:sp>
        <p:nvSpPr>
          <p:cNvPr id="1062" name="PA_库_形状 1062"/>
          <p:cNvSpPr txBox="1"/>
          <p:nvPr>
            <p:custDataLst>
              <p:tags r:id="rId11"/>
            </p:custDataLst>
          </p:nvPr>
        </p:nvSpPr>
        <p:spPr>
          <a:xfrm>
            <a:off x="8194964" y="9933866"/>
            <a:ext cx="3709917" cy="1384995"/>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a:t>
            </a:r>
            <a:endParaRPr sz="2000">
              <a:solidFill>
                <a:schemeClr val="accent2"/>
              </a:solidFill>
              <a:latin typeface="Montserrat Light"/>
              <a:ea typeface="Montserrat Light"/>
              <a:cs typeface="Montserrat Light"/>
              <a:sym typeface="Montserrat Light"/>
            </a:endParaRPr>
          </a:p>
        </p:txBody>
      </p:sp>
      <p:sp>
        <p:nvSpPr>
          <p:cNvPr id="1063" name="PA_库_形状 1063"/>
          <p:cNvSpPr txBox="1"/>
          <p:nvPr>
            <p:custDataLst>
              <p:tags r:id="rId12"/>
            </p:custDataLst>
          </p:nvPr>
        </p:nvSpPr>
        <p:spPr>
          <a:xfrm>
            <a:off x="13562637" y="8668515"/>
            <a:ext cx="3709915" cy="984885"/>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Digital</a:t>
            </a:r>
            <a:endParaRPr lang="en-US" sz="3200">
              <a:solidFill>
                <a:schemeClr val="dk2"/>
              </a:solidFill>
              <a:latin typeface="Montserrat SemiBold"/>
              <a:ea typeface="Montserrat SemiBold"/>
              <a:cs typeface="Montserrat SemiBold"/>
              <a:sym typeface="Montserrat SemiBold"/>
            </a:endParaRPr>
          </a:p>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Solutions</a:t>
            </a:r>
            <a:endParaRPr sz="3200">
              <a:solidFill>
                <a:schemeClr val="dk2"/>
              </a:solidFill>
              <a:latin typeface="Montserrat SemiBold"/>
              <a:ea typeface="Montserrat SemiBold"/>
              <a:cs typeface="Montserrat SemiBold"/>
              <a:sym typeface="Montserrat SemiBold"/>
            </a:endParaRPr>
          </a:p>
        </p:txBody>
      </p:sp>
      <p:sp>
        <p:nvSpPr>
          <p:cNvPr id="1064" name="PA_库_形状 1064"/>
          <p:cNvSpPr txBox="1"/>
          <p:nvPr>
            <p:custDataLst>
              <p:tags r:id="rId13"/>
            </p:custDataLst>
          </p:nvPr>
        </p:nvSpPr>
        <p:spPr>
          <a:xfrm>
            <a:off x="13562634" y="9933866"/>
            <a:ext cx="3709917" cy="1384995"/>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a:t>
            </a:r>
            <a:endParaRPr sz="2000">
              <a:solidFill>
                <a:schemeClr val="accent2"/>
              </a:solidFill>
              <a:latin typeface="Montserrat Light"/>
              <a:ea typeface="Montserrat Light"/>
              <a:cs typeface="Montserrat Light"/>
              <a:sym typeface="Montserrat Light"/>
            </a:endParaRPr>
          </a:p>
        </p:txBody>
      </p:sp>
      <p:grpSp>
        <p:nvGrpSpPr>
          <p:cNvPr id="1065" name="PA_库_形状 1065"/>
          <p:cNvGrpSpPr/>
          <p:nvPr>
            <p:custDataLst>
              <p:tags r:id="rId14"/>
            </p:custDataLst>
          </p:nvPr>
        </p:nvGrpSpPr>
        <p:grpSpPr>
          <a:xfrm>
            <a:off x="13621911" y="5958037"/>
            <a:ext cx="2107289" cy="2107287"/>
            <a:chOff x="13621911" y="5958037"/>
            <a:chExt cx="2107289" cy="2107287"/>
          </a:xfrm>
        </p:grpSpPr>
        <p:sp>
          <p:nvSpPr>
            <p:cNvPr id="1066" name="Shape 1066"/>
            <p:cNvSpPr/>
            <p:nvPr/>
          </p:nvSpPr>
          <p:spPr>
            <a:xfrm>
              <a:off x="13621911" y="5958037"/>
              <a:ext cx="2107289" cy="2107287"/>
            </a:xfrm>
            <a:prstGeom prst="ellipse">
              <a:avLst/>
            </a:prstGeom>
            <a:blipFill>
              <a:blip r:embed="rId3"/>
              <a:stretch>
                <a:fillRect/>
              </a:stretch>
            </a:bli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grpSp>
          <p:nvGrpSpPr>
            <p:cNvPr id="1067" name="Shape 1067"/>
            <p:cNvGrpSpPr/>
            <p:nvPr/>
          </p:nvGrpSpPr>
          <p:grpSpPr>
            <a:xfrm>
              <a:off x="14194876" y="6377540"/>
              <a:ext cx="961359" cy="1268280"/>
              <a:chOff x="13819029" y="6521919"/>
              <a:chExt cx="961359" cy="1268280"/>
            </a:xfrm>
          </p:grpSpPr>
          <p:sp>
            <p:nvSpPr>
              <p:cNvPr id="1068" name="Shape 1068"/>
              <p:cNvSpPr/>
              <p:nvPr/>
            </p:nvSpPr>
            <p:spPr>
              <a:xfrm>
                <a:off x="14165270" y="7593615"/>
                <a:ext cx="268876" cy="39317"/>
              </a:xfrm>
              <a:custGeom>
                <a:rect l="0" t="0" r="0" b="0"/>
                <a:pathLst>
                  <a:path w="900" h="132" extrusionOk="0">
                    <a:moveTo>
                      <a:pt x="834" y="0"/>
                    </a:moveTo>
                    <a:cubicBezTo>
                      <a:pt x="65" y="0"/>
                      <a:pt x="65" y="0"/>
                      <a:pt x="65" y="0"/>
                    </a:cubicBezTo>
                    <a:cubicBezTo>
                      <a:pt x="29" y="0"/>
                      <a:pt x="0" y="30"/>
                      <a:pt x="0" y="66"/>
                    </a:cubicBezTo>
                    <a:cubicBezTo>
                      <a:pt x="0" y="102"/>
                      <a:pt x="29" y="132"/>
                      <a:pt x="65" y="132"/>
                    </a:cubicBezTo>
                    <a:cubicBezTo>
                      <a:pt x="834" y="132"/>
                      <a:pt x="834" y="132"/>
                      <a:pt x="834" y="132"/>
                    </a:cubicBezTo>
                    <a:cubicBezTo>
                      <a:pt x="871" y="132"/>
                      <a:pt x="900" y="102"/>
                      <a:pt x="900" y="66"/>
                    </a:cubicBezTo>
                    <a:cubicBezTo>
                      <a:pt x="900" y="30"/>
                      <a:pt x="871" y="0"/>
                      <a:pt x="83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69" name="Shape 1069"/>
              <p:cNvSpPr/>
              <p:nvPr/>
            </p:nvSpPr>
            <p:spPr>
              <a:xfrm>
                <a:off x="14190638" y="7672248"/>
                <a:ext cx="219413" cy="39317"/>
              </a:xfrm>
              <a:custGeom>
                <a:rect l="0" t="0" r="0" b="0"/>
                <a:pathLst>
                  <a:path w="731" h="133" extrusionOk="0">
                    <a:moveTo>
                      <a:pt x="664" y="0"/>
                    </a:moveTo>
                    <a:cubicBezTo>
                      <a:pt x="66" y="0"/>
                      <a:pt x="66" y="0"/>
                      <a:pt x="66" y="0"/>
                    </a:cubicBezTo>
                    <a:cubicBezTo>
                      <a:pt x="30" y="0"/>
                      <a:pt x="0" y="30"/>
                      <a:pt x="0" y="66"/>
                    </a:cubicBezTo>
                    <a:cubicBezTo>
                      <a:pt x="0" y="103"/>
                      <a:pt x="30" y="133"/>
                      <a:pt x="66" y="133"/>
                    </a:cubicBezTo>
                    <a:cubicBezTo>
                      <a:pt x="664" y="133"/>
                      <a:pt x="664" y="133"/>
                      <a:pt x="664" y="133"/>
                    </a:cubicBezTo>
                    <a:cubicBezTo>
                      <a:pt x="700" y="133"/>
                      <a:pt x="731" y="103"/>
                      <a:pt x="731" y="66"/>
                    </a:cubicBezTo>
                    <a:cubicBezTo>
                      <a:pt x="731" y="30"/>
                      <a:pt x="700" y="0"/>
                      <a:pt x="66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70" name="Shape 1070"/>
              <p:cNvSpPr/>
              <p:nvPr/>
            </p:nvSpPr>
            <p:spPr>
              <a:xfrm>
                <a:off x="14279417" y="6521919"/>
                <a:ext cx="40585" cy="116682"/>
              </a:xfrm>
              <a:custGeom>
                <a:rect l="0" t="0" r="0" b="0"/>
                <a:pathLst>
                  <a:path w="132" h="389" extrusionOk="0">
                    <a:moveTo>
                      <a:pt x="66" y="389"/>
                    </a:moveTo>
                    <a:cubicBezTo>
                      <a:pt x="103" y="389"/>
                      <a:pt x="132" y="359"/>
                      <a:pt x="132" y="322"/>
                    </a:cubicBezTo>
                    <a:cubicBezTo>
                      <a:pt x="132" y="66"/>
                      <a:pt x="132" y="66"/>
                      <a:pt x="132" y="66"/>
                    </a:cubicBezTo>
                    <a:cubicBezTo>
                      <a:pt x="132" y="30"/>
                      <a:pt x="103" y="0"/>
                      <a:pt x="66" y="0"/>
                    </a:cubicBezTo>
                    <a:cubicBezTo>
                      <a:pt x="30" y="0"/>
                      <a:pt x="0" y="30"/>
                      <a:pt x="0" y="66"/>
                    </a:cubicBezTo>
                    <a:cubicBezTo>
                      <a:pt x="0" y="322"/>
                      <a:pt x="0" y="322"/>
                      <a:pt x="0" y="322"/>
                    </a:cubicBezTo>
                    <a:cubicBezTo>
                      <a:pt x="0" y="359"/>
                      <a:pt x="30" y="389"/>
                      <a:pt x="66" y="38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71" name="Shape 1071"/>
              <p:cNvSpPr/>
              <p:nvPr/>
            </p:nvSpPr>
            <p:spPr>
              <a:xfrm>
                <a:off x="14216004" y="7750882"/>
                <a:ext cx="167413" cy="39317"/>
              </a:xfrm>
              <a:custGeom>
                <a:rect l="0" t="0" r="0" b="0"/>
                <a:pathLst>
                  <a:path w="560" h="132" extrusionOk="0">
                    <a:moveTo>
                      <a:pt x="493" y="0"/>
                    </a:moveTo>
                    <a:cubicBezTo>
                      <a:pt x="66" y="0"/>
                      <a:pt x="66" y="0"/>
                      <a:pt x="66" y="0"/>
                    </a:cubicBezTo>
                    <a:cubicBezTo>
                      <a:pt x="30" y="0"/>
                      <a:pt x="0" y="29"/>
                      <a:pt x="0" y="66"/>
                    </a:cubicBezTo>
                    <a:cubicBezTo>
                      <a:pt x="0" y="102"/>
                      <a:pt x="30" y="132"/>
                      <a:pt x="66" y="132"/>
                    </a:cubicBezTo>
                    <a:cubicBezTo>
                      <a:pt x="493" y="132"/>
                      <a:pt x="493" y="132"/>
                      <a:pt x="493" y="132"/>
                    </a:cubicBezTo>
                    <a:cubicBezTo>
                      <a:pt x="530" y="132"/>
                      <a:pt x="560" y="102"/>
                      <a:pt x="560" y="66"/>
                    </a:cubicBezTo>
                    <a:cubicBezTo>
                      <a:pt x="560" y="29"/>
                      <a:pt x="530" y="0"/>
                      <a:pt x="49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72" name="Shape 1072"/>
              <p:cNvSpPr/>
              <p:nvPr/>
            </p:nvSpPr>
            <p:spPr>
              <a:xfrm>
                <a:off x="14503902" y="6590406"/>
                <a:ext cx="82439" cy="111609"/>
              </a:xfrm>
              <a:custGeom>
                <a:rect l="0" t="0" r="0" b="0"/>
                <a:pathLst>
                  <a:path w="278" h="372" extrusionOk="0">
                    <a:moveTo>
                      <a:pt x="42" y="354"/>
                    </a:moveTo>
                    <a:cubicBezTo>
                      <a:pt x="74" y="372"/>
                      <a:pt x="114" y="361"/>
                      <a:pt x="133" y="330"/>
                    </a:cubicBezTo>
                    <a:cubicBezTo>
                      <a:pt x="260" y="108"/>
                      <a:pt x="260" y="108"/>
                      <a:pt x="260" y="108"/>
                    </a:cubicBezTo>
                    <a:cubicBezTo>
                      <a:pt x="278" y="77"/>
                      <a:pt x="268" y="37"/>
                      <a:pt x="236" y="18"/>
                    </a:cubicBezTo>
                    <a:cubicBezTo>
                      <a:pt x="204" y="0"/>
                      <a:pt x="164" y="11"/>
                      <a:pt x="147" y="43"/>
                    </a:cubicBezTo>
                    <a:cubicBezTo>
                      <a:pt x="18" y="264"/>
                      <a:pt x="18" y="264"/>
                      <a:pt x="18" y="264"/>
                    </a:cubicBezTo>
                    <a:cubicBezTo>
                      <a:pt x="0" y="296"/>
                      <a:pt x="11" y="336"/>
                      <a:pt x="42" y="354"/>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73" name="Shape 1073"/>
              <p:cNvSpPr/>
              <p:nvPr/>
            </p:nvSpPr>
            <p:spPr>
              <a:xfrm>
                <a:off x="14013076" y="6590406"/>
                <a:ext cx="83707" cy="111609"/>
              </a:xfrm>
              <a:custGeom>
                <a:rect l="0" t="0" r="0" b="0"/>
                <a:pathLst>
                  <a:path w="279" h="372" extrusionOk="0">
                    <a:moveTo>
                      <a:pt x="147" y="330"/>
                    </a:moveTo>
                    <a:cubicBezTo>
                      <a:pt x="165" y="361"/>
                      <a:pt x="206" y="372"/>
                      <a:pt x="236" y="354"/>
                    </a:cubicBezTo>
                    <a:cubicBezTo>
                      <a:pt x="268" y="336"/>
                      <a:pt x="279" y="296"/>
                      <a:pt x="261" y="264"/>
                    </a:cubicBezTo>
                    <a:cubicBezTo>
                      <a:pt x="133" y="43"/>
                      <a:pt x="133" y="43"/>
                      <a:pt x="133" y="43"/>
                    </a:cubicBezTo>
                    <a:cubicBezTo>
                      <a:pt x="115" y="11"/>
                      <a:pt x="74" y="0"/>
                      <a:pt x="43" y="18"/>
                    </a:cubicBezTo>
                    <a:cubicBezTo>
                      <a:pt x="12" y="37"/>
                      <a:pt x="0" y="77"/>
                      <a:pt x="19" y="108"/>
                    </a:cubicBezTo>
                    <a:lnTo>
                      <a:pt x="147" y="33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74" name="Shape 1074"/>
              <p:cNvSpPr/>
              <p:nvPr/>
            </p:nvSpPr>
            <p:spPr>
              <a:xfrm>
                <a:off x="13819029" y="6783184"/>
                <a:ext cx="111609" cy="83707"/>
              </a:xfrm>
              <a:custGeom>
                <a:rect l="0" t="0" r="0" b="0"/>
                <a:pathLst>
                  <a:path w="372" h="278" extrusionOk="0">
                    <a:moveTo>
                      <a:pt x="330" y="147"/>
                    </a:moveTo>
                    <a:cubicBezTo>
                      <a:pt x="108" y="18"/>
                      <a:pt x="108" y="18"/>
                      <a:pt x="108" y="18"/>
                    </a:cubicBezTo>
                    <a:cubicBezTo>
                      <a:pt x="76" y="0"/>
                      <a:pt x="36" y="11"/>
                      <a:pt x="18" y="42"/>
                    </a:cubicBezTo>
                    <a:cubicBezTo>
                      <a:pt x="0" y="74"/>
                      <a:pt x="10" y="114"/>
                      <a:pt x="42" y="133"/>
                    </a:cubicBezTo>
                    <a:cubicBezTo>
                      <a:pt x="264" y="260"/>
                      <a:pt x="264" y="260"/>
                      <a:pt x="264" y="260"/>
                    </a:cubicBezTo>
                    <a:cubicBezTo>
                      <a:pt x="296" y="278"/>
                      <a:pt x="336" y="268"/>
                      <a:pt x="354" y="236"/>
                    </a:cubicBezTo>
                    <a:cubicBezTo>
                      <a:pt x="372" y="204"/>
                      <a:pt x="361" y="164"/>
                      <a:pt x="330" y="147"/>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75" name="Shape 1075"/>
              <p:cNvSpPr/>
              <p:nvPr/>
            </p:nvSpPr>
            <p:spPr>
              <a:xfrm>
                <a:off x="14668781" y="6783184"/>
                <a:ext cx="111609" cy="83707"/>
              </a:xfrm>
              <a:custGeom>
                <a:rect l="0" t="0" r="0" b="0"/>
                <a:pathLst>
                  <a:path w="372" h="278" extrusionOk="0">
                    <a:moveTo>
                      <a:pt x="354" y="42"/>
                    </a:moveTo>
                    <a:cubicBezTo>
                      <a:pt x="336" y="11"/>
                      <a:pt x="296" y="0"/>
                      <a:pt x="264" y="18"/>
                    </a:cubicBezTo>
                    <a:cubicBezTo>
                      <a:pt x="43" y="147"/>
                      <a:pt x="43" y="147"/>
                      <a:pt x="43" y="147"/>
                    </a:cubicBezTo>
                    <a:cubicBezTo>
                      <a:pt x="11" y="164"/>
                      <a:pt x="0" y="204"/>
                      <a:pt x="18" y="236"/>
                    </a:cubicBezTo>
                    <a:cubicBezTo>
                      <a:pt x="36" y="268"/>
                      <a:pt x="77" y="278"/>
                      <a:pt x="108" y="260"/>
                    </a:cubicBezTo>
                    <a:cubicBezTo>
                      <a:pt x="330" y="133"/>
                      <a:pt x="330" y="133"/>
                      <a:pt x="330" y="133"/>
                    </a:cubicBezTo>
                    <a:cubicBezTo>
                      <a:pt x="361" y="114"/>
                      <a:pt x="372" y="74"/>
                      <a:pt x="354" y="4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76" name="Shape 1076"/>
              <p:cNvSpPr/>
              <p:nvPr/>
            </p:nvSpPr>
            <p:spPr>
              <a:xfrm>
                <a:off x="14157663" y="7029231"/>
                <a:ext cx="285364" cy="428678"/>
              </a:xfrm>
              <a:custGeom>
                <a:rect l="0" t="0" r="0" b="0"/>
                <a:pathLst>
                  <a:path w="951" h="1427" extrusionOk="0">
                    <a:moveTo>
                      <a:pt x="948" y="48"/>
                    </a:moveTo>
                    <a:cubicBezTo>
                      <a:pt x="948" y="47"/>
                      <a:pt x="948" y="46"/>
                      <a:pt x="948" y="45"/>
                    </a:cubicBezTo>
                    <a:cubicBezTo>
                      <a:pt x="946" y="40"/>
                      <a:pt x="943" y="35"/>
                      <a:pt x="939" y="30"/>
                    </a:cubicBezTo>
                    <a:cubicBezTo>
                      <a:pt x="938" y="28"/>
                      <a:pt x="938" y="26"/>
                      <a:pt x="936" y="25"/>
                    </a:cubicBezTo>
                    <a:cubicBezTo>
                      <a:pt x="931" y="18"/>
                      <a:pt x="925" y="13"/>
                      <a:pt x="918" y="9"/>
                    </a:cubicBezTo>
                    <a:cubicBezTo>
                      <a:pt x="917" y="9"/>
                      <a:pt x="917" y="9"/>
                      <a:pt x="917" y="8"/>
                    </a:cubicBezTo>
                    <a:cubicBezTo>
                      <a:pt x="917" y="8"/>
                      <a:pt x="917" y="8"/>
                      <a:pt x="917" y="8"/>
                    </a:cubicBezTo>
                    <a:cubicBezTo>
                      <a:pt x="911" y="5"/>
                      <a:pt x="904" y="3"/>
                      <a:pt x="896" y="1"/>
                    </a:cubicBezTo>
                    <a:cubicBezTo>
                      <a:pt x="895" y="1"/>
                      <a:pt x="893" y="0"/>
                      <a:pt x="892" y="0"/>
                    </a:cubicBezTo>
                    <a:cubicBezTo>
                      <a:pt x="888" y="0"/>
                      <a:pt x="884" y="1"/>
                      <a:pt x="880" y="1"/>
                    </a:cubicBezTo>
                    <a:cubicBezTo>
                      <a:pt x="875" y="2"/>
                      <a:pt x="871" y="1"/>
                      <a:pt x="866" y="3"/>
                    </a:cubicBezTo>
                    <a:cubicBezTo>
                      <a:pt x="866" y="3"/>
                      <a:pt x="865" y="3"/>
                      <a:pt x="865" y="3"/>
                    </a:cubicBezTo>
                    <a:cubicBezTo>
                      <a:pt x="819" y="18"/>
                      <a:pt x="779" y="38"/>
                      <a:pt x="742" y="56"/>
                    </a:cubicBezTo>
                    <a:cubicBezTo>
                      <a:pt x="739" y="58"/>
                      <a:pt x="739" y="58"/>
                      <a:pt x="739" y="58"/>
                    </a:cubicBezTo>
                    <a:cubicBezTo>
                      <a:pt x="681" y="87"/>
                      <a:pt x="633" y="110"/>
                      <a:pt x="598" y="81"/>
                    </a:cubicBezTo>
                    <a:cubicBezTo>
                      <a:pt x="516" y="15"/>
                      <a:pt x="516" y="15"/>
                      <a:pt x="516" y="15"/>
                    </a:cubicBezTo>
                    <a:cubicBezTo>
                      <a:pt x="515" y="14"/>
                      <a:pt x="514" y="13"/>
                      <a:pt x="513" y="13"/>
                    </a:cubicBezTo>
                    <a:cubicBezTo>
                      <a:pt x="508" y="9"/>
                      <a:pt x="503" y="7"/>
                      <a:pt x="497" y="5"/>
                    </a:cubicBezTo>
                    <a:cubicBezTo>
                      <a:pt x="495" y="4"/>
                      <a:pt x="492" y="3"/>
                      <a:pt x="489" y="2"/>
                    </a:cubicBezTo>
                    <a:cubicBezTo>
                      <a:pt x="484" y="1"/>
                      <a:pt x="479" y="1"/>
                      <a:pt x="474" y="1"/>
                    </a:cubicBezTo>
                    <a:cubicBezTo>
                      <a:pt x="470" y="1"/>
                      <a:pt x="467" y="1"/>
                      <a:pt x="464" y="2"/>
                    </a:cubicBezTo>
                    <a:cubicBezTo>
                      <a:pt x="459" y="3"/>
                      <a:pt x="454" y="4"/>
                      <a:pt x="449" y="6"/>
                    </a:cubicBezTo>
                    <a:cubicBezTo>
                      <a:pt x="446" y="7"/>
                      <a:pt x="443" y="9"/>
                      <a:pt x="440" y="11"/>
                    </a:cubicBezTo>
                    <a:cubicBezTo>
                      <a:pt x="438" y="12"/>
                      <a:pt x="436" y="13"/>
                      <a:pt x="434" y="15"/>
                    </a:cubicBezTo>
                    <a:cubicBezTo>
                      <a:pt x="352" y="81"/>
                      <a:pt x="352" y="81"/>
                      <a:pt x="352" y="81"/>
                    </a:cubicBezTo>
                    <a:cubicBezTo>
                      <a:pt x="316" y="110"/>
                      <a:pt x="269" y="87"/>
                      <a:pt x="212" y="58"/>
                    </a:cubicBezTo>
                    <a:cubicBezTo>
                      <a:pt x="207" y="56"/>
                      <a:pt x="207" y="56"/>
                      <a:pt x="207" y="56"/>
                    </a:cubicBezTo>
                    <a:cubicBezTo>
                      <a:pt x="171" y="38"/>
                      <a:pt x="132" y="18"/>
                      <a:pt x="85" y="3"/>
                    </a:cubicBezTo>
                    <a:cubicBezTo>
                      <a:pt x="76" y="0"/>
                      <a:pt x="67" y="0"/>
                      <a:pt x="58" y="1"/>
                    </a:cubicBezTo>
                    <a:cubicBezTo>
                      <a:pt x="58" y="1"/>
                      <a:pt x="57" y="1"/>
                      <a:pt x="57" y="1"/>
                    </a:cubicBezTo>
                    <a:cubicBezTo>
                      <a:pt x="49" y="2"/>
                      <a:pt x="41" y="4"/>
                      <a:pt x="34" y="8"/>
                    </a:cubicBezTo>
                    <a:cubicBezTo>
                      <a:pt x="34" y="8"/>
                      <a:pt x="33" y="8"/>
                      <a:pt x="33" y="8"/>
                    </a:cubicBezTo>
                    <a:cubicBezTo>
                      <a:pt x="31" y="10"/>
                      <a:pt x="30" y="12"/>
                      <a:pt x="28" y="13"/>
                    </a:cubicBezTo>
                    <a:cubicBezTo>
                      <a:pt x="23" y="16"/>
                      <a:pt x="18" y="20"/>
                      <a:pt x="15" y="24"/>
                    </a:cubicBezTo>
                    <a:cubicBezTo>
                      <a:pt x="11" y="28"/>
                      <a:pt x="9" y="33"/>
                      <a:pt x="7" y="38"/>
                    </a:cubicBezTo>
                    <a:cubicBezTo>
                      <a:pt x="5" y="41"/>
                      <a:pt x="3" y="43"/>
                      <a:pt x="2" y="45"/>
                    </a:cubicBezTo>
                    <a:cubicBezTo>
                      <a:pt x="2" y="46"/>
                      <a:pt x="2" y="46"/>
                      <a:pt x="2" y="47"/>
                    </a:cubicBezTo>
                    <a:cubicBezTo>
                      <a:pt x="0" y="54"/>
                      <a:pt x="0" y="61"/>
                      <a:pt x="0" y="69"/>
                    </a:cubicBezTo>
                    <a:cubicBezTo>
                      <a:pt x="0" y="70"/>
                      <a:pt x="0" y="71"/>
                      <a:pt x="0" y="72"/>
                    </a:cubicBezTo>
                    <a:cubicBezTo>
                      <a:pt x="0" y="76"/>
                      <a:pt x="2" y="80"/>
                      <a:pt x="3" y="84"/>
                    </a:cubicBezTo>
                    <a:cubicBezTo>
                      <a:pt x="4" y="88"/>
                      <a:pt x="5" y="93"/>
                      <a:pt x="7" y="97"/>
                    </a:cubicBezTo>
                    <a:cubicBezTo>
                      <a:pt x="8" y="97"/>
                      <a:pt x="8" y="98"/>
                      <a:pt x="8" y="98"/>
                    </a:cubicBezTo>
                    <a:cubicBezTo>
                      <a:pt x="128" y="316"/>
                      <a:pt x="196" y="492"/>
                      <a:pt x="234" y="682"/>
                    </a:cubicBezTo>
                    <a:cubicBezTo>
                      <a:pt x="273" y="875"/>
                      <a:pt x="281" y="1083"/>
                      <a:pt x="281" y="1361"/>
                    </a:cubicBezTo>
                    <a:cubicBezTo>
                      <a:pt x="281" y="1398"/>
                      <a:pt x="310" y="1427"/>
                      <a:pt x="347" y="1427"/>
                    </a:cubicBezTo>
                    <a:cubicBezTo>
                      <a:pt x="383" y="1427"/>
                      <a:pt x="413" y="1398"/>
                      <a:pt x="413" y="1361"/>
                    </a:cubicBezTo>
                    <a:cubicBezTo>
                      <a:pt x="413" y="1073"/>
                      <a:pt x="404" y="857"/>
                      <a:pt x="364" y="657"/>
                    </a:cubicBezTo>
                    <a:cubicBezTo>
                      <a:pt x="334" y="505"/>
                      <a:pt x="286" y="362"/>
                      <a:pt x="211" y="203"/>
                    </a:cubicBezTo>
                    <a:cubicBezTo>
                      <a:pt x="286" y="236"/>
                      <a:pt x="355" y="249"/>
                      <a:pt x="436" y="183"/>
                    </a:cubicBezTo>
                    <a:cubicBezTo>
                      <a:pt x="475" y="151"/>
                      <a:pt x="475" y="151"/>
                      <a:pt x="475" y="151"/>
                    </a:cubicBezTo>
                    <a:cubicBezTo>
                      <a:pt x="515" y="183"/>
                      <a:pt x="515" y="183"/>
                      <a:pt x="515" y="183"/>
                    </a:cubicBezTo>
                    <a:cubicBezTo>
                      <a:pt x="595" y="249"/>
                      <a:pt x="665" y="237"/>
                      <a:pt x="740" y="204"/>
                    </a:cubicBezTo>
                    <a:cubicBezTo>
                      <a:pt x="664" y="362"/>
                      <a:pt x="616" y="505"/>
                      <a:pt x="586" y="657"/>
                    </a:cubicBezTo>
                    <a:cubicBezTo>
                      <a:pt x="546" y="858"/>
                      <a:pt x="538" y="1073"/>
                      <a:pt x="537" y="1361"/>
                    </a:cubicBezTo>
                    <a:cubicBezTo>
                      <a:pt x="537" y="1398"/>
                      <a:pt x="567" y="1427"/>
                      <a:pt x="603" y="1427"/>
                    </a:cubicBezTo>
                    <a:cubicBezTo>
                      <a:pt x="639" y="1427"/>
                      <a:pt x="669" y="1398"/>
                      <a:pt x="669" y="1361"/>
                    </a:cubicBezTo>
                    <a:cubicBezTo>
                      <a:pt x="669" y="1083"/>
                      <a:pt x="677" y="875"/>
                      <a:pt x="715" y="682"/>
                    </a:cubicBezTo>
                    <a:cubicBezTo>
                      <a:pt x="754" y="492"/>
                      <a:pt x="822" y="316"/>
                      <a:pt x="943" y="98"/>
                    </a:cubicBezTo>
                    <a:cubicBezTo>
                      <a:pt x="943" y="97"/>
                      <a:pt x="943" y="97"/>
                      <a:pt x="943" y="97"/>
                    </a:cubicBezTo>
                    <a:cubicBezTo>
                      <a:pt x="946" y="92"/>
                      <a:pt x="947" y="86"/>
                      <a:pt x="948" y="80"/>
                    </a:cubicBezTo>
                    <a:cubicBezTo>
                      <a:pt x="949" y="78"/>
                      <a:pt x="950" y="75"/>
                      <a:pt x="950" y="73"/>
                    </a:cubicBezTo>
                    <a:cubicBezTo>
                      <a:pt x="951" y="65"/>
                      <a:pt x="950" y="57"/>
                      <a:pt x="948" y="48"/>
                    </a:cubicBezTo>
                    <a:cubicBezTo>
                      <a:pt x="948" y="48"/>
                      <a:pt x="948" y="48"/>
                      <a:pt x="948" y="4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77" name="Shape 1077"/>
              <p:cNvSpPr/>
              <p:nvPr/>
            </p:nvSpPr>
            <p:spPr>
              <a:xfrm>
                <a:off x="13947127" y="6727380"/>
                <a:ext cx="705165" cy="819308"/>
              </a:xfrm>
              <a:custGeom>
                <a:rect l="0" t="0" r="0" b="0"/>
                <a:pathLst>
                  <a:path w="2353" h="2737" extrusionOk="0">
                    <a:moveTo>
                      <a:pt x="1626" y="90"/>
                    </a:moveTo>
                    <a:cubicBezTo>
                      <a:pt x="1487" y="32"/>
                      <a:pt x="1335" y="0"/>
                      <a:pt x="1176" y="0"/>
                    </a:cubicBezTo>
                    <a:cubicBezTo>
                      <a:pt x="1017" y="0"/>
                      <a:pt x="865" y="32"/>
                      <a:pt x="726" y="90"/>
                    </a:cubicBezTo>
                    <a:cubicBezTo>
                      <a:pt x="582" y="150"/>
                      <a:pt x="453" y="236"/>
                      <a:pt x="344" y="345"/>
                    </a:cubicBezTo>
                    <a:cubicBezTo>
                      <a:pt x="237" y="452"/>
                      <a:pt x="150" y="581"/>
                      <a:pt x="91" y="724"/>
                    </a:cubicBezTo>
                    <a:cubicBezTo>
                      <a:pt x="89" y="727"/>
                      <a:pt x="89" y="727"/>
                      <a:pt x="89" y="727"/>
                    </a:cubicBezTo>
                    <a:cubicBezTo>
                      <a:pt x="31" y="865"/>
                      <a:pt x="0" y="1017"/>
                      <a:pt x="0" y="1177"/>
                    </a:cubicBezTo>
                    <a:cubicBezTo>
                      <a:pt x="0" y="1303"/>
                      <a:pt x="20" y="1426"/>
                      <a:pt x="58" y="1541"/>
                    </a:cubicBezTo>
                    <a:cubicBezTo>
                      <a:pt x="96" y="1660"/>
                      <a:pt x="154" y="1771"/>
                      <a:pt x="226" y="1870"/>
                    </a:cubicBezTo>
                    <a:cubicBezTo>
                      <a:pt x="350" y="2040"/>
                      <a:pt x="450" y="2149"/>
                      <a:pt x="527" y="2233"/>
                    </a:cubicBezTo>
                    <a:cubicBezTo>
                      <a:pt x="664" y="2384"/>
                      <a:pt x="726" y="2451"/>
                      <a:pt x="726" y="2671"/>
                    </a:cubicBezTo>
                    <a:cubicBezTo>
                      <a:pt x="726" y="2708"/>
                      <a:pt x="755" y="2737"/>
                      <a:pt x="792" y="2737"/>
                    </a:cubicBezTo>
                    <a:cubicBezTo>
                      <a:pt x="1566" y="2737"/>
                      <a:pt x="1566" y="2737"/>
                      <a:pt x="1566" y="2737"/>
                    </a:cubicBezTo>
                    <a:cubicBezTo>
                      <a:pt x="1603" y="2737"/>
                      <a:pt x="1632" y="2708"/>
                      <a:pt x="1632" y="2671"/>
                    </a:cubicBezTo>
                    <a:cubicBezTo>
                      <a:pt x="1632" y="2449"/>
                      <a:pt x="1692" y="2382"/>
                      <a:pt x="1830" y="2230"/>
                    </a:cubicBezTo>
                    <a:cubicBezTo>
                      <a:pt x="1907" y="2145"/>
                      <a:pt x="2005" y="2036"/>
                      <a:pt x="2127" y="1870"/>
                    </a:cubicBezTo>
                    <a:cubicBezTo>
                      <a:pt x="2199" y="1771"/>
                      <a:pt x="2256" y="1660"/>
                      <a:pt x="2295" y="1541"/>
                    </a:cubicBezTo>
                    <a:cubicBezTo>
                      <a:pt x="2333" y="1426"/>
                      <a:pt x="2353" y="1304"/>
                      <a:pt x="2353" y="1177"/>
                    </a:cubicBezTo>
                    <a:cubicBezTo>
                      <a:pt x="2353" y="852"/>
                      <a:pt x="2221" y="557"/>
                      <a:pt x="2008" y="345"/>
                    </a:cubicBezTo>
                    <a:cubicBezTo>
                      <a:pt x="1900" y="236"/>
                      <a:pt x="1770" y="149"/>
                      <a:pt x="1626" y="90"/>
                    </a:cubicBezTo>
                    <a:close/>
                    <a:moveTo>
                      <a:pt x="2169" y="1501"/>
                    </a:moveTo>
                    <a:cubicBezTo>
                      <a:pt x="2135" y="1607"/>
                      <a:pt x="2084" y="1705"/>
                      <a:pt x="2020" y="1792"/>
                    </a:cubicBezTo>
                    <a:cubicBezTo>
                      <a:pt x="1901" y="1955"/>
                      <a:pt x="1806" y="2060"/>
                      <a:pt x="1732" y="2142"/>
                    </a:cubicBezTo>
                    <a:cubicBezTo>
                      <a:pt x="1585" y="2305"/>
                      <a:pt x="1513" y="2385"/>
                      <a:pt x="1501" y="2606"/>
                    </a:cubicBezTo>
                    <a:cubicBezTo>
                      <a:pt x="856" y="2606"/>
                      <a:pt x="856" y="2606"/>
                      <a:pt x="856" y="2606"/>
                    </a:cubicBezTo>
                    <a:cubicBezTo>
                      <a:pt x="845" y="2386"/>
                      <a:pt x="771" y="2306"/>
                      <a:pt x="625" y="2145"/>
                    </a:cubicBezTo>
                    <a:cubicBezTo>
                      <a:pt x="625" y="2145"/>
                      <a:pt x="625" y="2145"/>
                      <a:pt x="625" y="2145"/>
                    </a:cubicBezTo>
                    <a:cubicBezTo>
                      <a:pt x="549" y="2062"/>
                      <a:pt x="452" y="1956"/>
                      <a:pt x="332" y="1792"/>
                    </a:cubicBezTo>
                    <a:cubicBezTo>
                      <a:pt x="268" y="1705"/>
                      <a:pt x="218" y="1606"/>
                      <a:pt x="183" y="1500"/>
                    </a:cubicBezTo>
                    <a:cubicBezTo>
                      <a:pt x="150" y="1399"/>
                      <a:pt x="131" y="1290"/>
                      <a:pt x="131" y="1177"/>
                    </a:cubicBezTo>
                    <a:cubicBezTo>
                      <a:pt x="131" y="1035"/>
                      <a:pt x="160" y="900"/>
                      <a:pt x="211" y="777"/>
                    </a:cubicBezTo>
                    <a:cubicBezTo>
                      <a:pt x="212" y="774"/>
                      <a:pt x="212" y="774"/>
                      <a:pt x="212" y="774"/>
                    </a:cubicBezTo>
                    <a:cubicBezTo>
                      <a:pt x="265" y="648"/>
                      <a:pt x="342" y="534"/>
                      <a:pt x="438" y="438"/>
                    </a:cubicBezTo>
                    <a:cubicBezTo>
                      <a:pt x="534" y="342"/>
                      <a:pt x="649" y="264"/>
                      <a:pt x="777" y="211"/>
                    </a:cubicBezTo>
                    <a:cubicBezTo>
                      <a:pt x="899" y="160"/>
                      <a:pt x="1034" y="132"/>
                      <a:pt x="1176" y="132"/>
                    </a:cubicBezTo>
                    <a:cubicBezTo>
                      <a:pt x="1318" y="132"/>
                      <a:pt x="1453" y="160"/>
                      <a:pt x="1576" y="211"/>
                    </a:cubicBezTo>
                    <a:cubicBezTo>
                      <a:pt x="1703" y="264"/>
                      <a:pt x="1818" y="342"/>
                      <a:pt x="1915" y="438"/>
                    </a:cubicBezTo>
                    <a:cubicBezTo>
                      <a:pt x="2103" y="627"/>
                      <a:pt x="2220" y="888"/>
                      <a:pt x="2220" y="1177"/>
                    </a:cubicBezTo>
                    <a:cubicBezTo>
                      <a:pt x="2220" y="1290"/>
                      <a:pt x="2202" y="1399"/>
                      <a:pt x="2169" y="150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78" name="Shape 1078"/>
              <p:cNvSpPr/>
              <p:nvPr/>
            </p:nvSpPr>
            <p:spPr>
              <a:xfrm>
                <a:off x="14037176" y="7050792"/>
                <a:ext cx="60878" cy="136974"/>
              </a:xfrm>
              <a:custGeom>
                <a:rect l="0" t="0" r="0" b="0"/>
                <a:pathLst>
                  <a:path w="205" h="457" extrusionOk="0">
                    <a:moveTo>
                      <a:pt x="148" y="216"/>
                    </a:moveTo>
                    <a:cubicBezTo>
                      <a:pt x="138" y="169"/>
                      <a:pt x="133" y="119"/>
                      <a:pt x="133" y="67"/>
                    </a:cubicBezTo>
                    <a:cubicBezTo>
                      <a:pt x="133" y="31"/>
                      <a:pt x="103" y="0"/>
                      <a:pt x="67" y="0"/>
                    </a:cubicBezTo>
                    <a:cubicBezTo>
                      <a:pt x="30" y="0"/>
                      <a:pt x="0" y="31"/>
                      <a:pt x="0" y="67"/>
                    </a:cubicBezTo>
                    <a:cubicBezTo>
                      <a:pt x="0" y="125"/>
                      <a:pt x="6" y="184"/>
                      <a:pt x="18" y="241"/>
                    </a:cubicBezTo>
                    <a:cubicBezTo>
                      <a:pt x="30" y="299"/>
                      <a:pt x="48" y="355"/>
                      <a:pt x="70" y="408"/>
                    </a:cubicBezTo>
                    <a:cubicBezTo>
                      <a:pt x="84" y="442"/>
                      <a:pt x="122" y="457"/>
                      <a:pt x="156" y="443"/>
                    </a:cubicBezTo>
                    <a:cubicBezTo>
                      <a:pt x="189" y="429"/>
                      <a:pt x="205" y="390"/>
                      <a:pt x="191" y="357"/>
                    </a:cubicBezTo>
                    <a:cubicBezTo>
                      <a:pt x="172" y="312"/>
                      <a:pt x="157" y="264"/>
                      <a:pt x="148" y="216"/>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079" name="Shape 1079"/>
              <p:cNvSpPr/>
              <p:nvPr/>
            </p:nvSpPr>
            <p:spPr>
              <a:xfrm>
                <a:off x="14053663" y="6807283"/>
                <a:ext cx="266339" cy="191511"/>
              </a:xfrm>
              <a:custGeom>
                <a:rect l="0" t="0" r="0" b="0"/>
                <a:pathLst>
                  <a:path w="889" h="636" extrusionOk="0">
                    <a:moveTo>
                      <a:pt x="532" y="190"/>
                    </a:moveTo>
                    <a:cubicBezTo>
                      <a:pt x="578" y="172"/>
                      <a:pt x="625" y="157"/>
                      <a:pt x="675" y="147"/>
                    </a:cubicBezTo>
                    <a:cubicBezTo>
                      <a:pt x="722" y="137"/>
                      <a:pt x="771" y="133"/>
                      <a:pt x="823" y="133"/>
                    </a:cubicBezTo>
                    <a:cubicBezTo>
                      <a:pt x="860" y="133"/>
                      <a:pt x="889" y="103"/>
                      <a:pt x="889" y="67"/>
                    </a:cubicBezTo>
                    <a:cubicBezTo>
                      <a:pt x="889" y="30"/>
                      <a:pt x="860" y="0"/>
                      <a:pt x="823" y="0"/>
                    </a:cubicBezTo>
                    <a:cubicBezTo>
                      <a:pt x="765" y="0"/>
                      <a:pt x="706" y="6"/>
                      <a:pt x="649" y="18"/>
                    </a:cubicBezTo>
                    <a:cubicBezTo>
                      <a:pt x="590" y="30"/>
                      <a:pt x="535" y="47"/>
                      <a:pt x="481" y="69"/>
                    </a:cubicBezTo>
                    <a:cubicBezTo>
                      <a:pt x="429" y="92"/>
                      <a:pt x="379" y="119"/>
                      <a:pt x="333" y="149"/>
                    </a:cubicBezTo>
                    <a:cubicBezTo>
                      <a:pt x="333" y="150"/>
                      <a:pt x="333" y="150"/>
                      <a:pt x="333" y="150"/>
                    </a:cubicBezTo>
                    <a:cubicBezTo>
                      <a:pt x="285" y="182"/>
                      <a:pt x="241" y="218"/>
                      <a:pt x="202" y="257"/>
                    </a:cubicBezTo>
                    <a:cubicBezTo>
                      <a:pt x="163" y="297"/>
                      <a:pt x="127" y="340"/>
                      <a:pt x="95" y="387"/>
                    </a:cubicBezTo>
                    <a:cubicBezTo>
                      <a:pt x="95" y="387"/>
                      <a:pt x="95" y="387"/>
                      <a:pt x="95" y="387"/>
                    </a:cubicBezTo>
                    <a:cubicBezTo>
                      <a:pt x="95" y="388"/>
                      <a:pt x="95" y="388"/>
                      <a:pt x="95" y="388"/>
                    </a:cubicBezTo>
                    <a:cubicBezTo>
                      <a:pt x="64" y="434"/>
                      <a:pt x="37" y="484"/>
                      <a:pt x="15" y="536"/>
                    </a:cubicBezTo>
                    <a:cubicBezTo>
                      <a:pt x="0" y="570"/>
                      <a:pt x="16" y="608"/>
                      <a:pt x="50" y="622"/>
                    </a:cubicBezTo>
                    <a:cubicBezTo>
                      <a:pt x="83" y="636"/>
                      <a:pt x="122" y="621"/>
                      <a:pt x="136" y="587"/>
                    </a:cubicBezTo>
                    <a:cubicBezTo>
                      <a:pt x="155" y="543"/>
                      <a:pt x="178" y="501"/>
                      <a:pt x="204" y="462"/>
                    </a:cubicBezTo>
                    <a:cubicBezTo>
                      <a:pt x="231" y="422"/>
                      <a:pt x="262" y="385"/>
                      <a:pt x="296" y="350"/>
                    </a:cubicBezTo>
                    <a:cubicBezTo>
                      <a:pt x="331" y="316"/>
                      <a:pt x="368" y="285"/>
                      <a:pt x="407" y="259"/>
                    </a:cubicBezTo>
                    <a:cubicBezTo>
                      <a:pt x="447" y="232"/>
                      <a:pt x="489" y="209"/>
                      <a:pt x="532" y="19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grpSp>
      </p:grpSp>
      <p:sp>
        <p:nvSpPr>
          <p:cNvPr id="1080" name="Shape 1080"/>
          <p:cNvSpPr txBox="1"/>
          <p:nvPr/>
        </p:nvSpPr>
        <p:spPr>
          <a:xfrm>
            <a:off x="2827293" y="2561209"/>
            <a:ext cx="7884306" cy="227754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Our</a:t>
            </a:r>
            <a:endParaRPr lang="en-US" sz="7400">
              <a:solidFill>
                <a:schemeClr val="accent1"/>
              </a:solidFill>
              <a:latin typeface="Montserrat SemiBold"/>
              <a:ea typeface="Montserrat SemiBold"/>
              <a:cs typeface="Montserrat SemiBold"/>
              <a:sym typeface="Montserrat SemiBold"/>
            </a:endParaRPr>
          </a:p>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Services</a:t>
            </a:r>
            <a:endParaRPr lang="en-US" sz="7400">
              <a:solidFill>
                <a:schemeClr val="accent1"/>
              </a:solidFill>
              <a:latin typeface="Montserrat SemiBold"/>
              <a:ea typeface="Montserrat SemiBold"/>
              <a:cs typeface="Montserrat SemiBold"/>
              <a:sym typeface="Montserrat SemiBold"/>
            </a:endParaRPr>
          </a:p>
        </p:txBody>
      </p:sp>
      <p:sp>
        <p:nvSpPr>
          <p:cNvPr id="1081" name="Shape 1081"/>
          <p:cNvSpPr txBox="1"/>
          <p:nvPr/>
        </p:nvSpPr>
        <p:spPr>
          <a:xfrm>
            <a:off x="2827293" y="1647825"/>
            <a:ext cx="7884306" cy="43088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800" cap="none">
                <a:solidFill>
                  <a:schemeClr val="accent1"/>
                </a:solidFill>
                <a:latin typeface="Montserrat SemiBold"/>
                <a:ea typeface="Montserrat SemiBold"/>
                <a:cs typeface="Montserrat SemiBold"/>
                <a:sym typeface="Montserrat SemiBold"/>
              </a:rPr>
              <a:t>ABOUT US</a:t>
            </a:r>
            <a:endParaRPr sz="2800" cap="none">
              <a:solidFill>
                <a:schemeClr val="accent1"/>
              </a:solidFill>
              <a:latin typeface="Montserrat SemiBold"/>
              <a:ea typeface="Montserrat SemiBold"/>
              <a:cs typeface="Montserrat SemiBold"/>
              <a:sym typeface="Montserrat SemiBold"/>
            </a:endParaRPr>
          </a:p>
        </p:txBody>
      </p:sp>
      <p:cxnSp>
        <p:nvCxnSpPr>
          <p:cNvPr id="1082" name="Shape 1082"/>
          <p:cNvCxnSpPr/>
          <p:nvPr/>
        </p:nvCxnSpPr>
        <p:spPr>
          <a:xfrm rot="10800000">
            <a:off x="0" y="3135631"/>
            <a:ext cx="1674813" cy="0"/>
          </a:xfrm>
          <a:prstGeom prst="straightConnector1">
            <a:avLst/>
          </a:prstGeom>
          <a:noFill/>
          <a:ln w="76200" cap="flat" cmpd="sng">
            <a:solidFill>
              <a:schemeClr val="dk2"/>
            </a:solidFill>
            <a:prstDash val="solid"/>
            <a:miter lim="800000"/>
            <a:headEnd type="none" w="sm" len="sm"/>
            <a:tailEnd type="none" w="sm" len="sm"/>
          </a:ln>
        </p:spPr>
      </p:cxnSp>
      <p:pic>
        <p:nvPicPr>
          <p:cNvPr id="47" name="图片 46"/>
          <p:cNvPicPr>
            <a:picLocks noChangeAspect="1"/>
          </p:cNvPicPr>
          <p:nvPr/>
        </p:nvPicPr>
        <p:blipFill>
          <a:blip r:embed="rId15">
            <a:extLst>
              <a:ext uri="{BEBA8EAE-BF5A-486C-A8C5-ECC9F3942E4B}">
                <a14:imgProps xmlns:a14="http://schemas.microsoft.com/office/drawing/2010/main">
                  <a14:imgLayer r:embed="rId16">
                    <a14:imgEffect>
                      <a14:backgroundRemoval t="10000" b="90000" l="10000" r="90000">
                        <a14:foregroundMark x1="81770" y1="38763" x2="81465" y2="30317"/>
                        <a14:foregroundMark x1="81465" y1="30317" x2="82380" y2="27602"/>
                        <a14:foregroundMark x1="82380" y1="24284" x2="82380" y2="22172"/>
                      </a14:backgroundRemoval>
                    </a14:imgEffect>
                  </a14:imgLayer>
                </a14:imgProps>
              </a:ext>
            </a:extLst>
          </a:blip>
          <a:stretch>
            <a:fillRect/>
          </a:stretch>
        </p:blipFill>
        <p:spPr>
          <a:xfrm flipV="1">
            <a:off x="11092599" y="-3749853"/>
            <a:ext cx="15334999" cy="7755229"/>
          </a:xfrm>
          <a:prstGeom prst="rect">
            <a:avLst/>
          </a:prstGeom>
        </p:spPr>
      </p:pic>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250"/>
                                  </p:stCondLst>
                                  <p:childTnLst>
                                    <p:set>
                                      <p:cBhvr>
                                        <p:cTn id="6" dur="1" fill="hold">
                                          <p:stCondLst>
                                            <p:cond delay="0"/>
                                          </p:stCondLst>
                                        </p:cTn>
                                        <p:tgtEl>
                                          <p:spTgt spid="1038"/>
                                        </p:tgtEl>
                                        <p:attrNameLst>
                                          <p:attrName>style.visibility</p:attrName>
                                        </p:attrNameLst>
                                      </p:cBhvr>
                                      <p:to>
                                        <p:strVal val="visible"/>
                                      </p:to>
                                    </p:set>
                                    <p:anim calcmode="lin" valueType="num">
                                      <p:cBhvr additive="base">
                                        <p:cTn id="7" dur="1500" fill="hold"/>
                                        <p:tgtEl>
                                          <p:spTgt spid="1038"/>
                                        </p:tgtEl>
                                        <p:attrNameLst>
                                          <p:attrName>ppt_x</p:attrName>
                                        </p:attrNameLst>
                                      </p:cBhvr>
                                      <p:tavLst>
                                        <p:tav tm="0">
                                          <p:val>
                                            <p:strVal val="#ppt_x"/>
                                          </p:val>
                                        </p:tav>
                                        <p:tav tm="100000">
                                          <p:val>
                                            <p:strVal val="#ppt_x"/>
                                          </p:val>
                                        </p:tav>
                                      </p:tavLst>
                                    </p:anim>
                                    <p:anim calcmode="lin" valueType="num">
                                      <p:cBhvr additive="base">
                                        <p:cTn id="8" dur="1500" fill="hold"/>
                                        <p:tgtEl>
                                          <p:spTgt spid="1038"/>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1044"/>
                                        </p:tgtEl>
                                        <p:attrNameLst>
                                          <p:attrName>style.visibility</p:attrName>
                                        </p:attrNameLst>
                                      </p:cBhvr>
                                      <p:to>
                                        <p:strVal val="visible"/>
                                      </p:to>
                                    </p:set>
                                    <p:anim calcmode="lin" valueType="num">
                                      <p:cBhvr additive="base">
                                        <p:cTn id="11" dur="1500" fill="hold"/>
                                        <p:tgtEl>
                                          <p:spTgt spid="1044"/>
                                        </p:tgtEl>
                                        <p:attrNameLst>
                                          <p:attrName>ppt_x</p:attrName>
                                        </p:attrNameLst>
                                      </p:cBhvr>
                                      <p:tavLst>
                                        <p:tav tm="0">
                                          <p:val>
                                            <p:strVal val="#ppt_x"/>
                                          </p:val>
                                        </p:tav>
                                        <p:tav tm="100000">
                                          <p:val>
                                            <p:strVal val="#ppt_x"/>
                                          </p:val>
                                        </p:tav>
                                      </p:tavLst>
                                    </p:anim>
                                    <p:anim calcmode="lin" valueType="num">
                                      <p:cBhvr additive="base">
                                        <p:cTn id="12" dur="1500" fill="hold"/>
                                        <p:tgtEl>
                                          <p:spTgt spid="1044"/>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1045"/>
                                        </p:tgtEl>
                                        <p:attrNameLst>
                                          <p:attrName>style.visibility</p:attrName>
                                        </p:attrNameLst>
                                      </p:cBhvr>
                                      <p:to>
                                        <p:strVal val="visible"/>
                                      </p:to>
                                    </p:set>
                                    <p:anim calcmode="lin" valueType="num">
                                      <p:cBhvr additive="base">
                                        <p:cTn id="15" dur="1500" fill="hold"/>
                                        <p:tgtEl>
                                          <p:spTgt spid="1045"/>
                                        </p:tgtEl>
                                        <p:attrNameLst>
                                          <p:attrName>ppt_x</p:attrName>
                                        </p:attrNameLst>
                                      </p:cBhvr>
                                      <p:tavLst>
                                        <p:tav tm="0">
                                          <p:val>
                                            <p:strVal val="#ppt_x"/>
                                          </p:val>
                                        </p:tav>
                                        <p:tav tm="100000">
                                          <p:val>
                                            <p:strVal val="#ppt_x"/>
                                          </p:val>
                                        </p:tav>
                                      </p:tavLst>
                                    </p:anim>
                                    <p:anim calcmode="lin" valueType="num">
                                      <p:cBhvr additive="base">
                                        <p:cTn id="16" dur="1500" fill="hold"/>
                                        <p:tgtEl>
                                          <p:spTgt spid="1045"/>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250"/>
                                  </p:stCondLst>
                                  <p:childTnLst>
                                    <p:set>
                                      <p:cBhvr>
                                        <p:cTn id="18" dur="1" fill="hold">
                                          <p:stCondLst>
                                            <p:cond delay="0"/>
                                          </p:stCondLst>
                                        </p:cTn>
                                        <p:tgtEl>
                                          <p:spTgt spid="1046"/>
                                        </p:tgtEl>
                                        <p:attrNameLst>
                                          <p:attrName>style.visibility</p:attrName>
                                        </p:attrNameLst>
                                      </p:cBhvr>
                                      <p:to>
                                        <p:strVal val="visible"/>
                                      </p:to>
                                    </p:set>
                                    <p:anim calcmode="lin" valueType="num">
                                      <p:cBhvr additive="base">
                                        <p:cTn id="19" dur="1500" fill="hold"/>
                                        <p:tgtEl>
                                          <p:spTgt spid="1046"/>
                                        </p:tgtEl>
                                        <p:attrNameLst>
                                          <p:attrName>ppt_x</p:attrName>
                                        </p:attrNameLst>
                                      </p:cBhvr>
                                      <p:tavLst>
                                        <p:tav tm="0">
                                          <p:val>
                                            <p:strVal val="#ppt_x"/>
                                          </p:val>
                                        </p:tav>
                                        <p:tav tm="100000">
                                          <p:val>
                                            <p:strVal val="#ppt_x"/>
                                          </p:val>
                                        </p:tav>
                                      </p:tavLst>
                                    </p:anim>
                                    <p:anim calcmode="lin" valueType="num">
                                      <p:cBhvr additive="base">
                                        <p:cTn id="20" dur="1500" fill="hold"/>
                                        <p:tgtEl>
                                          <p:spTgt spid="104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1053"/>
                                        </p:tgtEl>
                                        <p:attrNameLst>
                                          <p:attrName>style.visibility</p:attrName>
                                        </p:attrNameLst>
                                      </p:cBhvr>
                                      <p:to>
                                        <p:strVal val="visible"/>
                                      </p:to>
                                    </p:set>
                                    <p:anim calcmode="lin" valueType="num">
                                      <p:cBhvr additive="base">
                                        <p:cTn id="23" dur="1500" fill="hold"/>
                                        <p:tgtEl>
                                          <p:spTgt spid="1053"/>
                                        </p:tgtEl>
                                        <p:attrNameLst>
                                          <p:attrName>ppt_x</p:attrName>
                                        </p:attrNameLst>
                                      </p:cBhvr>
                                      <p:tavLst>
                                        <p:tav tm="0">
                                          <p:val>
                                            <p:strVal val="#ppt_x"/>
                                          </p:val>
                                        </p:tav>
                                        <p:tav tm="100000">
                                          <p:val>
                                            <p:strVal val="#ppt_x"/>
                                          </p:val>
                                        </p:tav>
                                      </p:tavLst>
                                    </p:anim>
                                    <p:anim calcmode="lin" valueType="num">
                                      <p:cBhvr additive="base">
                                        <p:cTn id="24" dur="1500" fill="hold"/>
                                        <p:tgtEl>
                                          <p:spTgt spid="1053"/>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
                                  </p:stCondLst>
                                  <p:childTnLst>
                                    <p:set>
                                      <p:cBhvr>
                                        <p:cTn id="26" dur="1" fill="hold">
                                          <p:stCondLst>
                                            <p:cond delay="0"/>
                                          </p:stCondLst>
                                        </p:cTn>
                                        <p:tgtEl>
                                          <p:spTgt spid="1054"/>
                                        </p:tgtEl>
                                        <p:attrNameLst>
                                          <p:attrName>style.visibility</p:attrName>
                                        </p:attrNameLst>
                                      </p:cBhvr>
                                      <p:to>
                                        <p:strVal val="visible"/>
                                      </p:to>
                                    </p:set>
                                    <p:anim calcmode="lin" valueType="num">
                                      <p:cBhvr additive="base">
                                        <p:cTn id="27" dur="1500" fill="hold"/>
                                        <p:tgtEl>
                                          <p:spTgt spid="1054"/>
                                        </p:tgtEl>
                                        <p:attrNameLst>
                                          <p:attrName>ppt_x</p:attrName>
                                        </p:attrNameLst>
                                      </p:cBhvr>
                                      <p:tavLst>
                                        <p:tav tm="0">
                                          <p:val>
                                            <p:strVal val="#ppt_x"/>
                                          </p:val>
                                        </p:tav>
                                        <p:tav tm="100000">
                                          <p:val>
                                            <p:strVal val="#ppt_x"/>
                                          </p:val>
                                        </p:tav>
                                      </p:tavLst>
                                    </p:anim>
                                    <p:anim calcmode="lin" valueType="num">
                                      <p:cBhvr additive="base">
                                        <p:cTn id="28" dur="1500" fill="hold"/>
                                        <p:tgtEl>
                                          <p:spTgt spid="1054"/>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250"/>
                                  </p:stCondLst>
                                  <p:childTnLst>
                                    <p:set>
                                      <p:cBhvr>
                                        <p:cTn id="30" dur="1" fill="hold">
                                          <p:stCondLst>
                                            <p:cond delay="0"/>
                                          </p:stCondLst>
                                        </p:cTn>
                                        <p:tgtEl>
                                          <p:spTgt spid="1055"/>
                                        </p:tgtEl>
                                        <p:attrNameLst>
                                          <p:attrName>style.visibility</p:attrName>
                                        </p:attrNameLst>
                                      </p:cBhvr>
                                      <p:to>
                                        <p:strVal val="visible"/>
                                      </p:to>
                                    </p:set>
                                    <p:anim calcmode="lin" valueType="num">
                                      <p:cBhvr additive="base">
                                        <p:cTn id="31" dur="1500" fill="hold"/>
                                        <p:tgtEl>
                                          <p:spTgt spid="1055"/>
                                        </p:tgtEl>
                                        <p:attrNameLst>
                                          <p:attrName>ppt_x</p:attrName>
                                        </p:attrNameLst>
                                      </p:cBhvr>
                                      <p:tavLst>
                                        <p:tav tm="0">
                                          <p:val>
                                            <p:strVal val="#ppt_x"/>
                                          </p:val>
                                        </p:tav>
                                        <p:tav tm="100000">
                                          <p:val>
                                            <p:strVal val="#ppt_x"/>
                                          </p:val>
                                        </p:tav>
                                      </p:tavLst>
                                    </p:anim>
                                    <p:anim calcmode="lin" valueType="num">
                                      <p:cBhvr additive="base">
                                        <p:cTn id="32" dur="1500" fill="hold"/>
                                        <p:tgtEl>
                                          <p:spTgt spid="1055"/>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250"/>
                                  </p:stCondLst>
                                  <p:childTnLst>
                                    <p:set>
                                      <p:cBhvr>
                                        <p:cTn id="34" dur="1" fill="hold">
                                          <p:stCondLst>
                                            <p:cond delay="0"/>
                                          </p:stCondLst>
                                        </p:cTn>
                                        <p:tgtEl>
                                          <p:spTgt spid="1061"/>
                                        </p:tgtEl>
                                        <p:attrNameLst>
                                          <p:attrName>style.visibility</p:attrName>
                                        </p:attrNameLst>
                                      </p:cBhvr>
                                      <p:to>
                                        <p:strVal val="visible"/>
                                      </p:to>
                                    </p:set>
                                    <p:anim calcmode="lin" valueType="num">
                                      <p:cBhvr additive="base">
                                        <p:cTn id="35" dur="1500" fill="hold"/>
                                        <p:tgtEl>
                                          <p:spTgt spid="1061"/>
                                        </p:tgtEl>
                                        <p:attrNameLst>
                                          <p:attrName>ppt_x</p:attrName>
                                        </p:attrNameLst>
                                      </p:cBhvr>
                                      <p:tavLst>
                                        <p:tav tm="0">
                                          <p:val>
                                            <p:strVal val="#ppt_x"/>
                                          </p:val>
                                        </p:tav>
                                        <p:tav tm="100000">
                                          <p:val>
                                            <p:strVal val="#ppt_x"/>
                                          </p:val>
                                        </p:tav>
                                      </p:tavLst>
                                    </p:anim>
                                    <p:anim calcmode="lin" valueType="num">
                                      <p:cBhvr additive="base">
                                        <p:cTn id="36" dur="1500" fill="hold"/>
                                        <p:tgtEl>
                                          <p:spTgt spid="1061"/>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250"/>
                                  </p:stCondLst>
                                  <p:childTnLst>
                                    <p:set>
                                      <p:cBhvr>
                                        <p:cTn id="38" dur="1" fill="hold">
                                          <p:stCondLst>
                                            <p:cond delay="0"/>
                                          </p:stCondLst>
                                        </p:cTn>
                                        <p:tgtEl>
                                          <p:spTgt spid="1062"/>
                                        </p:tgtEl>
                                        <p:attrNameLst>
                                          <p:attrName>style.visibility</p:attrName>
                                        </p:attrNameLst>
                                      </p:cBhvr>
                                      <p:to>
                                        <p:strVal val="visible"/>
                                      </p:to>
                                    </p:set>
                                    <p:anim calcmode="lin" valueType="num">
                                      <p:cBhvr additive="base">
                                        <p:cTn id="39" dur="1500" fill="hold"/>
                                        <p:tgtEl>
                                          <p:spTgt spid="1062"/>
                                        </p:tgtEl>
                                        <p:attrNameLst>
                                          <p:attrName>ppt_x</p:attrName>
                                        </p:attrNameLst>
                                      </p:cBhvr>
                                      <p:tavLst>
                                        <p:tav tm="0">
                                          <p:val>
                                            <p:strVal val="#ppt_x"/>
                                          </p:val>
                                        </p:tav>
                                        <p:tav tm="100000">
                                          <p:val>
                                            <p:strVal val="#ppt_x"/>
                                          </p:val>
                                        </p:tav>
                                      </p:tavLst>
                                    </p:anim>
                                    <p:anim calcmode="lin" valueType="num">
                                      <p:cBhvr additive="base">
                                        <p:cTn id="40" dur="1500" fill="hold"/>
                                        <p:tgtEl>
                                          <p:spTgt spid="1062"/>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250"/>
                                  </p:stCondLst>
                                  <p:childTnLst>
                                    <p:set>
                                      <p:cBhvr>
                                        <p:cTn id="42" dur="1" fill="hold">
                                          <p:stCondLst>
                                            <p:cond delay="0"/>
                                          </p:stCondLst>
                                        </p:cTn>
                                        <p:tgtEl>
                                          <p:spTgt spid="1063"/>
                                        </p:tgtEl>
                                        <p:attrNameLst>
                                          <p:attrName>style.visibility</p:attrName>
                                        </p:attrNameLst>
                                      </p:cBhvr>
                                      <p:to>
                                        <p:strVal val="visible"/>
                                      </p:to>
                                    </p:set>
                                    <p:anim calcmode="lin" valueType="num">
                                      <p:cBhvr additive="base">
                                        <p:cTn id="43" dur="1500" fill="hold"/>
                                        <p:tgtEl>
                                          <p:spTgt spid="1063"/>
                                        </p:tgtEl>
                                        <p:attrNameLst>
                                          <p:attrName>ppt_x</p:attrName>
                                        </p:attrNameLst>
                                      </p:cBhvr>
                                      <p:tavLst>
                                        <p:tav tm="0">
                                          <p:val>
                                            <p:strVal val="#ppt_x"/>
                                          </p:val>
                                        </p:tav>
                                        <p:tav tm="100000">
                                          <p:val>
                                            <p:strVal val="#ppt_x"/>
                                          </p:val>
                                        </p:tav>
                                      </p:tavLst>
                                    </p:anim>
                                    <p:anim calcmode="lin" valueType="num">
                                      <p:cBhvr additive="base">
                                        <p:cTn id="44" dur="1500" fill="hold"/>
                                        <p:tgtEl>
                                          <p:spTgt spid="1063"/>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1064"/>
                                        </p:tgtEl>
                                        <p:attrNameLst>
                                          <p:attrName>style.visibility</p:attrName>
                                        </p:attrNameLst>
                                      </p:cBhvr>
                                      <p:to>
                                        <p:strVal val="visible"/>
                                      </p:to>
                                    </p:set>
                                    <p:anim calcmode="lin" valueType="num">
                                      <p:cBhvr additive="base">
                                        <p:cTn id="47" dur="1500" fill="hold"/>
                                        <p:tgtEl>
                                          <p:spTgt spid="1064"/>
                                        </p:tgtEl>
                                        <p:attrNameLst>
                                          <p:attrName>ppt_x</p:attrName>
                                        </p:attrNameLst>
                                      </p:cBhvr>
                                      <p:tavLst>
                                        <p:tav tm="0">
                                          <p:val>
                                            <p:strVal val="#ppt_x"/>
                                          </p:val>
                                        </p:tav>
                                        <p:tav tm="100000">
                                          <p:val>
                                            <p:strVal val="#ppt_x"/>
                                          </p:val>
                                        </p:tav>
                                      </p:tavLst>
                                    </p:anim>
                                    <p:anim calcmode="lin" valueType="num">
                                      <p:cBhvr additive="base">
                                        <p:cTn id="48" dur="1500" fill="hold"/>
                                        <p:tgtEl>
                                          <p:spTgt spid="1064"/>
                                        </p:tgtEl>
                                        <p:attrNameLst>
                                          <p:attrName>ppt_y</p:attrName>
                                        </p:attrNameLst>
                                      </p:cBhvr>
                                      <p:tavLst>
                                        <p:tav tm="0">
                                          <p:val>
                                            <p:strVal val="1+#ppt_h/2"/>
                                          </p:val>
                                        </p:tav>
                                        <p:tav tm="100000">
                                          <p:val>
                                            <p:strVal val="#ppt_y"/>
                                          </p:val>
                                        </p:tav>
                                      </p:tavLst>
                                    </p:anim>
                                  </p:childTnLst>
                                </p:cTn>
                              </p:par>
                              <p:par>
                                <p:cTn id="49" presetID="2" presetClass="entr" presetSubtype="4" decel="100000" fill="hold" nodeType="withEffect">
                                  <p:stCondLst>
                                    <p:cond delay="250"/>
                                  </p:stCondLst>
                                  <p:childTnLst>
                                    <p:set>
                                      <p:cBhvr>
                                        <p:cTn id="50" dur="1" fill="hold">
                                          <p:stCondLst>
                                            <p:cond delay="0"/>
                                          </p:stCondLst>
                                        </p:cTn>
                                        <p:tgtEl>
                                          <p:spTgt spid="1065"/>
                                        </p:tgtEl>
                                        <p:attrNameLst>
                                          <p:attrName>style.visibility</p:attrName>
                                        </p:attrNameLst>
                                      </p:cBhvr>
                                      <p:to>
                                        <p:strVal val="visible"/>
                                      </p:to>
                                    </p:set>
                                    <p:anim calcmode="lin" valueType="num">
                                      <p:cBhvr additive="base">
                                        <p:cTn id="51" dur="1500" fill="hold"/>
                                        <p:tgtEl>
                                          <p:spTgt spid="1065"/>
                                        </p:tgtEl>
                                        <p:attrNameLst>
                                          <p:attrName>ppt_x</p:attrName>
                                        </p:attrNameLst>
                                      </p:cBhvr>
                                      <p:tavLst>
                                        <p:tav tm="0">
                                          <p:val>
                                            <p:strVal val="#ppt_x"/>
                                          </p:val>
                                        </p:tav>
                                        <p:tav tm="100000">
                                          <p:val>
                                            <p:strVal val="#ppt_x"/>
                                          </p:val>
                                        </p:tav>
                                      </p:tavLst>
                                    </p:anim>
                                    <p:anim calcmode="lin" valueType="num">
                                      <p:cBhvr additive="base">
                                        <p:cTn id="52" dur="1500" fill="hold"/>
                                        <p:tgtEl>
                                          <p:spTgt spid="10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 grpId="0"/>
      <p:bldP spid="1045" grpId="0"/>
      <p:bldP spid="1053" grpId="0"/>
      <p:bldP spid="1054" grpId="0"/>
      <p:bldP spid="1061" grpId="0"/>
      <p:bldP spid="1062" grpId="0"/>
      <p:bldP spid="1063" grpId="0"/>
      <p:bldP spid="106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Shape 1253"/>
        <p:cNvGrpSpPr/>
        <p:nvPr/>
      </p:nvGrpSpPr>
      <p:grpSpPr>
        <a:xfrm>
          <a:off x="0" y="0"/>
          <a:ext cx="0" cy="0"/>
        </a:xfrm>
      </p:grpSpPr>
      <p:cxnSp>
        <p:nvCxnSpPr>
          <p:cNvPr id="1254" name="Shape 1254"/>
          <p:cNvCxnSpPr>
            <a:endCxn id="1255" idx="2"/>
          </p:cNvCxnSpPr>
          <p:nvPr/>
        </p:nvCxnSpPr>
        <p:spPr>
          <a:xfrm>
            <a:off x="-55" y="6858000"/>
            <a:ext cx="1957500" cy="0"/>
          </a:xfrm>
          <a:prstGeom prst="straightConnector1">
            <a:avLst/>
          </a:prstGeom>
          <a:noFill/>
          <a:ln w="38100" cap="flat" cmpd="sng">
            <a:solidFill>
              <a:schemeClr val="accent1"/>
            </a:solidFill>
            <a:prstDash val="solid"/>
            <a:miter lim="800000"/>
            <a:headEnd type="none" w="sm" len="sm"/>
            <a:tailEnd type="none" w="sm" len="sm"/>
          </a:ln>
        </p:spPr>
      </p:cxnSp>
      <p:sp>
        <p:nvSpPr>
          <p:cNvPr id="1256" name="PA_库_形状 1256"/>
          <p:cNvSpPr txBox="1"/>
          <p:nvPr>
            <p:custDataLst>
              <p:tags r:id="rId2"/>
            </p:custDataLst>
          </p:nvPr>
        </p:nvSpPr>
        <p:spPr>
          <a:xfrm>
            <a:off x="7485106" y="9375456"/>
            <a:ext cx="3959108" cy="492443"/>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Prototype</a:t>
            </a:r>
            <a:endParaRPr sz="3200">
              <a:solidFill>
                <a:schemeClr val="dk2"/>
              </a:solidFill>
              <a:latin typeface="Montserrat SemiBold"/>
              <a:ea typeface="Montserrat SemiBold"/>
              <a:cs typeface="Montserrat SemiBold"/>
              <a:sym typeface="Montserrat SemiBold"/>
            </a:endParaRPr>
          </a:p>
        </p:txBody>
      </p:sp>
      <p:sp>
        <p:nvSpPr>
          <p:cNvPr id="1257" name="PA_库_形状 1257"/>
          <p:cNvSpPr txBox="1"/>
          <p:nvPr>
            <p:custDataLst>
              <p:tags r:id="rId3"/>
            </p:custDataLst>
          </p:nvPr>
        </p:nvSpPr>
        <p:spPr>
          <a:xfrm>
            <a:off x="7485105" y="10138631"/>
            <a:ext cx="3959110" cy="1384995"/>
          </a:xfrm>
          <a:prstGeom prst="rect">
            <a:avLst/>
          </a:prstGeom>
          <a:noFill/>
          <a:ln>
            <a:noFill/>
          </a:ln>
        </p:spPr>
        <p:txBody>
          <a:bodyPr spcFirstLastPara="1" wrap="square" lIns="0" tIns="0" rIns="0" bIns="0" anchor="t" anchorCtr="0">
            <a:noAutofit/>
          </a:bodyPr>
          <a:lstStyle/>
          <a:p>
            <a:pPr marL="0" marR="0" lvl="0" indent="0" algn="ctr"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 accus antium dolor</a:t>
            </a:r>
            <a:endParaRPr lang="en-US" sz="2000">
              <a:solidFill>
                <a:schemeClr val="accent2"/>
              </a:solidFill>
              <a:latin typeface="Montserrat Light"/>
              <a:ea typeface="Montserrat Light"/>
              <a:cs typeface="Montserrat Light"/>
              <a:sym typeface="Montserrat Light"/>
            </a:endParaRPr>
          </a:p>
        </p:txBody>
      </p:sp>
      <p:sp>
        <p:nvSpPr>
          <p:cNvPr id="1258" name="PA_库_形状 1258"/>
          <p:cNvSpPr txBox="1"/>
          <p:nvPr>
            <p:custDataLst>
              <p:tags r:id="rId4"/>
            </p:custDataLst>
          </p:nvPr>
        </p:nvSpPr>
        <p:spPr>
          <a:xfrm>
            <a:off x="7470759" y="3429856"/>
            <a:ext cx="3987801" cy="1077218"/>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7000">
                <a:solidFill>
                  <a:schemeClr val="accent2"/>
                </a:solidFill>
                <a:latin typeface="Montserrat Light"/>
                <a:ea typeface="Montserrat Light"/>
                <a:cs typeface="Montserrat Light"/>
                <a:sym typeface="Montserrat Light"/>
              </a:rPr>
              <a:t>03</a:t>
            </a:r>
            <a:endParaRPr sz="7000">
              <a:solidFill>
                <a:schemeClr val="accent2"/>
              </a:solidFill>
              <a:latin typeface="Montserrat Light"/>
              <a:ea typeface="Montserrat Light"/>
              <a:cs typeface="Montserrat Light"/>
              <a:sym typeface="Montserrat Light"/>
            </a:endParaRPr>
          </a:p>
        </p:txBody>
      </p:sp>
      <p:sp>
        <p:nvSpPr>
          <p:cNvPr id="1259" name="PA_库_形状 1259"/>
          <p:cNvSpPr txBox="1"/>
          <p:nvPr>
            <p:custDataLst>
              <p:tags r:id="rId5"/>
            </p:custDataLst>
          </p:nvPr>
        </p:nvSpPr>
        <p:spPr>
          <a:xfrm>
            <a:off x="18511737" y="9375456"/>
            <a:ext cx="3959108" cy="492443"/>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Build &amp; Execute</a:t>
            </a:r>
            <a:endParaRPr sz="3200">
              <a:solidFill>
                <a:schemeClr val="dk2"/>
              </a:solidFill>
              <a:latin typeface="Montserrat SemiBold"/>
              <a:ea typeface="Montserrat SemiBold"/>
              <a:cs typeface="Montserrat SemiBold"/>
              <a:sym typeface="Montserrat SemiBold"/>
            </a:endParaRPr>
          </a:p>
        </p:txBody>
      </p:sp>
      <p:sp>
        <p:nvSpPr>
          <p:cNvPr id="1260" name="PA_库_形状 1260"/>
          <p:cNvSpPr txBox="1"/>
          <p:nvPr>
            <p:custDataLst>
              <p:tags r:id="rId6"/>
            </p:custDataLst>
          </p:nvPr>
        </p:nvSpPr>
        <p:spPr>
          <a:xfrm>
            <a:off x="18511734" y="10138631"/>
            <a:ext cx="3959110" cy="1384995"/>
          </a:xfrm>
          <a:prstGeom prst="rect">
            <a:avLst/>
          </a:prstGeom>
          <a:noFill/>
          <a:ln>
            <a:noFill/>
          </a:ln>
        </p:spPr>
        <p:txBody>
          <a:bodyPr spcFirstLastPara="1" wrap="square" lIns="0" tIns="0" rIns="0" bIns="0" anchor="t" anchorCtr="0">
            <a:noAutofit/>
          </a:bodyPr>
          <a:lstStyle/>
          <a:p>
            <a:pPr marL="0" marR="0" lvl="0" indent="0" algn="ctr"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 accus antium dolor</a:t>
            </a:r>
            <a:endParaRPr lang="en-US" sz="2000">
              <a:solidFill>
                <a:schemeClr val="accent2"/>
              </a:solidFill>
              <a:latin typeface="Montserrat Light"/>
              <a:ea typeface="Montserrat Light"/>
              <a:cs typeface="Montserrat Light"/>
              <a:sym typeface="Montserrat Light"/>
            </a:endParaRPr>
          </a:p>
        </p:txBody>
      </p:sp>
      <p:sp>
        <p:nvSpPr>
          <p:cNvPr id="1261" name="PA_库_形状 1261"/>
          <p:cNvSpPr txBox="1"/>
          <p:nvPr>
            <p:custDataLst>
              <p:tags r:id="rId7"/>
            </p:custDataLst>
          </p:nvPr>
        </p:nvSpPr>
        <p:spPr>
          <a:xfrm>
            <a:off x="18497389" y="3429856"/>
            <a:ext cx="3987801" cy="1077218"/>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7000">
                <a:solidFill>
                  <a:schemeClr val="accent2"/>
                </a:solidFill>
                <a:latin typeface="Montserrat Light"/>
                <a:ea typeface="Montserrat Light"/>
                <a:cs typeface="Montserrat Light"/>
                <a:sym typeface="Montserrat Light"/>
              </a:rPr>
              <a:t>05</a:t>
            </a:r>
            <a:endParaRPr sz="7000">
              <a:solidFill>
                <a:schemeClr val="accent2"/>
              </a:solidFill>
              <a:latin typeface="Montserrat Light"/>
              <a:ea typeface="Montserrat Light"/>
              <a:cs typeface="Montserrat Light"/>
              <a:sym typeface="Montserrat Light"/>
            </a:endParaRPr>
          </a:p>
        </p:txBody>
      </p:sp>
      <p:sp>
        <p:nvSpPr>
          <p:cNvPr id="1262" name="PA_库_形状 1262"/>
          <p:cNvSpPr txBox="1"/>
          <p:nvPr>
            <p:custDataLst>
              <p:tags r:id="rId8"/>
            </p:custDataLst>
          </p:nvPr>
        </p:nvSpPr>
        <p:spPr>
          <a:xfrm>
            <a:off x="12998421" y="9375456"/>
            <a:ext cx="3959108" cy="492443"/>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Strategize</a:t>
            </a:r>
            <a:endParaRPr sz="3200">
              <a:solidFill>
                <a:schemeClr val="dk2"/>
              </a:solidFill>
              <a:latin typeface="Montserrat SemiBold"/>
              <a:ea typeface="Montserrat SemiBold"/>
              <a:cs typeface="Montserrat SemiBold"/>
              <a:sym typeface="Montserrat SemiBold"/>
            </a:endParaRPr>
          </a:p>
        </p:txBody>
      </p:sp>
      <p:sp>
        <p:nvSpPr>
          <p:cNvPr id="1263" name="PA_库_形状 1263"/>
          <p:cNvSpPr txBox="1"/>
          <p:nvPr>
            <p:custDataLst>
              <p:tags r:id="rId9"/>
            </p:custDataLst>
          </p:nvPr>
        </p:nvSpPr>
        <p:spPr>
          <a:xfrm>
            <a:off x="12998420" y="10138631"/>
            <a:ext cx="3959110" cy="1384995"/>
          </a:xfrm>
          <a:prstGeom prst="rect">
            <a:avLst/>
          </a:prstGeom>
          <a:noFill/>
          <a:ln>
            <a:noFill/>
          </a:ln>
        </p:spPr>
        <p:txBody>
          <a:bodyPr spcFirstLastPara="1" wrap="square" lIns="0" tIns="0" rIns="0" bIns="0" anchor="t" anchorCtr="0">
            <a:noAutofit/>
          </a:bodyPr>
          <a:lstStyle/>
          <a:p>
            <a:pPr marL="0" marR="0" lvl="0" indent="0" algn="ctr"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 accus antium dolor</a:t>
            </a:r>
            <a:endParaRPr lang="en-US" sz="2000">
              <a:solidFill>
                <a:schemeClr val="accent2"/>
              </a:solidFill>
              <a:latin typeface="Montserrat Light"/>
              <a:ea typeface="Montserrat Light"/>
              <a:cs typeface="Montserrat Light"/>
              <a:sym typeface="Montserrat Light"/>
            </a:endParaRPr>
          </a:p>
        </p:txBody>
      </p:sp>
      <p:sp>
        <p:nvSpPr>
          <p:cNvPr id="1264" name="PA_库_形状 1264"/>
          <p:cNvSpPr txBox="1"/>
          <p:nvPr>
            <p:custDataLst>
              <p:tags r:id="rId10"/>
            </p:custDataLst>
          </p:nvPr>
        </p:nvSpPr>
        <p:spPr>
          <a:xfrm>
            <a:off x="12984074" y="3429856"/>
            <a:ext cx="3987801" cy="1077218"/>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7000">
                <a:solidFill>
                  <a:schemeClr val="accent2"/>
                </a:solidFill>
                <a:latin typeface="Montserrat Light"/>
                <a:ea typeface="Montserrat Light"/>
                <a:cs typeface="Montserrat Light"/>
                <a:sym typeface="Montserrat Light"/>
              </a:rPr>
              <a:t>04</a:t>
            </a:r>
            <a:endParaRPr sz="7000">
              <a:solidFill>
                <a:schemeClr val="accent2"/>
              </a:solidFill>
              <a:latin typeface="Montserrat Light"/>
              <a:ea typeface="Montserrat Light"/>
              <a:cs typeface="Montserrat Light"/>
              <a:sym typeface="Montserrat Light"/>
            </a:endParaRPr>
          </a:p>
        </p:txBody>
      </p:sp>
      <p:sp>
        <p:nvSpPr>
          <p:cNvPr id="1265" name="PA_库_形状 1265"/>
          <p:cNvSpPr txBox="1"/>
          <p:nvPr>
            <p:custDataLst>
              <p:tags r:id="rId11"/>
            </p:custDataLst>
          </p:nvPr>
        </p:nvSpPr>
        <p:spPr>
          <a:xfrm>
            <a:off x="1971791" y="9375456"/>
            <a:ext cx="3959108" cy="492443"/>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Ideate</a:t>
            </a:r>
            <a:endParaRPr sz="3200">
              <a:solidFill>
                <a:schemeClr val="dk2"/>
              </a:solidFill>
              <a:latin typeface="Montserrat SemiBold"/>
              <a:ea typeface="Montserrat SemiBold"/>
              <a:cs typeface="Montserrat SemiBold"/>
              <a:sym typeface="Montserrat SemiBold"/>
            </a:endParaRPr>
          </a:p>
        </p:txBody>
      </p:sp>
      <p:sp>
        <p:nvSpPr>
          <p:cNvPr id="1266" name="PA_库_形状 1266"/>
          <p:cNvSpPr txBox="1"/>
          <p:nvPr>
            <p:custDataLst>
              <p:tags r:id="rId12"/>
            </p:custDataLst>
          </p:nvPr>
        </p:nvSpPr>
        <p:spPr>
          <a:xfrm>
            <a:off x="1971790" y="10138631"/>
            <a:ext cx="3959110" cy="1384995"/>
          </a:xfrm>
          <a:prstGeom prst="rect">
            <a:avLst/>
          </a:prstGeom>
          <a:noFill/>
          <a:ln>
            <a:noFill/>
          </a:ln>
        </p:spPr>
        <p:txBody>
          <a:bodyPr spcFirstLastPara="1" wrap="square" lIns="0" tIns="0" rIns="0" bIns="0" anchor="t" anchorCtr="0">
            <a:noAutofit/>
          </a:bodyPr>
          <a:lstStyle/>
          <a:p>
            <a:pPr marL="0" marR="0" lvl="0" indent="0" algn="ctr"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 accus antium dolor</a:t>
            </a:r>
            <a:endParaRPr sz="2000">
              <a:solidFill>
                <a:schemeClr val="accent2"/>
              </a:solidFill>
              <a:latin typeface="Montserrat Light"/>
              <a:ea typeface="Montserrat Light"/>
              <a:cs typeface="Montserrat Light"/>
              <a:sym typeface="Montserrat Light"/>
            </a:endParaRPr>
          </a:p>
        </p:txBody>
      </p:sp>
      <p:sp>
        <p:nvSpPr>
          <p:cNvPr id="1267" name="PA_库_形状 1267"/>
          <p:cNvSpPr txBox="1"/>
          <p:nvPr>
            <p:custDataLst>
              <p:tags r:id="rId13"/>
            </p:custDataLst>
          </p:nvPr>
        </p:nvSpPr>
        <p:spPr>
          <a:xfrm>
            <a:off x="1957444" y="3429856"/>
            <a:ext cx="3987801" cy="1077218"/>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7000">
                <a:solidFill>
                  <a:schemeClr val="accent2"/>
                </a:solidFill>
                <a:latin typeface="Montserrat Light"/>
                <a:ea typeface="Montserrat Light"/>
                <a:cs typeface="Montserrat Light"/>
                <a:sym typeface="Montserrat Light"/>
              </a:rPr>
              <a:t>02</a:t>
            </a:r>
            <a:endParaRPr sz="7000">
              <a:solidFill>
                <a:schemeClr val="accent2"/>
              </a:solidFill>
              <a:latin typeface="Montserrat Light"/>
              <a:ea typeface="Montserrat Light"/>
              <a:cs typeface="Montserrat Light"/>
              <a:sym typeface="Montserrat Light"/>
            </a:endParaRPr>
          </a:p>
        </p:txBody>
      </p:sp>
      <p:cxnSp>
        <p:nvCxnSpPr>
          <p:cNvPr id="1268" name="PA_库_形状 1268"/>
          <p:cNvCxnSpPr>
            <a:stCxn id="1255" idx="6"/>
            <a:endCxn id="1269" idx="2"/>
          </p:cNvCxnSpPr>
          <p:nvPr>
            <p:custDataLst>
              <p:tags r:id="rId14"/>
            </p:custDataLst>
          </p:nvPr>
        </p:nvCxnSpPr>
        <p:spPr>
          <a:xfrm>
            <a:off x="5945245" y="6858000"/>
            <a:ext cx="1525500" cy="0"/>
          </a:xfrm>
          <a:prstGeom prst="straightConnector1">
            <a:avLst/>
          </a:prstGeom>
          <a:noFill/>
          <a:ln w="38100" cap="flat" cmpd="sng">
            <a:solidFill>
              <a:schemeClr val="accent1"/>
            </a:solidFill>
            <a:prstDash val="solid"/>
            <a:miter lim="800000"/>
            <a:headEnd type="none" w="sm" len="sm"/>
            <a:tailEnd type="none" w="sm" len="sm"/>
          </a:ln>
        </p:spPr>
      </p:cxnSp>
      <p:cxnSp>
        <p:nvCxnSpPr>
          <p:cNvPr id="1270" name="PA_库_形状 1270"/>
          <p:cNvCxnSpPr>
            <a:stCxn id="1271" idx="6"/>
            <a:endCxn id="1272" idx="2"/>
          </p:cNvCxnSpPr>
          <p:nvPr>
            <p:custDataLst>
              <p:tags r:id="rId15"/>
            </p:custDataLst>
          </p:nvPr>
        </p:nvCxnSpPr>
        <p:spPr>
          <a:xfrm>
            <a:off x="16971876" y="6858000"/>
            <a:ext cx="1525500" cy="0"/>
          </a:xfrm>
          <a:prstGeom prst="straightConnector1">
            <a:avLst/>
          </a:prstGeom>
          <a:noFill/>
          <a:ln w="38100" cap="flat" cmpd="sng">
            <a:solidFill>
              <a:schemeClr val="accent1"/>
            </a:solidFill>
            <a:prstDash val="solid"/>
            <a:miter lim="800000"/>
            <a:headEnd type="none" w="sm" len="sm"/>
            <a:tailEnd type="none" w="sm" len="sm"/>
          </a:ln>
        </p:spPr>
      </p:cxnSp>
      <p:grpSp>
        <p:nvGrpSpPr>
          <p:cNvPr id="1273" name="PA_库_形状 1273"/>
          <p:cNvGrpSpPr/>
          <p:nvPr>
            <p:custDataLst>
              <p:tags r:id="rId16"/>
            </p:custDataLst>
          </p:nvPr>
        </p:nvGrpSpPr>
        <p:grpSpPr>
          <a:xfrm>
            <a:off x="18497390" y="4864100"/>
            <a:ext cx="3987800" cy="3987800"/>
            <a:chOff x="18497390" y="4864100"/>
            <a:chExt cx="3987800" cy="3987800"/>
          </a:xfrm>
        </p:grpSpPr>
        <p:sp>
          <p:nvSpPr>
            <p:cNvPr id="1272" name="Shape 1272"/>
            <p:cNvSpPr/>
            <p:nvPr/>
          </p:nvSpPr>
          <p:spPr>
            <a:xfrm>
              <a:off x="18497390" y="4864100"/>
              <a:ext cx="3987800" cy="3987800"/>
            </a:xfrm>
            <a:prstGeom prst="ellipse">
              <a:avLst/>
            </a:prstGeom>
            <a:blipFill>
              <a:blip r:embed="rId17"/>
              <a:stretch>
                <a:fillRect/>
              </a:stretch>
            </a:bli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1274" name="Shape 1274"/>
            <p:cNvSpPr/>
            <p:nvPr/>
          </p:nvSpPr>
          <p:spPr>
            <a:xfrm>
              <a:off x="19780416" y="6232971"/>
              <a:ext cx="1421748" cy="1386458"/>
            </a:xfrm>
            <a:custGeom>
              <a:rect l="0" t="0" r="0" b="0"/>
              <a:pathLst>
                <a:path w="362" h="353" extrusionOk="0">
                  <a:moveTo>
                    <a:pt x="350" y="3"/>
                  </a:moveTo>
                  <a:cubicBezTo>
                    <a:pt x="348" y="1"/>
                    <a:pt x="344" y="0"/>
                    <a:pt x="337" y="0"/>
                  </a:cubicBezTo>
                  <a:cubicBezTo>
                    <a:pt x="304" y="0"/>
                    <a:pt x="215" y="25"/>
                    <a:pt x="168" y="72"/>
                  </a:cubicBezTo>
                  <a:cubicBezTo>
                    <a:pt x="156" y="83"/>
                    <a:pt x="119" y="117"/>
                    <a:pt x="111" y="129"/>
                  </a:cubicBezTo>
                  <a:cubicBezTo>
                    <a:pt x="83" y="136"/>
                    <a:pt x="43" y="152"/>
                    <a:pt x="20" y="174"/>
                  </a:cubicBezTo>
                  <a:cubicBezTo>
                    <a:pt x="20" y="174"/>
                    <a:pt x="48" y="174"/>
                    <a:pt x="81" y="196"/>
                  </a:cubicBezTo>
                  <a:cubicBezTo>
                    <a:pt x="76" y="216"/>
                    <a:pt x="82" y="237"/>
                    <a:pt x="99" y="254"/>
                  </a:cubicBezTo>
                  <a:cubicBezTo>
                    <a:pt x="113" y="267"/>
                    <a:pt x="128" y="274"/>
                    <a:pt x="144" y="274"/>
                  </a:cubicBezTo>
                  <a:cubicBezTo>
                    <a:pt x="149" y="274"/>
                    <a:pt x="153" y="273"/>
                    <a:pt x="157" y="272"/>
                  </a:cubicBezTo>
                  <a:cubicBezTo>
                    <a:pt x="179" y="306"/>
                    <a:pt x="179" y="333"/>
                    <a:pt x="179" y="333"/>
                  </a:cubicBezTo>
                  <a:cubicBezTo>
                    <a:pt x="202" y="311"/>
                    <a:pt x="217" y="270"/>
                    <a:pt x="224" y="242"/>
                  </a:cubicBezTo>
                  <a:cubicBezTo>
                    <a:pt x="236" y="234"/>
                    <a:pt x="270" y="197"/>
                    <a:pt x="281" y="186"/>
                  </a:cubicBezTo>
                  <a:cubicBezTo>
                    <a:pt x="338" y="129"/>
                    <a:pt x="362" y="14"/>
                    <a:pt x="350" y="3"/>
                  </a:cubicBezTo>
                  <a:moveTo>
                    <a:pt x="209" y="238"/>
                  </a:moveTo>
                  <a:cubicBezTo>
                    <a:pt x="203" y="260"/>
                    <a:pt x="195" y="279"/>
                    <a:pt x="187" y="295"/>
                  </a:cubicBezTo>
                  <a:cubicBezTo>
                    <a:pt x="183" y="285"/>
                    <a:pt x="178" y="275"/>
                    <a:pt x="171" y="263"/>
                  </a:cubicBezTo>
                  <a:cubicBezTo>
                    <a:pt x="168" y="259"/>
                    <a:pt x="163" y="256"/>
                    <a:pt x="157" y="256"/>
                  </a:cubicBezTo>
                  <a:cubicBezTo>
                    <a:pt x="156" y="256"/>
                    <a:pt x="155" y="256"/>
                    <a:pt x="154" y="256"/>
                  </a:cubicBezTo>
                  <a:cubicBezTo>
                    <a:pt x="150" y="257"/>
                    <a:pt x="147" y="258"/>
                    <a:pt x="144" y="258"/>
                  </a:cubicBezTo>
                  <a:cubicBezTo>
                    <a:pt x="132" y="258"/>
                    <a:pt x="121" y="252"/>
                    <a:pt x="111" y="242"/>
                  </a:cubicBezTo>
                  <a:cubicBezTo>
                    <a:pt x="98" y="230"/>
                    <a:pt x="93" y="214"/>
                    <a:pt x="97" y="200"/>
                  </a:cubicBezTo>
                  <a:cubicBezTo>
                    <a:pt x="98" y="193"/>
                    <a:pt x="96" y="186"/>
                    <a:pt x="90" y="182"/>
                  </a:cubicBezTo>
                  <a:cubicBezTo>
                    <a:pt x="79" y="175"/>
                    <a:pt x="68" y="170"/>
                    <a:pt x="58" y="167"/>
                  </a:cubicBezTo>
                  <a:cubicBezTo>
                    <a:pt x="74" y="158"/>
                    <a:pt x="94" y="150"/>
                    <a:pt x="115" y="144"/>
                  </a:cubicBezTo>
                  <a:cubicBezTo>
                    <a:pt x="116" y="144"/>
                    <a:pt x="116" y="144"/>
                    <a:pt x="116" y="144"/>
                  </a:cubicBezTo>
                  <a:cubicBezTo>
                    <a:pt x="209" y="237"/>
                    <a:pt x="209" y="237"/>
                    <a:pt x="209" y="237"/>
                  </a:cubicBezTo>
                  <a:cubicBezTo>
                    <a:pt x="209" y="237"/>
                    <a:pt x="209" y="238"/>
                    <a:pt x="209" y="238"/>
                  </a:cubicBezTo>
                  <a:moveTo>
                    <a:pt x="270" y="174"/>
                  </a:moveTo>
                  <a:cubicBezTo>
                    <a:pt x="267" y="177"/>
                    <a:pt x="262" y="183"/>
                    <a:pt x="256" y="189"/>
                  </a:cubicBezTo>
                  <a:cubicBezTo>
                    <a:pt x="245" y="200"/>
                    <a:pt x="230" y="216"/>
                    <a:pt x="220" y="225"/>
                  </a:cubicBezTo>
                  <a:cubicBezTo>
                    <a:pt x="128" y="133"/>
                    <a:pt x="128" y="133"/>
                    <a:pt x="128" y="133"/>
                  </a:cubicBezTo>
                  <a:cubicBezTo>
                    <a:pt x="137" y="124"/>
                    <a:pt x="154" y="108"/>
                    <a:pt x="164" y="97"/>
                  </a:cubicBezTo>
                  <a:cubicBezTo>
                    <a:pt x="171" y="92"/>
                    <a:pt x="176" y="87"/>
                    <a:pt x="179" y="83"/>
                  </a:cubicBezTo>
                  <a:cubicBezTo>
                    <a:pt x="222" y="40"/>
                    <a:pt x="306" y="16"/>
                    <a:pt x="337" y="16"/>
                  </a:cubicBezTo>
                  <a:cubicBezTo>
                    <a:pt x="337" y="42"/>
                    <a:pt x="315" y="129"/>
                    <a:pt x="270" y="174"/>
                  </a:cubicBezTo>
                  <a:moveTo>
                    <a:pt x="62" y="197"/>
                  </a:moveTo>
                  <a:cubicBezTo>
                    <a:pt x="0" y="353"/>
                    <a:pt x="0" y="353"/>
                    <a:pt x="0" y="353"/>
                  </a:cubicBezTo>
                  <a:cubicBezTo>
                    <a:pt x="156" y="291"/>
                    <a:pt x="156" y="291"/>
                    <a:pt x="156" y="291"/>
                  </a:cubicBezTo>
                  <a:cubicBezTo>
                    <a:pt x="153" y="291"/>
                    <a:pt x="150" y="291"/>
                    <a:pt x="148" y="291"/>
                  </a:cubicBezTo>
                  <a:cubicBezTo>
                    <a:pt x="100" y="291"/>
                    <a:pt x="57" y="245"/>
                    <a:pt x="62" y="197"/>
                  </a:cubicBezTo>
                  <a:moveTo>
                    <a:pt x="29" y="324"/>
                  </a:moveTo>
                  <a:cubicBezTo>
                    <a:pt x="58" y="252"/>
                    <a:pt x="58" y="252"/>
                    <a:pt x="58" y="252"/>
                  </a:cubicBezTo>
                  <a:cubicBezTo>
                    <a:pt x="62" y="259"/>
                    <a:pt x="67" y="266"/>
                    <a:pt x="72" y="272"/>
                  </a:cubicBezTo>
                  <a:cubicBezTo>
                    <a:pt x="81" y="282"/>
                    <a:pt x="91" y="290"/>
                    <a:pt x="101" y="295"/>
                  </a:cubicBezTo>
                  <a:lnTo>
                    <a:pt x="29" y="324"/>
                  </a:lnTo>
                  <a:close/>
                  <a:moveTo>
                    <a:pt x="168" y="128"/>
                  </a:moveTo>
                  <a:cubicBezTo>
                    <a:pt x="164" y="128"/>
                    <a:pt x="160" y="132"/>
                    <a:pt x="160" y="136"/>
                  </a:cubicBezTo>
                  <a:cubicBezTo>
                    <a:pt x="160" y="141"/>
                    <a:pt x="164" y="145"/>
                    <a:pt x="168" y="145"/>
                  </a:cubicBezTo>
                  <a:cubicBezTo>
                    <a:pt x="173" y="145"/>
                    <a:pt x="176" y="141"/>
                    <a:pt x="176" y="136"/>
                  </a:cubicBezTo>
                  <a:cubicBezTo>
                    <a:pt x="176" y="132"/>
                    <a:pt x="173" y="128"/>
                    <a:pt x="168" y="128"/>
                  </a:cubicBezTo>
                  <a:moveTo>
                    <a:pt x="217" y="193"/>
                  </a:moveTo>
                  <a:cubicBezTo>
                    <a:pt x="221" y="193"/>
                    <a:pt x="225" y="189"/>
                    <a:pt x="225" y="185"/>
                  </a:cubicBezTo>
                  <a:cubicBezTo>
                    <a:pt x="225" y="180"/>
                    <a:pt x="221" y="177"/>
                    <a:pt x="217" y="177"/>
                  </a:cubicBezTo>
                  <a:cubicBezTo>
                    <a:pt x="212" y="177"/>
                    <a:pt x="209" y="180"/>
                    <a:pt x="209" y="185"/>
                  </a:cubicBezTo>
                  <a:cubicBezTo>
                    <a:pt x="209" y="189"/>
                    <a:pt x="212" y="193"/>
                    <a:pt x="217" y="193"/>
                  </a:cubicBezTo>
                  <a:moveTo>
                    <a:pt x="265" y="112"/>
                  </a:moveTo>
                  <a:cubicBezTo>
                    <a:pt x="278" y="112"/>
                    <a:pt x="289" y="102"/>
                    <a:pt x="289" y="88"/>
                  </a:cubicBezTo>
                  <a:cubicBezTo>
                    <a:pt x="289" y="75"/>
                    <a:pt x="278" y="64"/>
                    <a:pt x="265" y="64"/>
                  </a:cubicBezTo>
                  <a:cubicBezTo>
                    <a:pt x="251" y="64"/>
                    <a:pt x="241" y="75"/>
                    <a:pt x="241" y="88"/>
                  </a:cubicBezTo>
                  <a:cubicBezTo>
                    <a:pt x="241" y="102"/>
                    <a:pt x="251" y="112"/>
                    <a:pt x="265" y="112"/>
                  </a:cubicBezTo>
                  <a:moveTo>
                    <a:pt x="265" y="80"/>
                  </a:moveTo>
                  <a:cubicBezTo>
                    <a:pt x="269" y="80"/>
                    <a:pt x="273" y="84"/>
                    <a:pt x="273" y="88"/>
                  </a:cubicBezTo>
                  <a:cubicBezTo>
                    <a:pt x="273" y="93"/>
                    <a:pt x="269" y="96"/>
                    <a:pt x="265" y="96"/>
                  </a:cubicBezTo>
                  <a:cubicBezTo>
                    <a:pt x="260" y="96"/>
                    <a:pt x="257" y="93"/>
                    <a:pt x="257" y="88"/>
                  </a:cubicBezTo>
                  <a:cubicBezTo>
                    <a:pt x="257" y="84"/>
                    <a:pt x="260" y="80"/>
                    <a:pt x="265" y="80"/>
                  </a:cubicBezTo>
                  <a:moveTo>
                    <a:pt x="193" y="169"/>
                  </a:moveTo>
                  <a:cubicBezTo>
                    <a:pt x="197" y="169"/>
                    <a:pt x="201" y="165"/>
                    <a:pt x="201" y="161"/>
                  </a:cubicBezTo>
                  <a:cubicBezTo>
                    <a:pt x="201" y="156"/>
                    <a:pt x="197" y="153"/>
                    <a:pt x="193" y="153"/>
                  </a:cubicBezTo>
                  <a:cubicBezTo>
                    <a:pt x="188" y="153"/>
                    <a:pt x="185" y="156"/>
                    <a:pt x="185" y="161"/>
                  </a:cubicBezTo>
                  <a:cubicBezTo>
                    <a:pt x="185" y="165"/>
                    <a:pt x="188" y="169"/>
                    <a:pt x="193" y="169"/>
                  </a:cubicBezTo>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grpSp>
      <p:grpSp>
        <p:nvGrpSpPr>
          <p:cNvPr id="1275" name="PA_库_形状 1275"/>
          <p:cNvGrpSpPr/>
          <p:nvPr>
            <p:custDataLst>
              <p:tags r:id="rId18"/>
            </p:custDataLst>
          </p:nvPr>
        </p:nvGrpSpPr>
        <p:grpSpPr>
          <a:xfrm>
            <a:off x="12984075" y="4864100"/>
            <a:ext cx="3987800" cy="3987800"/>
            <a:chOff x="12984075" y="4864100"/>
            <a:chExt cx="3987800" cy="3987800"/>
          </a:xfrm>
        </p:grpSpPr>
        <p:sp>
          <p:nvSpPr>
            <p:cNvPr id="1271" name="Shape 1271"/>
            <p:cNvSpPr/>
            <p:nvPr/>
          </p:nvSpPr>
          <p:spPr>
            <a:xfrm>
              <a:off x="12984075" y="4864100"/>
              <a:ext cx="3987800" cy="3987800"/>
            </a:xfrm>
            <a:prstGeom prst="ellipse">
              <a:avLst/>
            </a:prstGeom>
            <a:blipFill>
              <a:blip r:embed="rId17"/>
              <a:stretch>
                <a:fillRect/>
              </a:stretch>
            </a:bli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grpSp>
          <p:nvGrpSpPr>
            <p:cNvPr id="1276" name="Shape 1276"/>
            <p:cNvGrpSpPr/>
            <p:nvPr/>
          </p:nvGrpSpPr>
          <p:grpSpPr>
            <a:xfrm>
              <a:off x="14457274" y="6057289"/>
              <a:ext cx="1041401" cy="1461229"/>
              <a:chOff x="7912100" y="1027113"/>
              <a:chExt cx="303213" cy="425450"/>
            </a:xfrm>
          </p:grpSpPr>
          <p:sp>
            <p:nvSpPr>
              <p:cNvPr id="1277" name="Shape 1277"/>
              <p:cNvSpPr/>
              <p:nvPr/>
            </p:nvSpPr>
            <p:spPr>
              <a:xfrm>
                <a:off x="7948613" y="1433513"/>
                <a:ext cx="254000" cy="19050"/>
              </a:xfrm>
              <a:custGeom>
                <a:rect l="0" t="0" r="0" b="0"/>
                <a:pathLst>
                  <a:path w="255" h="19" extrusionOk="0">
                    <a:moveTo>
                      <a:pt x="246" y="0"/>
                    </a:moveTo>
                    <a:cubicBezTo>
                      <a:pt x="10" y="0"/>
                      <a:pt x="10" y="0"/>
                      <a:pt x="10" y="0"/>
                    </a:cubicBezTo>
                    <a:cubicBezTo>
                      <a:pt x="5" y="0"/>
                      <a:pt x="0" y="5"/>
                      <a:pt x="0" y="10"/>
                    </a:cubicBezTo>
                    <a:cubicBezTo>
                      <a:pt x="0" y="15"/>
                      <a:pt x="5" y="19"/>
                      <a:pt x="10" y="19"/>
                    </a:cubicBezTo>
                    <a:cubicBezTo>
                      <a:pt x="246" y="19"/>
                      <a:pt x="246" y="19"/>
                      <a:pt x="246" y="19"/>
                    </a:cubicBezTo>
                    <a:cubicBezTo>
                      <a:pt x="251" y="19"/>
                      <a:pt x="255" y="15"/>
                      <a:pt x="255" y="10"/>
                    </a:cubicBezTo>
                    <a:cubicBezTo>
                      <a:pt x="255" y="5"/>
                      <a:pt x="251" y="0"/>
                      <a:pt x="246"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78" name="Shape 1278"/>
              <p:cNvSpPr/>
              <p:nvPr/>
            </p:nvSpPr>
            <p:spPr>
              <a:xfrm>
                <a:off x="7912100" y="1027113"/>
                <a:ext cx="277813" cy="400050"/>
              </a:xfrm>
              <a:custGeom>
                <a:rect l="0" t="0" r="0" b="0"/>
                <a:pathLst>
                  <a:path w="278" h="399" extrusionOk="0">
                    <a:moveTo>
                      <a:pt x="68" y="189"/>
                    </a:moveTo>
                    <a:cubicBezTo>
                      <a:pt x="81" y="181"/>
                      <a:pt x="97" y="170"/>
                      <a:pt x="105" y="165"/>
                    </a:cubicBezTo>
                    <a:cubicBezTo>
                      <a:pt x="114" y="169"/>
                      <a:pt x="124" y="170"/>
                      <a:pt x="134" y="168"/>
                    </a:cubicBezTo>
                    <a:cubicBezTo>
                      <a:pt x="133" y="186"/>
                      <a:pt x="125" y="200"/>
                      <a:pt x="92" y="230"/>
                    </a:cubicBezTo>
                    <a:cubicBezTo>
                      <a:pt x="59" y="260"/>
                      <a:pt x="40" y="300"/>
                      <a:pt x="40" y="337"/>
                    </a:cubicBezTo>
                    <a:cubicBezTo>
                      <a:pt x="40" y="361"/>
                      <a:pt x="49" y="381"/>
                      <a:pt x="66" y="396"/>
                    </a:cubicBezTo>
                    <a:cubicBezTo>
                      <a:pt x="67" y="398"/>
                      <a:pt x="70" y="399"/>
                      <a:pt x="72" y="399"/>
                    </a:cubicBezTo>
                    <a:cubicBezTo>
                      <a:pt x="255" y="399"/>
                      <a:pt x="255" y="399"/>
                      <a:pt x="255" y="399"/>
                    </a:cubicBezTo>
                    <a:cubicBezTo>
                      <a:pt x="261" y="399"/>
                      <a:pt x="265" y="395"/>
                      <a:pt x="265" y="390"/>
                    </a:cubicBezTo>
                    <a:cubicBezTo>
                      <a:pt x="265" y="384"/>
                      <a:pt x="261" y="380"/>
                      <a:pt x="255" y="380"/>
                    </a:cubicBezTo>
                    <a:cubicBezTo>
                      <a:pt x="76" y="380"/>
                      <a:pt x="76" y="380"/>
                      <a:pt x="76" y="380"/>
                    </a:cubicBezTo>
                    <a:cubicBezTo>
                      <a:pt x="65" y="369"/>
                      <a:pt x="59" y="354"/>
                      <a:pt x="59" y="336"/>
                    </a:cubicBezTo>
                    <a:cubicBezTo>
                      <a:pt x="59" y="306"/>
                      <a:pt x="76" y="270"/>
                      <a:pt x="104" y="244"/>
                    </a:cubicBezTo>
                    <a:cubicBezTo>
                      <a:pt x="143" y="208"/>
                      <a:pt x="153" y="191"/>
                      <a:pt x="153" y="160"/>
                    </a:cubicBezTo>
                    <a:cubicBezTo>
                      <a:pt x="160" y="156"/>
                      <a:pt x="166" y="151"/>
                      <a:pt x="170" y="145"/>
                    </a:cubicBezTo>
                    <a:cubicBezTo>
                      <a:pt x="182" y="128"/>
                      <a:pt x="185" y="111"/>
                      <a:pt x="179" y="97"/>
                    </a:cubicBezTo>
                    <a:cubicBezTo>
                      <a:pt x="176" y="93"/>
                      <a:pt x="171" y="91"/>
                      <a:pt x="166" y="93"/>
                    </a:cubicBezTo>
                    <a:cubicBezTo>
                      <a:pt x="162" y="95"/>
                      <a:pt x="160" y="101"/>
                      <a:pt x="162" y="105"/>
                    </a:cubicBezTo>
                    <a:cubicBezTo>
                      <a:pt x="166" y="114"/>
                      <a:pt x="161" y="126"/>
                      <a:pt x="155" y="135"/>
                    </a:cubicBezTo>
                    <a:cubicBezTo>
                      <a:pt x="150" y="141"/>
                      <a:pt x="142" y="146"/>
                      <a:pt x="133" y="149"/>
                    </a:cubicBezTo>
                    <a:cubicBezTo>
                      <a:pt x="124" y="151"/>
                      <a:pt x="116" y="150"/>
                      <a:pt x="110" y="146"/>
                    </a:cubicBezTo>
                    <a:cubicBezTo>
                      <a:pt x="107" y="144"/>
                      <a:pt x="103" y="144"/>
                      <a:pt x="99" y="146"/>
                    </a:cubicBezTo>
                    <a:cubicBezTo>
                      <a:pt x="99" y="146"/>
                      <a:pt x="76" y="162"/>
                      <a:pt x="58" y="173"/>
                    </a:cubicBezTo>
                    <a:cubicBezTo>
                      <a:pt x="56" y="175"/>
                      <a:pt x="53" y="175"/>
                      <a:pt x="50" y="174"/>
                    </a:cubicBezTo>
                    <a:cubicBezTo>
                      <a:pt x="41" y="171"/>
                      <a:pt x="30" y="159"/>
                      <a:pt x="25" y="149"/>
                    </a:cubicBezTo>
                    <a:cubicBezTo>
                      <a:pt x="22" y="143"/>
                      <a:pt x="24" y="140"/>
                      <a:pt x="25" y="139"/>
                    </a:cubicBezTo>
                    <a:cubicBezTo>
                      <a:pt x="26" y="139"/>
                      <a:pt x="26" y="139"/>
                      <a:pt x="26" y="138"/>
                    </a:cubicBezTo>
                    <a:cubicBezTo>
                      <a:pt x="72" y="99"/>
                      <a:pt x="95" y="58"/>
                      <a:pt x="96" y="56"/>
                    </a:cubicBezTo>
                    <a:cubicBezTo>
                      <a:pt x="97" y="54"/>
                      <a:pt x="97" y="51"/>
                      <a:pt x="96" y="49"/>
                    </a:cubicBezTo>
                    <a:cubicBezTo>
                      <a:pt x="95" y="45"/>
                      <a:pt x="93" y="37"/>
                      <a:pt x="91" y="28"/>
                    </a:cubicBezTo>
                    <a:cubicBezTo>
                      <a:pt x="105" y="36"/>
                      <a:pt x="126" y="45"/>
                      <a:pt x="149" y="45"/>
                    </a:cubicBezTo>
                    <a:cubicBezTo>
                      <a:pt x="182" y="45"/>
                      <a:pt x="259" y="58"/>
                      <a:pt x="259" y="173"/>
                    </a:cubicBezTo>
                    <a:cubicBezTo>
                      <a:pt x="259" y="174"/>
                      <a:pt x="259" y="238"/>
                      <a:pt x="233" y="308"/>
                    </a:cubicBezTo>
                    <a:cubicBezTo>
                      <a:pt x="232" y="313"/>
                      <a:pt x="234" y="318"/>
                      <a:pt x="239" y="320"/>
                    </a:cubicBezTo>
                    <a:cubicBezTo>
                      <a:pt x="240" y="320"/>
                      <a:pt x="241" y="320"/>
                      <a:pt x="242" y="320"/>
                    </a:cubicBezTo>
                    <a:cubicBezTo>
                      <a:pt x="246" y="320"/>
                      <a:pt x="250" y="318"/>
                      <a:pt x="251" y="314"/>
                    </a:cubicBezTo>
                    <a:cubicBezTo>
                      <a:pt x="278" y="241"/>
                      <a:pt x="278" y="176"/>
                      <a:pt x="278" y="173"/>
                    </a:cubicBezTo>
                    <a:cubicBezTo>
                      <a:pt x="278" y="37"/>
                      <a:pt x="179" y="27"/>
                      <a:pt x="149" y="27"/>
                    </a:cubicBezTo>
                    <a:cubicBezTo>
                      <a:pt x="117" y="27"/>
                      <a:pt x="85" y="2"/>
                      <a:pt x="84" y="2"/>
                    </a:cubicBezTo>
                    <a:cubicBezTo>
                      <a:pt x="81" y="0"/>
                      <a:pt x="78" y="0"/>
                      <a:pt x="74" y="1"/>
                    </a:cubicBezTo>
                    <a:cubicBezTo>
                      <a:pt x="71" y="3"/>
                      <a:pt x="69" y="6"/>
                      <a:pt x="69" y="10"/>
                    </a:cubicBezTo>
                    <a:cubicBezTo>
                      <a:pt x="69" y="22"/>
                      <a:pt x="75" y="42"/>
                      <a:pt x="77" y="50"/>
                    </a:cubicBezTo>
                    <a:cubicBezTo>
                      <a:pt x="71" y="61"/>
                      <a:pt x="50" y="93"/>
                      <a:pt x="14" y="124"/>
                    </a:cubicBezTo>
                    <a:cubicBezTo>
                      <a:pt x="8" y="128"/>
                      <a:pt x="0" y="140"/>
                      <a:pt x="8" y="157"/>
                    </a:cubicBezTo>
                    <a:cubicBezTo>
                      <a:pt x="13" y="168"/>
                      <a:pt x="27" y="187"/>
                      <a:pt x="45" y="192"/>
                    </a:cubicBezTo>
                    <a:cubicBezTo>
                      <a:pt x="53" y="194"/>
                      <a:pt x="61" y="193"/>
                      <a:pt x="68" y="18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79" name="Shape 1279"/>
              <p:cNvSpPr/>
              <p:nvPr/>
            </p:nvSpPr>
            <p:spPr>
              <a:xfrm>
                <a:off x="8053388" y="1027113"/>
                <a:ext cx="161925" cy="282575"/>
              </a:xfrm>
              <a:custGeom>
                <a:rect l="0" t="0" r="0" b="0"/>
                <a:pathLst>
                  <a:path w="163" h="281" extrusionOk="0">
                    <a:moveTo>
                      <a:pt x="10" y="19"/>
                    </a:moveTo>
                    <a:cubicBezTo>
                      <a:pt x="40" y="19"/>
                      <a:pt x="61" y="24"/>
                      <a:pt x="79" y="36"/>
                    </a:cubicBezTo>
                    <a:cubicBezTo>
                      <a:pt x="109" y="56"/>
                      <a:pt x="144" y="97"/>
                      <a:pt x="144" y="173"/>
                    </a:cubicBezTo>
                    <a:cubicBezTo>
                      <a:pt x="144" y="192"/>
                      <a:pt x="144" y="218"/>
                      <a:pt x="132" y="269"/>
                    </a:cubicBezTo>
                    <a:cubicBezTo>
                      <a:pt x="130" y="274"/>
                      <a:pt x="133" y="279"/>
                      <a:pt x="138" y="281"/>
                    </a:cubicBezTo>
                    <a:cubicBezTo>
                      <a:pt x="139" y="281"/>
                      <a:pt x="140" y="281"/>
                      <a:pt x="141" y="281"/>
                    </a:cubicBezTo>
                    <a:cubicBezTo>
                      <a:pt x="145" y="281"/>
                      <a:pt x="149" y="278"/>
                      <a:pt x="150" y="274"/>
                    </a:cubicBezTo>
                    <a:cubicBezTo>
                      <a:pt x="163" y="220"/>
                      <a:pt x="163" y="193"/>
                      <a:pt x="163" y="173"/>
                    </a:cubicBezTo>
                    <a:cubicBezTo>
                      <a:pt x="163" y="84"/>
                      <a:pt x="117" y="39"/>
                      <a:pt x="90" y="21"/>
                    </a:cubicBezTo>
                    <a:cubicBezTo>
                      <a:pt x="68" y="6"/>
                      <a:pt x="44" y="0"/>
                      <a:pt x="10" y="0"/>
                    </a:cubicBezTo>
                    <a:cubicBezTo>
                      <a:pt x="4" y="0"/>
                      <a:pt x="0" y="4"/>
                      <a:pt x="0" y="10"/>
                    </a:cubicBezTo>
                    <a:cubicBezTo>
                      <a:pt x="0" y="15"/>
                      <a:pt x="4" y="19"/>
                      <a:pt x="10" y="1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grpSp>
      </p:grpSp>
      <p:grpSp>
        <p:nvGrpSpPr>
          <p:cNvPr id="1280" name="PA_库_形状 1280"/>
          <p:cNvGrpSpPr/>
          <p:nvPr>
            <p:custDataLst>
              <p:tags r:id="rId19"/>
            </p:custDataLst>
          </p:nvPr>
        </p:nvGrpSpPr>
        <p:grpSpPr>
          <a:xfrm>
            <a:off x="1957445" y="4864100"/>
            <a:ext cx="3987800" cy="3987800"/>
            <a:chOff x="1957445" y="4864100"/>
            <a:chExt cx="3987800" cy="3987800"/>
          </a:xfrm>
        </p:grpSpPr>
        <p:sp>
          <p:nvSpPr>
            <p:cNvPr id="1255" name="Shape 1255"/>
            <p:cNvSpPr/>
            <p:nvPr/>
          </p:nvSpPr>
          <p:spPr>
            <a:xfrm>
              <a:off x="1957445" y="4864100"/>
              <a:ext cx="3987800" cy="3987800"/>
            </a:xfrm>
            <a:prstGeom prst="ellipse">
              <a:avLst/>
            </a:prstGeom>
            <a:blipFill>
              <a:blip r:embed="rId17"/>
              <a:stretch>
                <a:fillRect/>
              </a:stretch>
            </a:bli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grpSp>
          <p:nvGrpSpPr>
            <p:cNvPr id="1281" name="Shape 1281"/>
            <p:cNvGrpSpPr/>
            <p:nvPr/>
          </p:nvGrpSpPr>
          <p:grpSpPr>
            <a:xfrm>
              <a:off x="3243786" y="5969000"/>
              <a:ext cx="1426446" cy="1881848"/>
              <a:chOff x="13819029" y="6521919"/>
              <a:chExt cx="961359" cy="1268280"/>
            </a:xfrm>
          </p:grpSpPr>
          <p:sp>
            <p:nvSpPr>
              <p:cNvPr id="1282" name="Shape 1282"/>
              <p:cNvSpPr/>
              <p:nvPr/>
            </p:nvSpPr>
            <p:spPr>
              <a:xfrm>
                <a:off x="14165270" y="7593615"/>
                <a:ext cx="268876" cy="39317"/>
              </a:xfrm>
              <a:custGeom>
                <a:rect l="0" t="0" r="0" b="0"/>
                <a:pathLst>
                  <a:path w="900" h="132" extrusionOk="0">
                    <a:moveTo>
                      <a:pt x="834" y="0"/>
                    </a:moveTo>
                    <a:cubicBezTo>
                      <a:pt x="65" y="0"/>
                      <a:pt x="65" y="0"/>
                      <a:pt x="65" y="0"/>
                    </a:cubicBezTo>
                    <a:cubicBezTo>
                      <a:pt x="29" y="0"/>
                      <a:pt x="0" y="30"/>
                      <a:pt x="0" y="66"/>
                    </a:cubicBezTo>
                    <a:cubicBezTo>
                      <a:pt x="0" y="102"/>
                      <a:pt x="29" y="132"/>
                      <a:pt x="65" y="132"/>
                    </a:cubicBezTo>
                    <a:cubicBezTo>
                      <a:pt x="834" y="132"/>
                      <a:pt x="834" y="132"/>
                      <a:pt x="834" y="132"/>
                    </a:cubicBezTo>
                    <a:cubicBezTo>
                      <a:pt x="871" y="132"/>
                      <a:pt x="900" y="102"/>
                      <a:pt x="900" y="66"/>
                    </a:cubicBezTo>
                    <a:cubicBezTo>
                      <a:pt x="900" y="30"/>
                      <a:pt x="871" y="0"/>
                      <a:pt x="83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83" name="Shape 1283"/>
              <p:cNvSpPr/>
              <p:nvPr/>
            </p:nvSpPr>
            <p:spPr>
              <a:xfrm>
                <a:off x="14190638" y="7672248"/>
                <a:ext cx="219413" cy="39317"/>
              </a:xfrm>
              <a:custGeom>
                <a:rect l="0" t="0" r="0" b="0"/>
                <a:pathLst>
                  <a:path w="731" h="133" extrusionOk="0">
                    <a:moveTo>
                      <a:pt x="664" y="0"/>
                    </a:moveTo>
                    <a:cubicBezTo>
                      <a:pt x="66" y="0"/>
                      <a:pt x="66" y="0"/>
                      <a:pt x="66" y="0"/>
                    </a:cubicBezTo>
                    <a:cubicBezTo>
                      <a:pt x="30" y="0"/>
                      <a:pt x="0" y="30"/>
                      <a:pt x="0" y="66"/>
                    </a:cubicBezTo>
                    <a:cubicBezTo>
                      <a:pt x="0" y="103"/>
                      <a:pt x="30" y="133"/>
                      <a:pt x="66" y="133"/>
                    </a:cubicBezTo>
                    <a:cubicBezTo>
                      <a:pt x="664" y="133"/>
                      <a:pt x="664" y="133"/>
                      <a:pt x="664" y="133"/>
                    </a:cubicBezTo>
                    <a:cubicBezTo>
                      <a:pt x="700" y="133"/>
                      <a:pt x="731" y="103"/>
                      <a:pt x="731" y="66"/>
                    </a:cubicBezTo>
                    <a:cubicBezTo>
                      <a:pt x="731" y="30"/>
                      <a:pt x="700" y="0"/>
                      <a:pt x="664"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84" name="Shape 1284"/>
              <p:cNvSpPr/>
              <p:nvPr/>
            </p:nvSpPr>
            <p:spPr>
              <a:xfrm>
                <a:off x="14279417" y="6521919"/>
                <a:ext cx="40585" cy="116682"/>
              </a:xfrm>
              <a:custGeom>
                <a:rect l="0" t="0" r="0" b="0"/>
                <a:pathLst>
                  <a:path w="132" h="389" extrusionOk="0">
                    <a:moveTo>
                      <a:pt x="66" y="389"/>
                    </a:moveTo>
                    <a:cubicBezTo>
                      <a:pt x="103" y="389"/>
                      <a:pt x="132" y="359"/>
                      <a:pt x="132" y="322"/>
                    </a:cubicBezTo>
                    <a:cubicBezTo>
                      <a:pt x="132" y="66"/>
                      <a:pt x="132" y="66"/>
                      <a:pt x="132" y="66"/>
                    </a:cubicBezTo>
                    <a:cubicBezTo>
                      <a:pt x="132" y="30"/>
                      <a:pt x="103" y="0"/>
                      <a:pt x="66" y="0"/>
                    </a:cubicBezTo>
                    <a:cubicBezTo>
                      <a:pt x="30" y="0"/>
                      <a:pt x="0" y="30"/>
                      <a:pt x="0" y="66"/>
                    </a:cubicBezTo>
                    <a:cubicBezTo>
                      <a:pt x="0" y="322"/>
                      <a:pt x="0" y="322"/>
                      <a:pt x="0" y="322"/>
                    </a:cubicBezTo>
                    <a:cubicBezTo>
                      <a:pt x="0" y="359"/>
                      <a:pt x="30" y="389"/>
                      <a:pt x="66" y="389"/>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85" name="Shape 1285"/>
              <p:cNvSpPr/>
              <p:nvPr/>
            </p:nvSpPr>
            <p:spPr>
              <a:xfrm>
                <a:off x="14216004" y="7750882"/>
                <a:ext cx="167413" cy="39317"/>
              </a:xfrm>
              <a:custGeom>
                <a:rect l="0" t="0" r="0" b="0"/>
                <a:pathLst>
                  <a:path w="560" h="132" extrusionOk="0">
                    <a:moveTo>
                      <a:pt x="493" y="0"/>
                    </a:moveTo>
                    <a:cubicBezTo>
                      <a:pt x="66" y="0"/>
                      <a:pt x="66" y="0"/>
                      <a:pt x="66" y="0"/>
                    </a:cubicBezTo>
                    <a:cubicBezTo>
                      <a:pt x="30" y="0"/>
                      <a:pt x="0" y="29"/>
                      <a:pt x="0" y="66"/>
                    </a:cubicBezTo>
                    <a:cubicBezTo>
                      <a:pt x="0" y="102"/>
                      <a:pt x="30" y="132"/>
                      <a:pt x="66" y="132"/>
                    </a:cubicBezTo>
                    <a:cubicBezTo>
                      <a:pt x="493" y="132"/>
                      <a:pt x="493" y="132"/>
                      <a:pt x="493" y="132"/>
                    </a:cubicBezTo>
                    <a:cubicBezTo>
                      <a:pt x="530" y="132"/>
                      <a:pt x="560" y="102"/>
                      <a:pt x="560" y="66"/>
                    </a:cubicBezTo>
                    <a:cubicBezTo>
                      <a:pt x="560" y="29"/>
                      <a:pt x="530" y="0"/>
                      <a:pt x="493" y="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86" name="Shape 1286"/>
              <p:cNvSpPr/>
              <p:nvPr/>
            </p:nvSpPr>
            <p:spPr>
              <a:xfrm>
                <a:off x="14503902" y="6590406"/>
                <a:ext cx="82439" cy="111609"/>
              </a:xfrm>
              <a:custGeom>
                <a:rect l="0" t="0" r="0" b="0"/>
                <a:pathLst>
                  <a:path w="278" h="372" extrusionOk="0">
                    <a:moveTo>
                      <a:pt x="42" y="354"/>
                    </a:moveTo>
                    <a:cubicBezTo>
                      <a:pt x="74" y="372"/>
                      <a:pt x="114" y="361"/>
                      <a:pt x="133" y="330"/>
                    </a:cubicBezTo>
                    <a:cubicBezTo>
                      <a:pt x="260" y="108"/>
                      <a:pt x="260" y="108"/>
                      <a:pt x="260" y="108"/>
                    </a:cubicBezTo>
                    <a:cubicBezTo>
                      <a:pt x="278" y="77"/>
                      <a:pt x="268" y="37"/>
                      <a:pt x="236" y="18"/>
                    </a:cubicBezTo>
                    <a:cubicBezTo>
                      <a:pt x="204" y="0"/>
                      <a:pt x="164" y="11"/>
                      <a:pt x="147" y="43"/>
                    </a:cubicBezTo>
                    <a:cubicBezTo>
                      <a:pt x="18" y="264"/>
                      <a:pt x="18" y="264"/>
                      <a:pt x="18" y="264"/>
                    </a:cubicBezTo>
                    <a:cubicBezTo>
                      <a:pt x="0" y="296"/>
                      <a:pt x="11" y="336"/>
                      <a:pt x="42" y="354"/>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87" name="Shape 1287"/>
              <p:cNvSpPr/>
              <p:nvPr/>
            </p:nvSpPr>
            <p:spPr>
              <a:xfrm>
                <a:off x="14013076" y="6590406"/>
                <a:ext cx="83707" cy="111609"/>
              </a:xfrm>
              <a:custGeom>
                <a:rect l="0" t="0" r="0" b="0"/>
                <a:pathLst>
                  <a:path w="279" h="372" extrusionOk="0">
                    <a:moveTo>
                      <a:pt x="147" y="330"/>
                    </a:moveTo>
                    <a:cubicBezTo>
                      <a:pt x="165" y="361"/>
                      <a:pt x="206" y="372"/>
                      <a:pt x="236" y="354"/>
                    </a:cubicBezTo>
                    <a:cubicBezTo>
                      <a:pt x="268" y="336"/>
                      <a:pt x="279" y="296"/>
                      <a:pt x="261" y="264"/>
                    </a:cubicBezTo>
                    <a:cubicBezTo>
                      <a:pt x="133" y="43"/>
                      <a:pt x="133" y="43"/>
                      <a:pt x="133" y="43"/>
                    </a:cubicBezTo>
                    <a:cubicBezTo>
                      <a:pt x="115" y="11"/>
                      <a:pt x="74" y="0"/>
                      <a:pt x="43" y="18"/>
                    </a:cubicBezTo>
                    <a:cubicBezTo>
                      <a:pt x="12" y="37"/>
                      <a:pt x="0" y="77"/>
                      <a:pt x="19" y="108"/>
                    </a:cubicBezTo>
                    <a:lnTo>
                      <a:pt x="147" y="33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88" name="Shape 1288"/>
              <p:cNvSpPr/>
              <p:nvPr/>
            </p:nvSpPr>
            <p:spPr>
              <a:xfrm>
                <a:off x="13819029" y="6783184"/>
                <a:ext cx="111609" cy="83707"/>
              </a:xfrm>
              <a:custGeom>
                <a:rect l="0" t="0" r="0" b="0"/>
                <a:pathLst>
                  <a:path w="372" h="278" extrusionOk="0">
                    <a:moveTo>
                      <a:pt x="330" y="147"/>
                    </a:moveTo>
                    <a:cubicBezTo>
                      <a:pt x="108" y="18"/>
                      <a:pt x="108" y="18"/>
                      <a:pt x="108" y="18"/>
                    </a:cubicBezTo>
                    <a:cubicBezTo>
                      <a:pt x="76" y="0"/>
                      <a:pt x="36" y="11"/>
                      <a:pt x="18" y="42"/>
                    </a:cubicBezTo>
                    <a:cubicBezTo>
                      <a:pt x="0" y="74"/>
                      <a:pt x="10" y="114"/>
                      <a:pt x="42" y="133"/>
                    </a:cubicBezTo>
                    <a:cubicBezTo>
                      <a:pt x="264" y="260"/>
                      <a:pt x="264" y="260"/>
                      <a:pt x="264" y="260"/>
                    </a:cubicBezTo>
                    <a:cubicBezTo>
                      <a:pt x="296" y="278"/>
                      <a:pt x="336" y="268"/>
                      <a:pt x="354" y="236"/>
                    </a:cubicBezTo>
                    <a:cubicBezTo>
                      <a:pt x="372" y="204"/>
                      <a:pt x="361" y="164"/>
                      <a:pt x="330" y="147"/>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89" name="Shape 1289"/>
              <p:cNvSpPr/>
              <p:nvPr/>
            </p:nvSpPr>
            <p:spPr>
              <a:xfrm>
                <a:off x="14668781" y="6783184"/>
                <a:ext cx="111609" cy="83707"/>
              </a:xfrm>
              <a:custGeom>
                <a:rect l="0" t="0" r="0" b="0"/>
                <a:pathLst>
                  <a:path w="372" h="278" extrusionOk="0">
                    <a:moveTo>
                      <a:pt x="354" y="42"/>
                    </a:moveTo>
                    <a:cubicBezTo>
                      <a:pt x="336" y="11"/>
                      <a:pt x="296" y="0"/>
                      <a:pt x="264" y="18"/>
                    </a:cubicBezTo>
                    <a:cubicBezTo>
                      <a:pt x="43" y="147"/>
                      <a:pt x="43" y="147"/>
                      <a:pt x="43" y="147"/>
                    </a:cubicBezTo>
                    <a:cubicBezTo>
                      <a:pt x="11" y="164"/>
                      <a:pt x="0" y="204"/>
                      <a:pt x="18" y="236"/>
                    </a:cubicBezTo>
                    <a:cubicBezTo>
                      <a:pt x="36" y="268"/>
                      <a:pt x="77" y="278"/>
                      <a:pt x="108" y="260"/>
                    </a:cubicBezTo>
                    <a:cubicBezTo>
                      <a:pt x="330" y="133"/>
                      <a:pt x="330" y="133"/>
                      <a:pt x="330" y="133"/>
                    </a:cubicBezTo>
                    <a:cubicBezTo>
                      <a:pt x="361" y="114"/>
                      <a:pt x="372" y="74"/>
                      <a:pt x="354" y="4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90" name="Shape 1290"/>
              <p:cNvSpPr/>
              <p:nvPr/>
            </p:nvSpPr>
            <p:spPr>
              <a:xfrm>
                <a:off x="14157663" y="7029231"/>
                <a:ext cx="285364" cy="428678"/>
              </a:xfrm>
              <a:custGeom>
                <a:rect l="0" t="0" r="0" b="0"/>
                <a:pathLst>
                  <a:path w="951" h="1427" extrusionOk="0">
                    <a:moveTo>
                      <a:pt x="948" y="48"/>
                    </a:moveTo>
                    <a:cubicBezTo>
                      <a:pt x="948" y="47"/>
                      <a:pt x="948" y="46"/>
                      <a:pt x="948" y="45"/>
                    </a:cubicBezTo>
                    <a:cubicBezTo>
                      <a:pt x="946" y="40"/>
                      <a:pt x="943" y="35"/>
                      <a:pt x="939" y="30"/>
                    </a:cubicBezTo>
                    <a:cubicBezTo>
                      <a:pt x="938" y="28"/>
                      <a:pt x="938" y="26"/>
                      <a:pt x="936" y="25"/>
                    </a:cubicBezTo>
                    <a:cubicBezTo>
                      <a:pt x="931" y="18"/>
                      <a:pt x="925" y="13"/>
                      <a:pt x="918" y="9"/>
                    </a:cubicBezTo>
                    <a:cubicBezTo>
                      <a:pt x="917" y="9"/>
                      <a:pt x="917" y="9"/>
                      <a:pt x="917" y="8"/>
                    </a:cubicBezTo>
                    <a:cubicBezTo>
                      <a:pt x="917" y="8"/>
                      <a:pt x="917" y="8"/>
                      <a:pt x="917" y="8"/>
                    </a:cubicBezTo>
                    <a:cubicBezTo>
                      <a:pt x="911" y="5"/>
                      <a:pt x="904" y="3"/>
                      <a:pt x="896" y="1"/>
                    </a:cubicBezTo>
                    <a:cubicBezTo>
                      <a:pt x="895" y="1"/>
                      <a:pt x="893" y="0"/>
                      <a:pt x="892" y="0"/>
                    </a:cubicBezTo>
                    <a:cubicBezTo>
                      <a:pt x="888" y="0"/>
                      <a:pt x="884" y="1"/>
                      <a:pt x="880" y="1"/>
                    </a:cubicBezTo>
                    <a:cubicBezTo>
                      <a:pt x="875" y="2"/>
                      <a:pt x="871" y="1"/>
                      <a:pt x="866" y="3"/>
                    </a:cubicBezTo>
                    <a:cubicBezTo>
                      <a:pt x="866" y="3"/>
                      <a:pt x="865" y="3"/>
                      <a:pt x="865" y="3"/>
                    </a:cubicBezTo>
                    <a:cubicBezTo>
                      <a:pt x="819" y="18"/>
                      <a:pt x="779" y="38"/>
                      <a:pt x="742" y="56"/>
                    </a:cubicBezTo>
                    <a:cubicBezTo>
                      <a:pt x="739" y="58"/>
                      <a:pt x="739" y="58"/>
                      <a:pt x="739" y="58"/>
                    </a:cubicBezTo>
                    <a:cubicBezTo>
                      <a:pt x="681" y="87"/>
                      <a:pt x="633" y="110"/>
                      <a:pt x="598" y="81"/>
                    </a:cubicBezTo>
                    <a:cubicBezTo>
                      <a:pt x="516" y="15"/>
                      <a:pt x="516" y="15"/>
                      <a:pt x="516" y="15"/>
                    </a:cubicBezTo>
                    <a:cubicBezTo>
                      <a:pt x="515" y="14"/>
                      <a:pt x="514" y="13"/>
                      <a:pt x="513" y="13"/>
                    </a:cubicBezTo>
                    <a:cubicBezTo>
                      <a:pt x="508" y="9"/>
                      <a:pt x="503" y="7"/>
                      <a:pt x="497" y="5"/>
                    </a:cubicBezTo>
                    <a:cubicBezTo>
                      <a:pt x="495" y="4"/>
                      <a:pt x="492" y="3"/>
                      <a:pt x="489" y="2"/>
                    </a:cubicBezTo>
                    <a:cubicBezTo>
                      <a:pt x="484" y="1"/>
                      <a:pt x="479" y="1"/>
                      <a:pt x="474" y="1"/>
                    </a:cubicBezTo>
                    <a:cubicBezTo>
                      <a:pt x="470" y="1"/>
                      <a:pt x="467" y="1"/>
                      <a:pt x="464" y="2"/>
                    </a:cubicBezTo>
                    <a:cubicBezTo>
                      <a:pt x="459" y="3"/>
                      <a:pt x="454" y="4"/>
                      <a:pt x="449" y="6"/>
                    </a:cubicBezTo>
                    <a:cubicBezTo>
                      <a:pt x="446" y="7"/>
                      <a:pt x="443" y="9"/>
                      <a:pt x="440" y="11"/>
                    </a:cubicBezTo>
                    <a:cubicBezTo>
                      <a:pt x="438" y="12"/>
                      <a:pt x="436" y="13"/>
                      <a:pt x="434" y="15"/>
                    </a:cubicBezTo>
                    <a:cubicBezTo>
                      <a:pt x="352" y="81"/>
                      <a:pt x="352" y="81"/>
                      <a:pt x="352" y="81"/>
                    </a:cubicBezTo>
                    <a:cubicBezTo>
                      <a:pt x="316" y="110"/>
                      <a:pt x="269" y="87"/>
                      <a:pt x="212" y="58"/>
                    </a:cubicBezTo>
                    <a:cubicBezTo>
                      <a:pt x="207" y="56"/>
                      <a:pt x="207" y="56"/>
                      <a:pt x="207" y="56"/>
                    </a:cubicBezTo>
                    <a:cubicBezTo>
                      <a:pt x="171" y="38"/>
                      <a:pt x="132" y="18"/>
                      <a:pt x="85" y="3"/>
                    </a:cubicBezTo>
                    <a:cubicBezTo>
                      <a:pt x="76" y="0"/>
                      <a:pt x="67" y="0"/>
                      <a:pt x="58" y="1"/>
                    </a:cubicBezTo>
                    <a:cubicBezTo>
                      <a:pt x="58" y="1"/>
                      <a:pt x="57" y="1"/>
                      <a:pt x="57" y="1"/>
                    </a:cubicBezTo>
                    <a:cubicBezTo>
                      <a:pt x="49" y="2"/>
                      <a:pt x="41" y="4"/>
                      <a:pt x="34" y="8"/>
                    </a:cubicBezTo>
                    <a:cubicBezTo>
                      <a:pt x="34" y="8"/>
                      <a:pt x="33" y="8"/>
                      <a:pt x="33" y="8"/>
                    </a:cubicBezTo>
                    <a:cubicBezTo>
                      <a:pt x="31" y="10"/>
                      <a:pt x="30" y="12"/>
                      <a:pt x="28" y="13"/>
                    </a:cubicBezTo>
                    <a:cubicBezTo>
                      <a:pt x="23" y="16"/>
                      <a:pt x="18" y="20"/>
                      <a:pt x="15" y="24"/>
                    </a:cubicBezTo>
                    <a:cubicBezTo>
                      <a:pt x="11" y="28"/>
                      <a:pt x="9" y="33"/>
                      <a:pt x="7" y="38"/>
                    </a:cubicBezTo>
                    <a:cubicBezTo>
                      <a:pt x="5" y="41"/>
                      <a:pt x="3" y="43"/>
                      <a:pt x="2" y="45"/>
                    </a:cubicBezTo>
                    <a:cubicBezTo>
                      <a:pt x="2" y="46"/>
                      <a:pt x="2" y="46"/>
                      <a:pt x="2" y="47"/>
                    </a:cubicBezTo>
                    <a:cubicBezTo>
                      <a:pt x="0" y="54"/>
                      <a:pt x="0" y="61"/>
                      <a:pt x="0" y="69"/>
                    </a:cubicBezTo>
                    <a:cubicBezTo>
                      <a:pt x="0" y="70"/>
                      <a:pt x="0" y="71"/>
                      <a:pt x="0" y="72"/>
                    </a:cubicBezTo>
                    <a:cubicBezTo>
                      <a:pt x="0" y="76"/>
                      <a:pt x="2" y="80"/>
                      <a:pt x="3" y="84"/>
                    </a:cubicBezTo>
                    <a:cubicBezTo>
                      <a:pt x="4" y="88"/>
                      <a:pt x="5" y="93"/>
                      <a:pt x="7" y="97"/>
                    </a:cubicBezTo>
                    <a:cubicBezTo>
                      <a:pt x="8" y="97"/>
                      <a:pt x="8" y="98"/>
                      <a:pt x="8" y="98"/>
                    </a:cubicBezTo>
                    <a:cubicBezTo>
                      <a:pt x="128" y="316"/>
                      <a:pt x="196" y="492"/>
                      <a:pt x="234" y="682"/>
                    </a:cubicBezTo>
                    <a:cubicBezTo>
                      <a:pt x="273" y="875"/>
                      <a:pt x="281" y="1083"/>
                      <a:pt x="281" y="1361"/>
                    </a:cubicBezTo>
                    <a:cubicBezTo>
                      <a:pt x="281" y="1398"/>
                      <a:pt x="310" y="1427"/>
                      <a:pt x="347" y="1427"/>
                    </a:cubicBezTo>
                    <a:cubicBezTo>
                      <a:pt x="383" y="1427"/>
                      <a:pt x="413" y="1398"/>
                      <a:pt x="413" y="1361"/>
                    </a:cubicBezTo>
                    <a:cubicBezTo>
                      <a:pt x="413" y="1073"/>
                      <a:pt x="404" y="857"/>
                      <a:pt x="364" y="657"/>
                    </a:cubicBezTo>
                    <a:cubicBezTo>
                      <a:pt x="334" y="505"/>
                      <a:pt x="286" y="362"/>
                      <a:pt x="211" y="203"/>
                    </a:cubicBezTo>
                    <a:cubicBezTo>
                      <a:pt x="286" y="236"/>
                      <a:pt x="355" y="249"/>
                      <a:pt x="436" y="183"/>
                    </a:cubicBezTo>
                    <a:cubicBezTo>
                      <a:pt x="475" y="151"/>
                      <a:pt x="475" y="151"/>
                      <a:pt x="475" y="151"/>
                    </a:cubicBezTo>
                    <a:cubicBezTo>
                      <a:pt x="515" y="183"/>
                      <a:pt x="515" y="183"/>
                      <a:pt x="515" y="183"/>
                    </a:cubicBezTo>
                    <a:cubicBezTo>
                      <a:pt x="595" y="249"/>
                      <a:pt x="665" y="237"/>
                      <a:pt x="740" y="204"/>
                    </a:cubicBezTo>
                    <a:cubicBezTo>
                      <a:pt x="664" y="362"/>
                      <a:pt x="616" y="505"/>
                      <a:pt x="586" y="657"/>
                    </a:cubicBezTo>
                    <a:cubicBezTo>
                      <a:pt x="546" y="858"/>
                      <a:pt x="538" y="1073"/>
                      <a:pt x="537" y="1361"/>
                    </a:cubicBezTo>
                    <a:cubicBezTo>
                      <a:pt x="537" y="1398"/>
                      <a:pt x="567" y="1427"/>
                      <a:pt x="603" y="1427"/>
                    </a:cubicBezTo>
                    <a:cubicBezTo>
                      <a:pt x="639" y="1427"/>
                      <a:pt x="669" y="1398"/>
                      <a:pt x="669" y="1361"/>
                    </a:cubicBezTo>
                    <a:cubicBezTo>
                      <a:pt x="669" y="1083"/>
                      <a:pt x="677" y="875"/>
                      <a:pt x="715" y="682"/>
                    </a:cubicBezTo>
                    <a:cubicBezTo>
                      <a:pt x="754" y="492"/>
                      <a:pt x="822" y="316"/>
                      <a:pt x="943" y="98"/>
                    </a:cubicBezTo>
                    <a:cubicBezTo>
                      <a:pt x="943" y="97"/>
                      <a:pt x="943" y="97"/>
                      <a:pt x="943" y="97"/>
                    </a:cubicBezTo>
                    <a:cubicBezTo>
                      <a:pt x="946" y="92"/>
                      <a:pt x="947" y="86"/>
                      <a:pt x="948" y="80"/>
                    </a:cubicBezTo>
                    <a:cubicBezTo>
                      <a:pt x="949" y="78"/>
                      <a:pt x="950" y="75"/>
                      <a:pt x="950" y="73"/>
                    </a:cubicBezTo>
                    <a:cubicBezTo>
                      <a:pt x="951" y="65"/>
                      <a:pt x="950" y="57"/>
                      <a:pt x="948" y="48"/>
                    </a:cubicBezTo>
                    <a:cubicBezTo>
                      <a:pt x="948" y="48"/>
                      <a:pt x="948" y="48"/>
                      <a:pt x="948" y="48"/>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91" name="Shape 1291"/>
              <p:cNvSpPr/>
              <p:nvPr/>
            </p:nvSpPr>
            <p:spPr>
              <a:xfrm>
                <a:off x="13947127" y="6727380"/>
                <a:ext cx="705165" cy="819308"/>
              </a:xfrm>
              <a:custGeom>
                <a:rect l="0" t="0" r="0" b="0"/>
                <a:pathLst>
                  <a:path w="2353" h="2737" extrusionOk="0">
                    <a:moveTo>
                      <a:pt x="1626" y="90"/>
                    </a:moveTo>
                    <a:cubicBezTo>
                      <a:pt x="1487" y="32"/>
                      <a:pt x="1335" y="0"/>
                      <a:pt x="1176" y="0"/>
                    </a:cubicBezTo>
                    <a:cubicBezTo>
                      <a:pt x="1017" y="0"/>
                      <a:pt x="865" y="32"/>
                      <a:pt x="726" y="90"/>
                    </a:cubicBezTo>
                    <a:cubicBezTo>
                      <a:pt x="582" y="150"/>
                      <a:pt x="453" y="236"/>
                      <a:pt x="344" y="345"/>
                    </a:cubicBezTo>
                    <a:cubicBezTo>
                      <a:pt x="237" y="452"/>
                      <a:pt x="150" y="581"/>
                      <a:pt x="91" y="724"/>
                    </a:cubicBezTo>
                    <a:cubicBezTo>
                      <a:pt x="89" y="727"/>
                      <a:pt x="89" y="727"/>
                      <a:pt x="89" y="727"/>
                    </a:cubicBezTo>
                    <a:cubicBezTo>
                      <a:pt x="31" y="865"/>
                      <a:pt x="0" y="1017"/>
                      <a:pt x="0" y="1177"/>
                    </a:cubicBezTo>
                    <a:cubicBezTo>
                      <a:pt x="0" y="1303"/>
                      <a:pt x="20" y="1426"/>
                      <a:pt x="58" y="1541"/>
                    </a:cubicBezTo>
                    <a:cubicBezTo>
                      <a:pt x="96" y="1660"/>
                      <a:pt x="154" y="1771"/>
                      <a:pt x="226" y="1870"/>
                    </a:cubicBezTo>
                    <a:cubicBezTo>
                      <a:pt x="350" y="2040"/>
                      <a:pt x="450" y="2149"/>
                      <a:pt x="527" y="2233"/>
                    </a:cubicBezTo>
                    <a:cubicBezTo>
                      <a:pt x="664" y="2384"/>
                      <a:pt x="726" y="2451"/>
                      <a:pt x="726" y="2671"/>
                    </a:cubicBezTo>
                    <a:cubicBezTo>
                      <a:pt x="726" y="2708"/>
                      <a:pt x="755" y="2737"/>
                      <a:pt x="792" y="2737"/>
                    </a:cubicBezTo>
                    <a:cubicBezTo>
                      <a:pt x="1566" y="2737"/>
                      <a:pt x="1566" y="2737"/>
                      <a:pt x="1566" y="2737"/>
                    </a:cubicBezTo>
                    <a:cubicBezTo>
                      <a:pt x="1603" y="2737"/>
                      <a:pt x="1632" y="2708"/>
                      <a:pt x="1632" y="2671"/>
                    </a:cubicBezTo>
                    <a:cubicBezTo>
                      <a:pt x="1632" y="2449"/>
                      <a:pt x="1692" y="2382"/>
                      <a:pt x="1830" y="2230"/>
                    </a:cubicBezTo>
                    <a:cubicBezTo>
                      <a:pt x="1907" y="2145"/>
                      <a:pt x="2005" y="2036"/>
                      <a:pt x="2127" y="1870"/>
                    </a:cubicBezTo>
                    <a:cubicBezTo>
                      <a:pt x="2199" y="1771"/>
                      <a:pt x="2256" y="1660"/>
                      <a:pt x="2295" y="1541"/>
                    </a:cubicBezTo>
                    <a:cubicBezTo>
                      <a:pt x="2333" y="1426"/>
                      <a:pt x="2353" y="1304"/>
                      <a:pt x="2353" y="1177"/>
                    </a:cubicBezTo>
                    <a:cubicBezTo>
                      <a:pt x="2353" y="852"/>
                      <a:pt x="2221" y="557"/>
                      <a:pt x="2008" y="345"/>
                    </a:cubicBezTo>
                    <a:cubicBezTo>
                      <a:pt x="1900" y="236"/>
                      <a:pt x="1770" y="149"/>
                      <a:pt x="1626" y="90"/>
                    </a:cubicBezTo>
                    <a:close/>
                    <a:moveTo>
                      <a:pt x="2169" y="1501"/>
                    </a:moveTo>
                    <a:cubicBezTo>
                      <a:pt x="2135" y="1607"/>
                      <a:pt x="2084" y="1705"/>
                      <a:pt x="2020" y="1792"/>
                    </a:cubicBezTo>
                    <a:cubicBezTo>
                      <a:pt x="1901" y="1955"/>
                      <a:pt x="1806" y="2060"/>
                      <a:pt x="1732" y="2142"/>
                    </a:cubicBezTo>
                    <a:cubicBezTo>
                      <a:pt x="1585" y="2305"/>
                      <a:pt x="1513" y="2385"/>
                      <a:pt x="1501" y="2606"/>
                    </a:cubicBezTo>
                    <a:cubicBezTo>
                      <a:pt x="856" y="2606"/>
                      <a:pt x="856" y="2606"/>
                      <a:pt x="856" y="2606"/>
                    </a:cubicBezTo>
                    <a:cubicBezTo>
                      <a:pt x="845" y="2386"/>
                      <a:pt x="771" y="2306"/>
                      <a:pt x="625" y="2145"/>
                    </a:cubicBezTo>
                    <a:cubicBezTo>
                      <a:pt x="625" y="2145"/>
                      <a:pt x="625" y="2145"/>
                      <a:pt x="625" y="2145"/>
                    </a:cubicBezTo>
                    <a:cubicBezTo>
                      <a:pt x="549" y="2062"/>
                      <a:pt x="452" y="1956"/>
                      <a:pt x="332" y="1792"/>
                    </a:cubicBezTo>
                    <a:cubicBezTo>
                      <a:pt x="268" y="1705"/>
                      <a:pt x="218" y="1606"/>
                      <a:pt x="183" y="1500"/>
                    </a:cubicBezTo>
                    <a:cubicBezTo>
                      <a:pt x="150" y="1399"/>
                      <a:pt x="131" y="1290"/>
                      <a:pt x="131" y="1177"/>
                    </a:cubicBezTo>
                    <a:cubicBezTo>
                      <a:pt x="131" y="1035"/>
                      <a:pt x="160" y="900"/>
                      <a:pt x="211" y="777"/>
                    </a:cubicBezTo>
                    <a:cubicBezTo>
                      <a:pt x="212" y="774"/>
                      <a:pt x="212" y="774"/>
                      <a:pt x="212" y="774"/>
                    </a:cubicBezTo>
                    <a:cubicBezTo>
                      <a:pt x="265" y="648"/>
                      <a:pt x="342" y="534"/>
                      <a:pt x="438" y="438"/>
                    </a:cubicBezTo>
                    <a:cubicBezTo>
                      <a:pt x="534" y="342"/>
                      <a:pt x="649" y="264"/>
                      <a:pt x="777" y="211"/>
                    </a:cubicBezTo>
                    <a:cubicBezTo>
                      <a:pt x="899" y="160"/>
                      <a:pt x="1034" y="132"/>
                      <a:pt x="1176" y="132"/>
                    </a:cubicBezTo>
                    <a:cubicBezTo>
                      <a:pt x="1318" y="132"/>
                      <a:pt x="1453" y="160"/>
                      <a:pt x="1576" y="211"/>
                    </a:cubicBezTo>
                    <a:cubicBezTo>
                      <a:pt x="1703" y="264"/>
                      <a:pt x="1818" y="342"/>
                      <a:pt x="1915" y="438"/>
                    </a:cubicBezTo>
                    <a:cubicBezTo>
                      <a:pt x="2103" y="627"/>
                      <a:pt x="2220" y="888"/>
                      <a:pt x="2220" y="1177"/>
                    </a:cubicBezTo>
                    <a:cubicBezTo>
                      <a:pt x="2220" y="1290"/>
                      <a:pt x="2202" y="1399"/>
                      <a:pt x="2169" y="150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92" name="Shape 1292"/>
              <p:cNvSpPr/>
              <p:nvPr/>
            </p:nvSpPr>
            <p:spPr>
              <a:xfrm>
                <a:off x="14037176" y="7050792"/>
                <a:ext cx="60878" cy="136974"/>
              </a:xfrm>
              <a:custGeom>
                <a:rect l="0" t="0" r="0" b="0"/>
                <a:pathLst>
                  <a:path w="205" h="457" extrusionOk="0">
                    <a:moveTo>
                      <a:pt x="148" y="216"/>
                    </a:moveTo>
                    <a:cubicBezTo>
                      <a:pt x="138" y="169"/>
                      <a:pt x="133" y="119"/>
                      <a:pt x="133" y="67"/>
                    </a:cubicBezTo>
                    <a:cubicBezTo>
                      <a:pt x="133" y="31"/>
                      <a:pt x="103" y="0"/>
                      <a:pt x="67" y="0"/>
                    </a:cubicBezTo>
                    <a:cubicBezTo>
                      <a:pt x="30" y="0"/>
                      <a:pt x="0" y="31"/>
                      <a:pt x="0" y="67"/>
                    </a:cubicBezTo>
                    <a:cubicBezTo>
                      <a:pt x="0" y="125"/>
                      <a:pt x="6" y="184"/>
                      <a:pt x="18" y="241"/>
                    </a:cubicBezTo>
                    <a:cubicBezTo>
                      <a:pt x="30" y="299"/>
                      <a:pt x="48" y="355"/>
                      <a:pt x="70" y="408"/>
                    </a:cubicBezTo>
                    <a:cubicBezTo>
                      <a:pt x="84" y="442"/>
                      <a:pt x="122" y="457"/>
                      <a:pt x="156" y="443"/>
                    </a:cubicBezTo>
                    <a:cubicBezTo>
                      <a:pt x="189" y="429"/>
                      <a:pt x="205" y="390"/>
                      <a:pt x="191" y="357"/>
                    </a:cubicBezTo>
                    <a:cubicBezTo>
                      <a:pt x="172" y="312"/>
                      <a:pt x="157" y="264"/>
                      <a:pt x="148" y="216"/>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93" name="Shape 1293"/>
              <p:cNvSpPr/>
              <p:nvPr/>
            </p:nvSpPr>
            <p:spPr>
              <a:xfrm>
                <a:off x="14053663" y="6807283"/>
                <a:ext cx="266339" cy="191511"/>
              </a:xfrm>
              <a:custGeom>
                <a:rect l="0" t="0" r="0" b="0"/>
                <a:pathLst>
                  <a:path w="889" h="636" extrusionOk="0">
                    <a:moveTo>
                      <a:pt x="532" y="190"/>
                    </a:moveTo>
                    <a:cubicBezTo>
                      <a:pt x="578" y="172"/>
                      <a:pt x="625" y="157"/>
                      <a:pt x="675" y="147"/>
                    </a:cubicBezTo>
                    <a:cubicBezTo>
                      <a:pt x="722" y="137"/>
                      <a:pt x="771" y="133"/>
                      <a:pt x="823" y="133"/>
                    </a:cubicBezTo>
                    <a:cubicBezTo>
                      <a:pt x="860" y="133"/>
                      <a:pt x="889" y="103"/>
                      <a:pt x="889" y="67"/>
                    </a:cubicBezTo>
                    <a:cubicBezTo>
                      <a:pt x="889" y="30"/>
                      <a:pt x="860" y="0"/>
                      <a:pt x="823" y="0"/>
                    </a:cubicBezTo>
                    <a:cubicBezTo>
                      <a:pt x="765" y="0"/>
                      <a:pt x="706" y="6"/>
                      <a:pt x="649" y="18"/>
                    </a:cubicBezTo>
                    <a:cubicBezTo>
                      <a:pt x="590" y="30"/>
                      <a:pt x="535" y="47"/>
                      <a:pt x="481" y="69"/>
                    </a:cubicBezTo>
                    <a:cubicBezTo>
                      <a:pt x="429" y="92"/>
                      <a:pt x="379" y="119"/>
                      <a:pt x="333" y="149"/>
                    </a:cubicBezTo>
                    <a:cubicBezTo>
                      <a:pt x="333" y="150"/>
                      <a:pt x="333" y="150"/>
                      <a:pt x="333" y="150"/>
                    </a:cubicBezTo>
                    <a:cubicBezTo>
                      <a:pt x="285" y="182"/>
                      <a:pt x="241" y="218"/>
                      <a:pt x="202" y="257"/>
                    </a:cubicBezTo>
                    <a:cubicBezTo>
                      <a:pt x="163" y="297"/>
                      <a:pt x="127" y="340"/>
                      <a:pt x="95" y="387"/>
                    </a:cubicBezTo>
                    <a:cubicBezTo>
                      <a:pt x="95" y="387"/>
                      <a:pt x="95" y="387"/>
                      <a:pt x="95" y="387"/>
                    </a:cubicBezTo>
                    <a:cubicBezTo>
                      <a:pt x="95" y="388"/>
                      <a:pt x="95" y="388"/>
                      <a:pt x="95" y="388"/>
                    </a:cubicBezTo>
                    <a:cubicBezTo>
                      <a:pt x="64" y="434"/>
                      <a:pt x="37" y="484"/>
                      <a:pt x="15" y="536"/>
                    </a:cubicBezTo>
                    <a:cubicBezTo>
                      <a:pt x="0" y="570"/>
                      <a:pt x="16" y="608"/>
                      <a:pt x="50" y="622"/>
                    </a:cubicBezTo>
                    <a:cubicBezTo>
                      <a:pt x="83" y="636"/>
                      <a:pt x="122" y="621"/>
                      <a:pt x="136" y="587"/>
                    </a:cubicBezTo>
                    <a:cubicBezTo>
                      <a:pt x="155" y="543"/>
                      <a:pt x="178" y="501"/>
                      <a:pt x="204" y="462"/>
                    </a:cubicBezTo>
                    <a:cubicBezTo>
                      <a:pt x="231" y="422"/>
                      <a:pt x="262" y="385"/>
                      <a:pt x="296" y="350"/>
                    </a:cubicBezTo>
                    <a:cubicBezTo>
                      <a:pt x="331" y="316"/>
                      <a:pt x="368" y="285"/>
                      <a:pt x="407" y="259"/>
                    </a:cubicBezTo>
                    <a:cubicBezTo>
                      <a:pt x="447" y="232"/>
                      <a:pt x="489" y="209"/>
                      <a:pt x="532" y="19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grpSp>
      </p:grpSp>
      <p:cxnSp>
        <p:nvCxnSpPr>
          <p:cNvPr id="1294" name="PA_库_形状 1294"/>
          <p:cNvCxnSpPr>
            <a:stCxn id="1269" idx="6"/>
            <a:endCxn id="1271" idx="2"/>
          </p:cNvCxnSpPr>
          <p:nvPr>
            <p:custDataLst>
              <p:tags r:id="rId20"/>
            </p:custDataLst>
          </p:nvPr>
        </p:nvCxnSpPr>
        <p:spPr>
          <a:xfrm>
            <a:off x="11458560" y="6858000"/>
            <a:ext cx="1525500" cy="0"/>
          </a:xfrm>
          <a:prstGeom prst="straightConnector1">
            <a:avLst/>
          </a:prstGeom>
          <a:noFill/>
          <a:ln w="38100" cap="flat" cmpd="sng">
            <a:solidFill>
              <a:schemeClr val="accent1"/>
            </a:solidFill>
            <a:prstDash val="solid"/>
            <a:miter lim="800000"/>
            <a:headEnd type="none" w="sm" len="sm"/>
            <a:tailEnd type="none" w="sm" len="sm"/>
          </a:ln>
        </p:spPr>
      </p:cxnSp>
      <p:grpSp>
        <p:nvGrpSpPr>
          <p:cNvPr id="1295" name="PA_库_形状 1295"/>
          <p:cNvGrpSpPr/>
          <p:nvPr>
            <p:custDataLst>
              <p:tags r:id="rId21"/>
            </p:custDataLst>
          </p:nvPr>
        </p:nvGrpSpPr>
        <p:grpSpPr>
          <a:xfrm>
            <a:off x="7470760" y="4864100"/>
            <a:ext cx="3987800" cy="3987800"/>
            <a:chOff x="7470760" y="4864100"/>
            <a:chExt cx="3987800" cy="3987800"/>
          </a:xfrm>
        </p:grpSpPr>
        <p:sp>
          <p:nvSpPr>
            <p:cNvPr id="1269" name="Shape 1269"/>
            <p:cNvSpPr/>
            <p:nvPr/>
          </p:nvSpPr>
          <p:spPr>
            <a:xfrm>
              <a:off x="7470760" y="4864100"/>
              <a:ext cx="3987800" cy="3987800"/>
            </a:xfrm>
            <a:prstGeom prst="ellipse">
              <a:avLst/>
            </a:prstGeom>
            <a:blipFill>
              <a:blip r:embed="rId17"/>
              <a:stretch>
                <a:fillRect/>
              </a:stretch>
            </a:bli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grpSp>
          <p:nvGrpSpPr>
            <p:cNvPr id="1296" name="Shape 1296"/>
            <p:cNvGrpSpPr/>
            <p:nvPr/>
          </p:nvGrpSpPr>
          <p:grpSpPr>
            <a:xfrm>
              <a:off x="8746698" y="6131603"/>
              <a:ext cx="1387902" cy="1382780"/>
              <a:chOff x="1403350" y="1023938"/>
              <a:chExt cx="430213" cy="428625"/>
            </a:xfrm>
          </p:grpSpPr>
          <p:sp>
            <p:nvSpPr>
              <p:cNvPr id="1297" name="Shape 1297"/>
              <p:cNvSpPr/>
              <p:nvPr/>
            </p:nvSpPr>
            <p:spPr>
              <a:xfrm>
                <a:off x="1631950" y="1252538"/>
                <a:ext cx="201613" cy="200025"/>
              </a:xfrm>
              <a:custGeom>
                <a:rect l="0" t="0" r="0" b="0"/>
                <a:pathLst>
                  <a:path w="201" h="199" extrusionOk="0">
                    <a:moveTo>
                      <a:pt x="105" y="4"/>
                    </a:moveTo>
                    <a:cubicBezTo>
                      <a:pt x="101" y="0"/>
                      <a:pt x="96" y="0"/>
                      <a:pt x="92" y="4"/>
                    </a:cubicBezTo>
                    <a:cubicBezTo>
                      <a:pt x="88" y="7"/>
                      <a:pt x="88" y="13"/>
                      <a:pt x="92" y="17"/>
                    </a:cubicBezTo>
                    <a:cubicBezTo>
                      <a:pt x="180" y="105"/>
                      <a:pt x="180" y="105"/>
                      <a:pt x="180" y="105"/>
                    </a:cubicBezTo>
                    <a:cubicBezTo>
                      <a:pt x="181" y="106"/>
                      <a:pt x="181" y="110"/>
                      <a:pt x="179" y="112"/>
                    </a:cubicBezTo>
                    <a:cubicBezTo>
                      <a:pt x="113" y="178"/>
                      <a:pt x="113" y="178"/>
                      <a:pt x="113" y="178"/>
                    </a:cubicBezTo>
                    <a:cubicBezTo>
                      <a:pt x="112" y="179"/>
                      <a:pt x="109" y="181"/>
                      <a:pt x="106" y="181"/>
                    </a:cubicBezTo>
                    <a:cubicBezTo>
                      <a:pt x="106" y="181"/>
                      <a:pt x="106" y="181"/>
                      <a:pt x="106" y="181"/>
                    </a:cubicBezTo>
                    <a:cubicBezTo>
                      <a:pt x="104" y="181"/>
                      <a:pt x="102" y="180"/>
                      <a:pt x="100" y="178"/>
                    </a:cubicBezTo>
                    <a:cubicBezTo>
                      <a:pt x="100" y="178"/>
                      <a:pt x="95" y="173"/>
                      <a:pt x="87" y="165"/>
                    </a:cubicBezTo>
                    <a:cubicBezTo>
                      <a:pt x="133" y="119"/>
                      <a:pt x="133" y="119"/>
                      <a:pt x="133" y="119"/>
                    </a:cubicBezTo>
                    <a:cubicBezTo>
                      <a:pt x="137" y="115"/>
                      <a:pt x="137" y="109"/>
                      <a:pt x="133" y="106"/>
                    </a:cubicBezTo>
                    <a:cubicBezTo>
                      <a:pt x="129" y="102"/>
                      <a:pt x="123" y="102"/>
                      <a:pt x="120" y="106"/>
                    </a:cubicBezTo>
                    <a:cubicBezTo>
                      <a:pt x="74" y="151"/>
                      <a:pt x="74" y="151"/>
                      <a:pt x="74" y="151"/>
                    </a:cubicBezTo>
                    <a:cubicBezTo>
                      <a:pt x="67" y="143"/>
                      <a:pt x="58" y="135"/>
                      <a:pt x="49" y="125"/>
                    </a:cubicBezTo>
                    <a:cubicBezTo>
                      <a:pt x="68" y="106"/>
                      <a:pt x="68" y="106"/>
                      <a:pt x="68" y="106"/>
                    </a:cubicBezTo>
                    <a:cubicBezTo>
                      <a:pt x="71" y="102"/>
                      <a:pt x="71" y="96"/>
                      <a:pt x="68" y="92"/>
                    </a:cubicBezTo>
                    <a:cubicBezTo>
                      <a:pt x="64" y="89"/>
                      <a:pt x="58" y="89"/>
                      <a:pt x="54" y="92"/>
                    </a:cubicBezTo>
                    <a:cubicBezTo>
                      <a:pt x="35" y="111"/>
                      <a:pt x="35" y="111"/>
                      <a:pt x="35" y="111"/>
                    </a:cubicBezTo>
                    <a:cubicBezTo>
                      <a:pt x="30" y="105"/>
                      <a:pt x="24" y="99"/>
                      <a:pt x="17" y="93"/>
                    </a:cubicBezTo>
                    <a:cubicBezTo>
                      <a:pt x="14" y="89"/>
                      <a:pt x="8" y="89"/>
                      <a:pt x="4" y="93"/>
                    </a:cubicBezTo>
                    <a:cubicBezTo>
                      <a:pt x="0" y="97"/>
                      <a:pt x="0" y="103"/>
                      <a:pt x="4" y="106"/>
                    </a:cubicBezTo>
                    <a:cubicBezTo>
                      <a:pt x="53" y="155"/>
                      <a:pt x="86" y="191"/>
                      <a:pt x="87" y="191"/>
                    </a:cubicBezTo>
                    <a:cubicBezTo>
                      <a:pt x="87" y="191"/>
                      <a:pt x="87" y="192"/>
                      <a:pt x="87" y="192"/>
                    </a:cubicBezTo>
                    <a:cubicBezTo>
                      <a:pt x="92" y="197"/>
                      <a:pt x="99" y="199"/>
                      <a:pt x="106" y="199"/>
                    </a:cubicBezTo>
                    <a:cubicBezTo>
                      <a:pt x="106" y="199"/>
                      <a:pt x="106" y="199"/>
                      <a:pt x="106" y="199"/>
                    </a:cubicBezTo>
                    <a:cubicBezTo>
                      <a:pt x="114" y="199"/>
                      <a:pt x="122" y="196"/>
                      <a:pt x="127" y="192"/>
                    </a:cubicBezTo>
                    <a:cubicBezTo>
                      <a:pt x="192" y="125"/>
                      <a:pt x="192" y="125"/>
                      <a:pt x="192" y="125"/>
                    </a:cubicBezTo>
                    <a:cubicBezTo>
                      <a:pt x="201" y="116"/>
                      <a:pt x="202" y="100"/>
                      <a:pt x="193" y="91"/>
                    </a:cubicBezTo>
                    <a:lnTo>
                      <a:pt x="105" y="4"/>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98" name="Shape 1298"/>
              <p:cNvSpPr/>
              <p:nvPr/>
            </p:nvSpPr>
            <p:spPr>
              <a:xfrm>
                <a:off x="1403350" y="1023938"/>
                <a:ext cx="206375" cy="204788"/>
              </a:xfrm>
              <a:custGeom>
                <a:rect l="0" t="0" r="0" b="0"/>
                <a:pathLst>
                  <a:path w="205" h="205" extrusionOk="0">
                    <a:moveTo>
                      <a:pt x="98" y="203"/>
                    </a:moveTo>
                    <a:cubicBezTo>
                      <a:pt x="100" y="205"/>
                      <a:pt x="103" y="205"/>
                      <a:pt x="105" y="205"/>
                    </a:cubicBezTo>
                    <a:cubicBezTo>
                      <a:pt x="108" y="205"/>
                      <a:pt x="110" y="205"/>
                      <a:pt x="112" y="203"/>
                    </a:cubicBezTo>
                    <a:cubicBezTo>
                      <a:pt x="115" y="199"/>
                      <a:pt x="115" y="193"/>
                      <a:pt x="112" y="189"/>
                    </a:cubicBezTo>
                    <a:cubicBezTo>
                      <a:pt x="105" y="183"/>
                      <a:pt x="98" y="176"/>
                      <a:pt x="92" y="170"/>
                    </a:cubicBezTo>
                    <a:cubicBezTo>
                      <a:pt x="111" y="151"/>
                      <a:pt x="111" y="151"/>
                      <a:pt x="111" y="151"/>
                    </a:cubicBezTo>
                    <a:cubicBezTo>
                      <a:pt x="115" y="148"/>
                      <a:pt x="115" y="142"/>
                      <a:pt x="111" y="138"/>
                    </a:cubicBezTo>
                    <a:cubicBezTo>
                      <a:pt x="107" y="134"/>
                      <a:pt x="102" y="134"/>
                      <a:pt x="98" y="138"/>
                    </a:cubicBezTo>
                    <a:cubicBezTo>
                      <a:pt x="79" y="157"/>
                      <a:pt x="79" y="157"/>
                      <a:pt x="79" y="157"/>
                    </a:cubicBezTo>
                    <a:cubicBezTo>
                      <a:pt x="69" y="147"/>
                      <a:pt x="60" y="138"/>
                      <a:pt x="53" y="131"/>
                    </a:cubicBezTo>
                    <a:cubicBezTo>
                      <a:pt x="98" y="86"/>
                      <a:pt x="98" y="86"/>
                      <a:pt x="98" y="86"/>
                    </a:cubicBezTo>
                    <a:cubicBezTo>
                      <a:pt x="102" y="82"/>
                      <a:pt x="102" y="76"/>
                      <a:pt x="98" y="72"/>
                    </a:cubicBezTo>
                    <a:cubicBezTo>
                      <a:pt x="94" y="69"/>
                      <a:pt x="88" y="69"/>
                      <a:pt x="85" y="72"/>
                    </a:cubicBezTo>
                    <a:cubicBezTo>
                      <a:pt x="39" y="118"/>
                      <a:pt x="39" y="118"/>
                      <a:pt x="39" y="118"/>
                    </a:cubicBezTo>
                    <a:cubicBezTo>
                      <a:pt x="31" y="110"/>
                      <a:pt x="26" y="105"/>
                      <a:pt x="26" y="105"/>
                    </a:cubicBezTo>
                    <a:cubicBezTo>
                      <a:pt x="26" y="105"/>
                      <a:pt x="20" y="98"/>
                      <a:pt x="26" y="92"/>
                    </a:cubicBezTo>
                    <a:cubicBezTo>
                      <a:pt x="91" y="27"/>
                      <a:pt x="91" y="27"/>
                      <a:pt x="91" y="27"/>
                    </a:cubicBezTo>
                    <a:cubicBezTo>
                      <a:pt x="96" y="23"/>
                      <a:pt x="100" y="22"/>
                      <a:pt x="104" y="27"/>
                    </a:cubicBezTo>
                    <a:cubicBezTo>
                      <a:pt x="107" y="30"/>
                      <a:pt x="140" y="67"/>
                      <a:pt x="188" y="115"/>
                    </a:cubicBezTo>
                    <a:cubicBezTo>
                      <a:pt x="192" y="119"/>
                      <a:pt x="198" y="119"/>
                      <a:pt x="201" y="115"/>
                    </a:cubicBezTo>
                    <a:cubicBezTo>
                      <a:pt x="205" y="111"/>
                      <a:pt x="205" y="105"/>
                      <a:pt x="201" y="102"/>
                    </a:cubicBezTo>
                    <a:cubicBezTo>
                      <a:pt x="151" y="52"/>
                      <a:pt x="118" y="14"/>
                      <a:pt x="118" y="14"/>
                    </a:cubicBezTo>
                    <a:cubicBezTo>
                      <a:pt x="118" y="14"/>
                      <a:pt x="118" y="14"/>
                      <a:pt x="118" y="14"/>
                    </a:cubicBezTo>
                    <a:cubicBezTo>
                      <a:pt x="104" y="0"/>
                      <a:pt x="88" y="4"/>
                      <a:pt x="78" y="14"/>
                    </a:cubicBezTo>
                    <a:cubicBezTo>
                      <a:pt x="13" y="79"/>
                      <a:pt x="13" y="79"/>
                      <a:pt x="13" y="79"/>
                    </a:cubicBezTo>
                    <a:cubicBezTo>
                      <a:pt x="0" y="91"/>
                      <a:pt x="3" y="109"/>
                      <a:pt x="13" y="119"/>
                    </a:cubicBezTo>
                    <a:cubicBezTo>
                      <a:pt x="13" y="119"/>
                      <a:pt x="49" y="153"/>
                      <a:pt x="98" y="203"/>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299" name="Shape 1299"/>
              <p:cNvSpPr/>
              <p:nvPr/>
            </p:nvSpPr>
            <p:spPr>
              <a:xfrm>
                <a:off x="1406525" y="1027113"/>
                <a:ext cx="427038" cy="425450"/>
              </a:xfrm>
              <a:custGeom>
                <a:rect l="0" t="0" r="0" b="0"/>
                <a:pathLst>
                  <a:path w="427" h="425" extrusionOk="0">
                    <a:moveTo>
                      <a:pt x="373" y="156"/>
                    </a:moveTo>
                    <a:cubicBezTo>
                      <a:pt x="420" y="109"/>
                      <a:pt x="420" y="109"/>
                      <a:pt x="420" y="109"/>
                    </a:cubicBezTo>
                    <a:cubicBezTo>
                      <a:pt x="424" y="104"/>
                      <a:pt x="427" y="98"/>
                      <a:pt x="427" y="92"/>
                    </a:cubicBezTo>
                    <a:cubicBezTo>
                      <a:pt x="427" y="86"/>
                      <a:pt x="424" y="80"/>
                      <a:pt x="420" y="76"/>
                    </a:cubicBezTo>
                    <a:cubicBezTo>
                      <a:pt x="351" y="7"/>
                      <a:pt x="351" y="7"/>
                      <a:pt x="351" y="7"/>
                    </a:cubicBezTo>
                    <a:cubicBezTo>
                      <a:pt x="347" y="3"/>
                      <a:pt x="341" y="0"/>
                      <a:pt x="335" y="0"/>
                    </a:cubicBezTo>
                    <a:cubicBezTo>
                      <a:pt x="329" y="0"/>
                      <a:pt x="323" y="3"/>
                      <a:pt x="319" y="7"/>
                    </a:cubicBezTo>
                    <a:cubicBezTo>
                      <a:pt x="270" y="56"/>
                      <a:pt x="270" y="56"/>
                      <a:pt x="270" y="56"/>
                    </a:cubicBezTo>
                    <a:cubicBezTo>
                      <a:pt x="269" y="57"/>
                      <a:pt x="269" y="57"/>
                      <a:pt x="268" y="58"/>
                    </a:cubicBezTo>
                    <a:cubicBezTo>
                      <a:pt x="45" y="282"/>
                      <a:pt x="45" y="282"/>
                      <a:pt x="45" y="282"/>
                    </a:cubicBezTo>
                    <a:cubicBezTo>
                      <a:pt x="43" y="283"/>
                      <a:pt x="43" y="284"/>
                      <a:pt x="42" y="285"/>
                    </a:cubicBezTo>
                    <a:cubicBezTo>
                      <a:pt x="1" y="413"/>
                      <a:pt x="1" y="413"/>
                      <a:pt x="1" y="413"/>
                    </a:cubicBezTo>
                    <a:cubicBezTo>
                      <a:pt x="0" y="416"/>
                      <a:pt x="1" y="420"/>
                      <a:pt x="3" y="422"/>
                    </a:cubicBezTo>
                    <a:cubicBezTo>
                      <a:pt x="5" y="424"/>
                      <a:pt x="7" y="425"/>
                      <a:pt x="10" y="425"/>
                    </a:cubicBezTo>
                    <a:cubicBezTo>
                      <a:pt x="11" y="425"/>
                      <a:pt x="12" y="425"/>
                      <a:pt x="12" y="424"/>
                    </a:cubicBezTo>
                    <a:cubicBezTo>
                      <a:pt x="143" y="385"/>
                      <a:pt x="143" y="385"/>
                      <a:pt x="143" y="385"/>
                    </a:cubicBezTo>
                    <a:cubicBezTo>
                      <a:pt x="145" y="385"/>
                      <a:pt x="146" y="384"/>
                      <a:pt x="147" y="383"/>
                    </a:cubicBezTo>
                    <a:cubicBezTo>
                      <a:pt x="371" y="158"/>
                      <a:pt x="371" y="158"/>
                      <a:pt x="371" y="158"/>
                    </a:cubicBezTo>
                    <a:cubicBezTo>
                      <a:pt x="372" y="157"/>
                      <a:pt x="372" y="157"/>
                      <a:pt x="373" y="156"/>
                    </a:cubicBezTo>
                    <a:close/>
                    <a:moveTo>
                      <a:pt x="332" y="20"/>
                    </a:moveTo>
                    <a:cubicBezTo>
                      <a:pt x="333" y="19"/>
                      <a:pt x="334" y="19"/>
                      <a:pt x="335" y="19"/>
                    </a:cubicBezTo>
                    <a:cubicBezTo>
                      <a:pt x="336" y="19"/>
                      <a:pt x="337" y="19"/>
                      <a:pt x="338" y="20"/>
                    </a:cubicBezTo>
                    <a:cubicBezTo>
                      <a:pt x="407" y="89"/>
                      <a:pt x="407" y="89"/>
                      <a:pt x="407" y="89"/>
                    </a:cubicBezTo>
                    <a:cubicBezTo>
                      <a:pt x="408" y="90"/>
                      <a:pt x="408" y="92"/>
                      <a:pt x="408" y="92"/>
                    </a:cubicBezTo>
                    <a:cubicBezTo>
                      <a:pt x="408" y="93"/>
                      <a:pt x="408" y="94"/>
                      <a:pt x="407" y="95"/>
                    </a:cubicBezTo>
                    <a:cubicBezTo>
                      <a:pt x="365" y="138"/>
                      <a:pt x="365" y="138"/>
                      <a:pt x="365" y="138"/>
                    </a:cubicBezTo>
                    <a:cubicBezTo>
                      <a:pt x="290" y="63"/>
                      <a:pt x="290" y="63"/>
                      <a:pt x="290" y="63"/>
                    </a:cubicBezTo>
                    <a:lnTo>
                      <a:pt x="332" y="20"/>
                    </a:lnTo>
                    <a:close/>
                    <a:moveTo>
                      <a:pt x="124" y="328"/>
                    </a:moveTo>
                    <a:cubicBezTo>
                      <a:pt x="98" y="328"/>
                      <a:pt x="98" y="328"/>
                      <a:pt x="98" y="328"/>
                    </a:cubicBezTo>
                    <a:cubicBezTo>
                      <a:pt x="98" y="301"/>
                      <a:pt x="98" y="301"/>
                      <a:pt x="98" y="301"/>
                    </a:cubicBezTo>
                    <a:cubicBezTo>
                      <a:pt x="299" y="99"/>
                      <a:pt x="299" y="99"/>
                      <a:pt x="299" y="99"/>
                    </a:cubicBezTo>
                    <a:cubicBezTo>
                      <a:pt x="327" y="127"/>
                      <a:pt x="327" y="127"/>
                      <a:pt x="327" y="127"/>
                    </a:cubicBezTo>
                    <a:lnTo>
                      <a:pt x="124" y="328"/>
                    </a:lnTo>
                    <a:close/>
                    <a:moveTo>
                      <a:pt x="277" y="76"/>
                    </a:moveTo>
                    <a:cubicBezTo>
                      <a:pt x="286" y="86"/>
                      <a:pt x="286" y="86"/>
                      <a:pt x="286" y="86"/>
                    </a:cubicBezTo>
                    <a:cubicBezTo>
                      <a:pt x="86" y="287"/>
                      <a:pt x="86" y="287"/>
                      <a:pt x="86" y="287"/>
                    </a:cubicBezTo>
                    <a:cubicBezTo>
                      <a:pt x="70" y="283"/>
                      <a:pt x="70" y="283"/>
                      <a:pt x="70" y="283"/>
                    </a:cubicBezTo>
                    <a:lnTo>
                      <a:pt x="277" y="76"/>
                    </a:lnTo>
                    <a:close/>
                    <a:moveTo>
                      <a:pt x="57" y="299"/>
                    </a:moveTo>
                    <a:cubicBezTo>
                      <a:pt x="79" y="304"/>
                      <a:pt x="79" y="304"/>
                      <a:pt x="79" y="304"/>
                    </a:cubicBezTo>
                    <a:cubicBezTo>
                      <a:pt x="79" y="337"/>
                      <a:pt x="79" y="337"/>
                      <a:pt x="79" y="337"/>
                    </a:cubicBezTo>
                    <a:cubicBezTo>
                      <a:pt x="79" y="342"/>
                      <a:pt x="83" y="346"/>
                      <a:pt x="88" y="346"/>
                    </a:cubicBezTo>
                    <a:cubicBezTo>
                      <a:pt x="121" y="346"/>
                      <a:pt x="121" y="346"/>
                      <a:pt x="121" y="346"/>
                    </a:cubicBezTo>
                    <a:cubicBezTo>
                      <a:pt x="128" y="371"/>
                      <a:pt x="128" y="371"/>
                      <a:pt x="128" y="371"/>
                    </a:cubicBezTo>
                    <a:cubicBezTo>
                      <a:pt x="24" y="401"/>
                      <a:pt x="24" y="401"/>
                      <a:pt x="24" y="401"/>
                    </a:cubicBezTo>
                    <a:lnTo>
                      <a:pt x="57" y="299"/>
                    </a:lnTo>
                    <a:close/>
                    <a:moveTo>
                      <a:pt x="144" y="360"/>
                    </a:moveTo>
                    <a:cubicBezTo>
                      <a:pt x="138" y="340"/>
                      <a:pt x="138" y="340"/>
                      <a:pt x="138" y="340"/>
                    </a:cubicBezTo>
                    <a:cubicBezTo>
                      <a:pt x="341" y="140"/>
                      <a:pt x="341" y="140"/>
                      <a:pt x="341" y="140"/>
                    </a:cubicBezTo>
                    <a:cubicBezTo>
                      <a:pt x="351" y="151"/>
                      <a:pt x="351" y="151"/>
                      <a:pt x="351" y="151"/>
                    </a:cubicBezTo>
                    <a:lnTo>
                      <a:pt x="144" y="36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grpSp>
      </p:grpSp>
      <p:pic>
        <p:nvPicPr>
          <p:cNvPr id="48" name="图片 47"/>
          <p:cNvPicPr>
            <a:picLocks noChangeAspect="1"/>
          </p:cNvPicPr>
          <p:nvPr/>
        </p:nvPicPr>
        <p:blipFill>
          <a:blip r:embed="rId22">
            <a:extLst>
              <a:ext uri="{BEBA8EAE-BF5A-486C-A8C5-ECC9F3942E4B}">
                <a14:imgProps xmlns:a14="http://schemas.microsoft.com/office/drawing/2010/main">
                  <a14:imgLayer r:embed="rId23">
                    <a14:imgEffect>
                      <a14:backgroundRemoval t="10000" b="90000" l="10000" r="90000">
                        <a14:foregroundMark x1="81770" y1="38763" x2="81465" y2="30317"/>
                        <a14:foregroundMark x1="81465" y1="30317" x2="82380" y2="27602"/>
                        <a14:foregroundMark x1="82380" y1="24284" x2="82380" y2="22172"/>
                      </a14:backgroundRemoval>
                    </a14:imgEffect>
                  </a14:imgLayer>
                </a14:imgProps>
              </a:ext>
            </a:extLst>
          </a:blip>
          <a:stretch>
            <a:fillRect/>
          </a:stretch>
        </p:blipFill>
        <p:spPr>
          <a:xfrm flipH="1" flipV="1">
            <a:off x="-1969155" y="-3749853"/>
            <a:ext cx="15334999" cy="7755229"/>
          </a:xfrm>
          <a:prstGeom prst="rect">
            <a:avLst/>
          </a:prstGeom>
        </p:spPr>
      </p:pic>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1256"/>
                                        </p:tgtEl>
                                        <p:attrNameLst>
                                          <p:attrName>style.visibility</p:attrName>
                                        </p:attrNameLst>
                                      </p:cBhvr>
                                      <p:to>
                                        <p:strVal val="visible"/>
                                      </p:to>
                                    </p:set>
                                    <p:anim calcmode="lin" valueType="num">
                                      <p:cBhvr additive="base">
                                        <p:cTn id="7" dur="1500" fill="hold"/>
                                        <p:tgtEl>
                                          <p:spTgt spid="1256"/>
                                        </p:tgtEl>
                                        <p:attrNameLst>
                                          <p:attrName>ppt_x</p:attrName>
                                        </p:attrNameLst>
                                      </p:cBhvr>
                                      <p:tavLst>
                                        <p:tav tm="0">
                                          <p:val>
                                            <p:strVal val="1+#ppt_w/2"/>
                                          </p:val>
                                        </p:tav>
                                        <p:tav tm="100000">
                                          <p:val>
                                            <p:strVal val="#ppt_x"/>
                                          </p:val>
                                        </p:tav>
                                      </p:tavLst>
                                    </p:anim>
                                    <p:anim calcmode="lin" valueType="num">
                                      <p:cBhvr additive="base">
                                        <p:cTn id="8" dur="1500" fill="hold"/>
                                        <p:tgtEl>
                                          <p:spTgt spid="125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257"/>
                                        </p:tgtEl>
                                        <p:attrNameLst>
                                          <p:attrName>style.visibility</p:attrName>
                                        </p:attrNameLst>
                                      </p:cBhvr>
                                      <p:to>
                                        <p:strVal val="visible"/>
                                      </p:to>
                                    </p:set>
                                    <p:anim calcmode="lin" valueType="num">
                                      <p:cBhvr additive="base">
                                        <p:cTn id="11" dur="1500" fill="hold"/>
                                        <p:tgtEl>
                                          <p:spTgt spid="1257"/>
                                        </p:tgtEl>
                                        <p:attrNameLst>
                                          <p:attrName>ppt_x</p:attrName>
                                        </p:attrNameLst>
                                      </p:cBhvr>
                                      <p:tavLst>
                                        <p:tav tm="0">
                                          <p:val>
                                            <p:strVal val="1+#ppt_w/2"/>
                                          </p:val>
                                        </p:tav>
                                        <p:tav tm="100000">
                                          <p:val>
                                            <p:strVal val="#ppt_x"/>
                                          </p:val>
                                        </p:tav>
                                      </p:tavLst>
                                    </p:anim>
                                    <p:anim calcmode="lin" valueType="num">
                                      <p:cBhvr additive="base">
                                        <p:cTn id="12" dur="1500" fill="hold"/>
                                        <p:tgtEl>
                                          <p:spTgt spid="125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58"/>
                                        </p:tgtEl>
                                        <p:attrNameLst>
                                          <p:attrName>style.visibility</p:attrName>
                                        </p:attrNameLst>
                                      </p:cBhvr>
                                      <p:to>
                                        <p:strVal val="visible"/>
                                      </p:to>
                                    </p:set>
                                    <p:anim calcmode="lin" valueType="num">
                                      <p:cBhvr additive="base">
                                        <p:cTn id="15" dur="1500" fill="hold"/>
                                        <p:tgtEl>
                                          <p:spTgt spid="1258"/>
                                        </p:tgtEl>
                                        <p:attrNameLst>
                                          <p:attrName>ppt_x</p:attrName>
                                        </p:attrNameLst>
                                      </p:cBhvr>
                                      <p:tavLst>
                                        <p:tav tm="0">
                                          <p:val>
                                            <p:strVal val="1+#ppt_w/2"/>
                                          </p:val>
                                        </p:tav>
                                        <p:tav tm="100000">
                                          <p:val>
                                            <p:strVal val="#ppt_x"/>
                                          </p:val>
                                        </p:tav>
                                      </p:tavLst>
                                    </p:anim>
                                    <p:anim calcmode="lin" valueType="num">
                                      <p:cBhvr additive="base">
                                        <p:cTn id="16" dur="1500" fill="hold"/>
                                        <p:tgtEl>
                                          <p:spTgt spid="1258"/>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1259"/>
                                        </p:tgtEl>
                                        <p:attrNameLst>
                                          <p:attrName>style.visibility</p:attrName>
                                        </p:attrNameLst>
                                      </p:cBhvr>
                                      <p:to>
                                        <p:strVal val="visible"/>
                                      </p:to>
                                    </p:set>
                                    <p:anim calcmode="lin" valueType="num">
                                      <p:cBhvr additive="base">
                                        <p:cTn id="19" dur="1500" fill="hold"/>
                                        <p:tgtEl>
                                          <p:spTgt spid="1259"/>
                                        </p:tgtEl>
                                        <p:attrNameLst>
                                          <p:attrName>ppt_x</p:attrName>
                                        </p:attrNameLst>
                                      </p:cBhvr>
                                      <p:tavLst>
                                        <p:tav tm="0">
                                          <p:val>
                                            <p:strVal val="1+#ppt_w/2"/>
                                          </p:val>
                                        </p:tav>
                                        <p:tav tm="100000">
                                          <p:val>
                                            <p:strVal val="#ppt_x"/>
                                          </p:val>
                                        </p:tav>
                                      </p:tavLst>
                                    </p:anim>
                                    <p:anim calcmode="lin" valueType="num">
                                      <p:cBhvr additive="base">
                                        <p:cTn id="20" dur="1500" fill="hold"/>
                                        <p:tgtEl>
                                          <p:spTgt spid="1259"/>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250"/>
                                  </p:stCondLst>
                                  <p:childTnLst>
                                    <p:set>
                                      <p:cBhvr>
                                        <p:cTn id="22" dur="1" fill="hold">
                                          <p:stCondLst>
                                            <p:cond delay="0"/>
                                          </p:stCondLst>
                                        </p:cTn>
                                        <p:tgtEl>
                                          <p:spTgt spid="1260"/>
                                        </p:tgtEl>
                                        <p:attrNameLst>
                                          <p:attrName>style.visibility</p:attrName>
                                        </p:attrNameLst>
                                      </p:cBhvr>
                                      <p:to>
                                        <p:strVal val="visible"/>
                                      </p:to>
                                    </p:set>
                                    <p:anim calcmode="lin" valueType="num">
                                      <p:cBhvr additive="base">
                                        <p:cTn id="23" dur="1500" fill="hold"/>
                                        <p:tgtEl>
                                          <p:spTgt spid="1260"/>
                                        </p:tgtEl>
                                        <p:attrNameLst>
                                          <p:attrName>ppt_x</p:attrName>
                                        </p:attrNameLst>
                                      </p:cBhvr>
                                      <p:tavLst>
                                        <p:tav tm="0">
                                          <p:val>
                                            <p:strVal val="1+#ppt_w/2"/>
                                          </p:val>
                                        </p:tav>
                                        <p:tav tm="100000">
                                          <p:val>
                                            <p:strVal val="#ppt_x"/>
                                          </p:val>
                                        </p:tav>
                                      </p:tavLst>
                                    </p:anim>
                                    <p:anim calcmode="lin" valueType="num">
                                      <p:cBhvr additive="base">
                                        <p:cTn id="24" dur="1500" fill="hold"/>
                                        <p:tgtEl>
                                          <p:spTgt spid="1260"/>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50"/>
                                  </p:stCondLst>
                                  <p:childTnLst>
                                    <p:set>
                                      <p:cBhvr>
                                        <p:cTn id="26" dur="1" fill="hold">
                                          <p:stCondLst>
                                            <p:cond delay="0"/>
                                          </p:stCondLst>
                                        </p:cTn>
                                        <p:tgtEl>
                                          <p:spTgt spid="1261"/>
                                        </p:tgtEl>
                                        <p:attrNameLst>
                                          <p:attrName>style.visibility</p:attrName>
                                        </p:attrNameLst>
                                      </p:cBhvr>
                                      <p:to>
                                        <p:strVal val="visible"/>
                                      </p:to>
                                    </p:set>
                                    <p:anim calcmode="lin" valueType="num">
                                      <p:cBhvr additive="base">
                                        <p:cTn id="27" dur="1500" fill="hold"/>
                                        <p:tgtEl>
                                          <p:spTgt spid="1261"/>
                                        </p:tgtEl>
                                        <p:attrNameLst>
                                          <p:attrName>ppt_x</p:attrName>
                                        </p:attrNameLst>
                                      </p:cBhvr>
                                      <p:tavLst>
                                        <p:tav tm="0">
                                          <p:val>
                                            <p:strVal val="1+#ppt_w/2"/>
                                          </p:val>
                                        </p:tav>
                                        <p:tav tm="100000">
                                          <p:val>
                                            <p:strVal val="#ppt_x"/>
                                          </p:val>
                                        </p:tav>
                                      </p:tavLst>
                                    </p:anim>
                                    <p:anim calcmode="lin" valueType="num">
                                      <p:cBhvr additive="base">
                                        <p:cTn id="28" dur="1500" fill="hold"/>
                                        <p:tgtEl>
                                          <p:spTgt spid="1261"/>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50"/>
                                  </p:stCondLst>
                                  <p:childTnLst>
                                    <p:set>
                                      <p:cBhvr>
                                        <p:cTn id="30" dur="1" fill="hold">
                                          <p:stCondLst>
                                            <p:cond delay="0"/>
                                          </p:stCondLst>
                                        </p:cTn>
                                        <p:tgtEl>
                                          <p:spTgt spid="1262"/>
                                        </p:tgtEl>
                                        <p:attrNameLst>
                                          <p:attrName>style.visibility</p:attrName>
                                        </p:attrNameLst>
                                      </p:cBhvr>
                                      <p:to>
                                        <p:strVal val="visible"/>
                                      </p:to>
                                    </p:set>
                                    <p:anim calcmode="lin" valueType="num">
                                      <p:cBhvr additive="base">
                                        <p:cTn id="31" dur="1500" fill="hold"/>
                                        <p:tgtEl>
                                          <p:spTgt spid="1262"/>
                                        </p:tgtEl>
                                        <p:attrNameLst>
                                          <p:attrName>ppt_x</p:attrName>
                                        </p:attrNameLst>
                                      </p:cBhvr>
                                      <p:tavLst>
                                        <p:tav tm="0">
                                          <p:val>
                                            <p:strVal val="1+#ppt_w/2"/>
                                          </p:val>
                                        </p:tav>
                                        <p:tav tm="100000">
                                          <p:val>
                                            <p:strVal val="#ppt_x"/>
                                          </p:val>
                                        </p:tav>
                                      </p:tavLst>
                                    </p:anim>
                                    <p:anim calcmode="lin" valueType="num">
                                      <p:cBhvr additive="base">
                                        <p:cTn id="32" dur="1500" fill="hold"/>
                                        <p:tgtEl>
                                          <p:spTgt spid="1262"/>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50"/>
                                  </p:stCondLst>
                                  <p:childTnLst>
                                    <p:set>
                                      <p:cBhvr>
                                        <p:cTn id="34" dur="1" fill="hold">
                                          <p:stCondLst>
                                            <p:cond delay="0"/>
                                          </p:stCondLst>
                                        </p:cTn>
                                        <p:tgtEl>
                                          <p:spTgt spid="1263"/>
                                        </p:tgtEl>
                                        <p:attrNameLst>
                                          <p:attrName>style.visibility</p:attrName>
                                        </p:attrNameLst>
                                      </p:cBhvr>
                                      <p:to>
                                        <p:strVal val="visible"/>
                                      </p:to>
                                    </p:set>
                                    <p:anim calcmode="lin" valueType="num">
                                      <p:cBhvr additive="base">
                                        <p:cTn id="35" dur="1500" fill="hold"/>
                                        <p:tgtEl>
                                          <p:spTgt spid="1263"/>
                                        </p:tgtEl>
                                        <p:attrNameLst>
                                          <p:attrName>ppt_x</p:attrName>
                                        </p:attrNameLst>
                                      </p:cBhvr>
                                      <p:tavLst>
                                        <p:tav tm="0">
                                          <p:val>
                                            <p:strVal val="1+#ppt_w/2"/>
                                          </p:val>
                                        </p:tav>
                                        <p:tav tm="100000">
                                          <p:val>
                                            <p:strVal val="#ppt_x"/>
                                          </p:val>
                                        </p:tav>
                                      </p:tavLst>
                                    </p:anim>
                                    <p:anim calcmode="lin" valueType="num">
                                      <p:cBhvr additive="base">
                                        <p:cTn id="36" dur="1500" fill="hold"/>
                                        <p:tgtEl>
                                          <p:spTgt spid="1263"/>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250"/>
                                  </p:stCondLst>
                                  <p:childTnLst>
                                    <p:set>
                                      <p:cBhvr>
                                        <p:cTn id="38" dur="1" fill="hold">
                                          <p:stCondLst>
                                            <p:cond delay="0"/>
                                          </p:stCondLst>
                                        </p:cTn>
                                        <p:tgtEl>
                                          <p:spTgt spid="1264"/>
                                        </p:tgtEl>
                                        <p:attrNameLst>
                                          <p:attrName>style.visibility</p:attrName>
                                        </p:attrNameLst>
                                      </p:cBhvr>
                                      <p:to>
                                        <p:strVal val="visible"/>
                                      </p:to>
                                    </p:set>
                                    <p:anim calcmode="lin" valueType="num">
                                      <p:cBhvr additive="base">
                                        <p:cTn id="39" dur="1500" fill="hold"/>
                                        <p:tgtEl>
                                          <p:spTgt spid="1264"/>
                                        </p:tgtEl>
                                        <p:attrNameLst>
                                          <p:attrName>ppt_x</p:attrName>
                                        </p:attrNameLst>
                                      </p:cBhvr>
                                      <p:tavLst>
                                        <p:tav tm="0">
                                          <p:val>
                                            <p:strVal val="1+#ppt_w/2"/>
                                          </p:val>
                                        </p:tav>
                                        <p:tav tm="100000">
                                          <p:val>
                                            <p:strVal val="#ppt_x"/>
                                          </p:val>
                                        </p:tav>
                                      </p:tavLst>
                                    </p:anim>
                                    <p:anim calcmode="lin" valueType="num">
                                      <p:cBhvr additive="base">
                                        <p:cTn id="40" dur="1500" fill="hold"/>
                                        <p:tgtEl>
                                          <p:spTgt spid="1264"/>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1265"/>
                                        </p:tgtEl>
                                        <p:attrNameLst>
                                          <p:attrName>style.visibility</p:attrName>
                                        </p:attrNameLst>
                                      </p:cBhvr>
                                      <p:to>
                                        <p:strVal val="visible"/>
                                      </p:to>
                                    </p:set>
                                    <p:anim calcmode="lin" valueType="num">
                                      <p:cBhvr additive="base">
                                        <p:cTn id="43" dur="1500" fill="hold"/>
                                        <p:tgtEl>
                                          <p:spTgt spid="1265"/>
                                        </p:tgtEl>
                                        <p:attrNameLst>
                                          <p:attrName>ppt_x</p:attrName>
                                        </p:attrNameLst>
                                      </p:cBhvr>
                                      <p:tavLst>
                                        <p:tav tm="0">
                                          <p:val>
                                            <p:strVal val="1+#ppt_w/2"/>
                                          </p:val>
                                        </p:tav>
                                        <p:tav tm="100000">
                                          <p:val>
                                            <p:strVal val="#ppt_x"/>
                                          </p:val>
                                        </p:tav>
                                      </p:tavLst>
                                    </p:anim>
                                    <p:anim calcmode="lin" valueType="num">
                                      <p:cBhvr additive="base">
                                        <p:cTn id="44" dur="1500" fill="hold"/>
                                        <p:tgtEl>
                                          <p:spTgt spid="1265"/>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250"/>
                                  </p:stCondLst>
                                  <p:childTnLst>
                                    <p:set>
                                      <p:cBhvr>
                                        <p:cTn id="46" dur="1" fill="hold">
                                          <p:stCondLst>
                                            <p:cond delay="0"/>
                                          </p:stCondLst>
                                        </p:cTn>
                                        <p:tgtEl>
                                          <p:spTgt spid="1266"/>
                                        </p:tgtEl>
                                        <p:attrNameLst>
                                          <p:attrName>style.visibility</p:attrName>
                                        </p:attrNameLst>
                                      </p:cBhvr>
                                      <p:to>
                                        <p:strVal val="visible"/>
                                      </p:to>
                                    </p:set>
                                    <p:anim calcmode="lin" valueType="num">
                                      <p:cBhvr additive="base">
                                        <p:cTn id="47" dur="1500" fill="hold"/>
                                        <p:tgtEl>
                                          <p:spTgt spid="1266"/>
                                        </p:tgtEl>
                                        <p:attrNameLst>
                                          <p:attrName>ppt_x</p:attrName>
                                        </p:attrNameLst>
                                      </p:cBhvr>
                                      <p:tavLst>
                                        <p:tav tm="0">
                                          <p:val>
                                            <p:strVal val="1+#ppt_w/2"/>
                                          </p:val>
                                        </p:tav>
                                        <p:tav tm="100000">
                                          <p:val>
                                            <p:strVal val="#ppt_x"/>
                                          </p:val>
                                        </p:tav>
                                      </p:tavLst>
                                    </p:anim>
                                    <p:anim calcmode="lin" valueType="num">
                                      <p:cBhvr additive="base">
                                        <p:cTn id="48" dur="1500" fill="hold"/>
                                        <p:tgtEl>
                                          <p:spTgt spid="1266"/>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250"/>
                                  </p:stCondLst>
                                  <p:childTnLst>
                                    <p:set>
                                      <p:cBhvr>
                                        <p:cTn id="50" dur="1" fill="hold">
                                          <p:stCondLst>
                                            <p:cond delay="0"/>
                                          </p:stCondLst>
                                        </p:cTn>
                                        <p:tgtEl>
                                          <p:spTgt spid="1267"/>
                                        </p:tgtEl>
                                        <p:attrNameLst>
                                          <p:attrName>style.visibility</p:attrName>
                                        </p:attrNameLst>
                                      </p:cBhvr>
                                      <p:to>
                                        <p:strVal val="visible"/>
                                      </p:to>
                                    </p:set>
                                    <p:anim calcmode="lin" valueType="num">
                                      <p:cBhvr additive="base">
                                        <p:cTn id="51" dur="1500" fill="hold"/>
                                        <p:tgtEl>
                                          <p:spTgt spid="1267"/>
                                        </p:tgtEl>
                                        <p:attrNameLst>
                                          <p:attrName>ppt_x</p:attrName>
                                        </p:attrNameLst>
                                      </p:cBhvr>
                                      <p:tavLst>
                                        <p:tav tm="0">
                                          <p:val>
                                            <p:strVal val="1+#ppt_w/2"/>
                                          </p:val>
                                        </p:tav>
                                        <p:tav tm="100000">
                                          <p:val>
                                            <p:strVal val="#ppt_x"/>
                                          </p:val>
                                        </p:tav>
                                      </p:tavLst>
                                    </p:anim>
                                    <p:anim calcmode="lin" valueType="num">
                                      <p:cBhvr additive="base">
                                        <p:cTn id="52" dur="1500" fill="hold"/>
                                        <p:tgtEl>
                                          <p:spTgt spid="1267"/>
                                        </p:tgtEl>
                                        <p:attrNameLst>
                                          <p:attrName>ppt_y</p:attrName>
                                        </p:attrNameLst>
                                      </p:cBhvr>
                                      <p:tavLst>
                                        <p:tav tm="0">
                                          <p:val>
                                            <p:strVal val="#ppt_y"/>
                                          </p:val>
                                        </p:tav>
                                        <p:tav tm="100000">
                                          <p:val>
                                            <p:strVal val="#ppt_y"/>
                                          </p:val>
                                        </p:tav>
                                      </p:tavLst>
                                    </p:anim>
                                  </p:childTnLst>
                                </p:cTn>
                              </p:par>
                              <p:par>
                                <p:cTn id="53" presetID="2" presetClass="entr" presetSubtype="2" decel="100000" fill="hold" nodeType="withEffect">
                                  <p:stCondLst>
                                    <p:cond delay="250"/>
                                  </p:stCondLst>
                                  <p:childTnLst>
                                    <p:set>
                                      <p:cBhvr>
                                        <p:cTn id="54" dur="1" fill="hold">
                                          <p:stCondLst>
                                            <p:cond delay="0"/>
                                          </p:stCondLst>
                                        </p:cTn>
                                        <p:tgtEl>
                                          <p:spTgt spid="1268"/>
                                        </p:tgtEl>
                                        <p:attrNameLst>
                                          <p:attrName>style.visibility</p:attrName>
                                        </p:attrNameLst>
                                      </p:cBhvr>
                                      <p:to>
                                        <p:strVal val="visible"/>
                                      </p:to>
                                    </p:set>
                                    <p:anim calcmode="lin" valueType="num">
                                      <p:cBhvr additive="base">
                                        <p:cTn id="55" dur="1500" fill="hold"/>
                                        <p:tgtEl>
                                          <p:spTgt spid="1268"/>
                                        </p:tgtEl>
                                        <p:attrNameLst>
                                          <p:attrName>ppt_x</p:attrName>
                                        </p:attrNameLst>
                                      </p:cBhvr>
                                      <p:tavLst>
                                        <p:tav tm="0">
                                          <p:val>
                                            <p:strVal val="1+#ppt_w/2"/>
                                          </p:val>
                                        </p:tav>
                                        <p:tav tm="100000">
                                          <p:val>
                                            <p:strVal val="#ppt_x"/>
                                          </p:val>
                                        </p:tav>
                                      </p:tavLst>
                                    </p:anim>
                                    <p:anim calcmode="lin" valueType="num">
                                      <p:cBhvr additive="base">
                                        <p:cTn id="56" dur="1500" fill="hold"/>
                                        <p:tgtEl>
                                          <p:spTgt spid="1268"/>
                                        </p:tgtEl>
                                        <p:attrNameLst>
                                          <p:attrName>ppt_y</p:attrName>
                                        </p:attrNameLst>
                                      </p:cBhvr>
                                      <p:tavLst>
                                        <p:tav tm="0">
                                          <p:val>
                                            <p:strVal val="#ppt_y"/>
                                          </p:val>
                                        </p:tav>
                                        <p:tav tm="100000">
                                          <p:val>
                                            <p:strVal val="#ppt_y"/>
                                          </p:val>
                                        </p:tav>
                                      </p:tavLst>
                                    </p:anim>
                                  </p:childTnLst>
                                </p:cTn>
                              </p:par>
                              <p:par>
                                <p:cTn id="57" presetID="2" presetClass="entr" presetSubtype="2" decel="100000" fill="hold" nodeType="withEffect">
                                  <p:stCondLst>
                                    <p:cond delay="250"/>
                                  </p:stCondLst>
                                  <p:childTnLst>
                                    <p:set>
                                      <p:cBhvr>
                                        <p:cTn id="58" dur="1" fill="hold">
                                          <p:stCondLst>
                                            <p:cond delay="0"/>
                                          </p:stCondLst>
                                        </p:cTn>
                                        <p:tgtEl>
                                          <p:spTgt spid="1270"/>
                                        </p:tgtEl>
                                        <p:attrNameLst>
                                          <p:attrName>style.visibility</p:attrName>
                                        </p:attrNameLst>
                                      </p:cBhvr>
                                      <p:to>
                                        <p:strVal val="visible"/>
                                      </p:to>
                                    </p:set>
                                    <p:anim calcmode="lin" valueType="num">
                                      <p:cBhvr additive="base">
                                        <p:cTn id="59" dur="1500" fill="hold"/>
                                        <p:tgtEl>
                                          <p:spTgt spid="1270"/>
                                        </p:tgtEl>
                                        <p:attrNameLst>
                                          <p:attrName>ppt_x</p:attrName>
                                        </p:attrNameLst>
                                      </p:cBhvr>
                                      <p:tavLst>
                                        <p:tav tm="0">
                                          <p:val>
                                            <p:strVal val="1+#ppt_w/2"/>
                                          </p:val>
                                        </p:tav>
                                        <p:tav tm="100000">
                                          <p:val>
                                            <p:strVal val="#ppt_x"/>
                                          </p:val>
                                        </p:tav>
                                      </p:tavLst>
                                    </p:anim>
                                    <p:anim calcmode="lin" valueType="num">
                                      <p:cBhvr additive="base">
                                        <p:cTn id="60" dur="1500" fill="hold"/>
                                        <p:tgtEl>
                                          <p:spTgt spid="1270"/>
                                        </p:tgtEl>
                                        <p:attrNameLst>
                                          <p:attrName>ppt_y</p:attrName>
                                        </p:attrNameLst>
                                      </p:cBhvr>
                                      <p:tavLst>
                                        <p:tav tm="0">
                                          <p:val>
                                            <p:strVal val="#ppt_y"/>
                                          </p:val>
                                        </p:tav>
                                        <p:tav tm="100000">
                                          <p:val>
                                            <p:strVal val="#ppt_y"/>
                                          </p:val>
                                        </p:tav>
                                      </p:tavLst>
                                    </p:anim>
                                  </p:childTnLst>
                                </p:cTn>
                              </p:par>
                              <p:par>
                                <p:cTn id="61" presetID="2" presetClass="entr" presetSubtype="2" decel="100000" fill="hold" nodeType="withEffect">
                                  <p:stCondLst>
                                    <p:cond delay="250"/>
                                  </p:stCondLst>
                                  <p:childTnLst>
                                    <p:set>
                                      <p:cBhvr>
                                        <p:cTn id="62" dur="1" fill="hold">
                                          <p:stCondLst>
                                            <p:cond delay="0"/>
                                          </p:stCondLst>
                                        </p:cTn>
                                        <p:tgtEl>
                                          <p:spTgt spid="1273"/>
                                        </p:tgtEl>
                                        <p:attrNameLst>
                                          <p:attrName>style.visibility</p:attrName>
                                        </p:attrNameLst>
                                      </p:cBhvr>
                                      <p:to>
                                        <p:strVal val="visible"/>
                                      </p:to>
                                    </p:set>
                                    <p:anim calcmode="lin" valueType="num">
                                      <p:cBhvr additive="base">
                                        <p:cTn id="63" dur="1500" fill="hold"/>
                                        <p:tgtEl>
                                          <p:spTgt spid="1273"/>
                                        </p:tgtEl>
                                        <p:attrNameLst>
                                          <p:attrName>ppt_x</p:attrName>
                                        </p:attrNameLst>
                                      </p:cBhvr>
                                      <p:tavLst>
                                        <p:tav tm="0">
                                          <p:val>
                                            <p:strVal val="1+#ppt_w/2"/>
                                          </p:val>
                                        </p:tav>
                                        <p:tav tm="100000">
                                          <p:val>
                                            <p:strVal val="#ppt_x"/>
                                          </p:val>
                                        </p:tav>
                                      </p:tavLst>
                                    </p:anim>
                                    <p:anim calcmode="lin" valueType="num">
                                      <p:cBhvr additive="base">
                                        <p:cTn id="64" dur="1500" fill="hold"/>
                                        <p:tgtEl>
                                          <p:spTgt spid="1273"/>
                                        </p:tgtEl>
                                        <p:attrNameLst>
                                          <p:attrName>ppt_y</p:attrName>
                                        </p:attrNameLst>
                                      </p:cBhvr>
                                      <p:tavLst>
                                        <p:tav tm="0">
                                          <p:val>
                                            <p:strVal val="#ppt_y"/>
                                          </p:val>
                                        </p:tav>
                                        <p:tav tm="100000">
                                          <p:val>
                                            <p:strVal val="#ppt_y"/>
                                          </p:val>
                                        </p:tav>
                                      </p:tavLst>
                                    </p:anim>
                                  </p:childTnLst>
                                </p:cTn>
                              </p:par>
                              <p:par>
                                <p:cTn id="65" presetID="2" presetClass="entr" presetSubtype="2" decel="100000" fill="hold" nodeType="withEffect">
                                  <p:stCondLst>
                                    <p:cond delay="250"/>
                                  </p:stCondLst>
                                  <p:childTnLst>
                                    <p:set>
                                      <p:cBhvr>
                                        <p:cTn id="66" dur="1" fill="hold">
                                          <p:stCondLst>
                                            <p:cond delay="0"/>
                                          </p:stCondLst>
                                        </p:cTn>
                                        <p:tgtEl>
                                          <p:spTgt spid="1275"/>
                                        </p:tgtEl>
                                        <p:attrNameLst>
                                          <p:attrName>style.visibility</p:attrName>
                                        </p:attrNameLst>
                                      </p:cBhvr>
                                      <p:to>
                                        <p:strVal val="visible"/>
                                      </p:to>
                                    </p:set>
                                    <p:anim calcmode="lin" valueType="num">
                                      <p:cBhvr additive="base">
                                        <p:cTn id="67" dur="1500" fill="hold"/>
                                        <p:tgtEl>
                                          <p:spTgt spid="1275"/>
                                        </p:tgtEl>
                                        <p:attrNameLst>
                                          <p:attrName>ppt_x</p:attrName>
                                        </p:attrNameLst>
                                      </p:cBhvr>
                                      <p:tavLst>
                                        <p:tav tm="0">
                                          <p:val>
                                            <p:strVal val="1+#ppt_w/2"/>
                                          </p:val>
                                        </p:tav>
                                        <p:tav tm="100000">
                                          <p:val>
                                            <p:strVal val="#ppt_x"/>
                                          </p:val>
                                        </p:tav>
                                      </p:tavLst>
                                    </p:anim>
                                    <p:anim calcmode="lin" valueType="num">
                                      <p:cBhvr additive="base">
                                        <p:cTn id="68" dur="1500" fill="hold"/>
                                        <p:tgtEl>
                                          <p:spTgt spid="1275"/>
                                        </p:tgtEl>
                                        <p:attrNameLst>
                                          <p:attrName>ppt_y</p:attrName>
                                        </p:attrNameLst>
                                      </p:cBhvr>
                                      <p:tavLst>
                                        <p:tav tm="0">
                                          <p:val>
                                            <p:strVal val="#ppt_y"/>
                                          </p:val>
                                        </p:tav>
                                        <p:tav tm="100000">
                                          <p:val>
                                            <p:strVal val="#ppt_y"/>
                                          </p:val>
                                        </p:tav>
                                      </p:tavLst>
                                    </p:anim>
                                  </p:childTnLst>
                                </p:cTn>
                              </p:par>
                              <p:par>
                                <p:cTn id="69" presetID="2" presetClass="entr" presetSubtype="2" decel="100000" fill="hold" nodeType="withEffect">
                                  <p:stCondLst>
                                    <p:cond delay="250"/>
                                  </p:stCondLst>
                                  <p:childTnLst>
                                    <p:set>
                                      <p:cBhvr>
                                        <p:cTn id="70" dur="1" fill="hold">
                                          <p:stCondLst>
                                            <p:cond delay="0"/>
                                          </p:stCondLst>
                                        </p:cTn>
                                        <p:tgtEl>
                                          <p:spTgt spid="1280"/>
                                        </p:tgtEl>
                                        <p:attrNameLst>
                                          <p:attrName>style.visibility</p:attrName>
                                        </p:attrNameLst>
                                      </p:cBhvr>
                                      <p:to>
                                        <p:strVal val="visible"/>
                                      </p:to>
                                    </p:set>
                                    <p:anim calcmode="lin" valueType="num">
                                      <p:cBhvr additive="base">
                                        <p:cTn id="71" dur="1500" fill="hold"/>
                                        <p:tgtEl>
                                          <p:spTgt spid="1280"/>
                                        </p:tgtEl>
                                        <p:attrNameLst>
                                          <p:attrName>ppt_x</p:attrName>
                                        </p:attrNameLst>
                                      </p:cBhvr>
                                      <p:tavLst>
                                        <p:tav tm="0">
                                          <p:val>
                                            <p:strVal val="1+#ppt_w/2"/>
                                          </p:val>
                                        </p:tav>
                                        <p:tav tm="100000">
                                          <p:val>
                                            <p:strVal val="#ppt_x"/>
                                          </p:val>
                                        </p:tav>
                                      </p:tavLst>
                                    </p:anim>
                                    <p:anim calcmode="lin" valueType="num">
                                      <p:cBhvr additive="base">
                                        <p:cTn id="72" dur="1500" fill="hold"/>
                                        <p:tgtEl>
                                          <p:spTgt spid="1280"/>
                                        </p:tgtEl>
                                        <p:attrNameLst>
                                          <p:attrName>ppt_y</p:attrName>
                                        </p:attrNameLst>
                                      </p:cBhvr>
                                      <p:tavLst>
                                        <p:tav tm="0">
                                          <p:val>
                                            <p:strVal val="#ppt_y"/>
                                          </p:val>
                                        </p:tav>
                                        <p:tav tm="100000">
                                          <p:val>
                                            <p:strVal val="#ppt_y"/>
                                          </p:val>
                                        </p:tav>
                                      </p:tavLst>
                                    </p:anim>
                                  </p:childTnLst>
                                </p:cTn>
                              </p:par>
                              <p:par>
                                <p:cTn id="73" presetID="2" presetClass="entr" presetSubtype="2" decel="100000" fill="hold" nodeType="withEffect">
                                  <p:stCondLst>
                                    <p:cond delay="250"/>
                                  </p:stCondLst>
                                  <p:childTnLst>
                                    <p:set>
                                      <p:cBhvr>
                                        <p:cTn id="74" dur="1" fill="hold">
                                          <p:stCondLst>
                                            <p:cond delay="0"/>
                                          </p:stCondLst>
                                        </p:cTn>
                                        <p:tgtEl>
                                          <p:spTgt spid="1294"/>
                                        </p:tgtEl>
                                        <p:attrNameLst>
                                          <p:attrName>style.visibility</p:attrName>
                                        </p:attrNameLst>
                                      </p:cBhvr>
                                      <p:to>
                                        <p:strVal val="visible"/>
                                      </p:to>
                                    </p:set>
                                    <p:anim calcmode="lin" valueType="num">
                                      <p:cBhvr additive="base">
                                        <p:cTn id="75" dur="1500" fill="hold"/>
                                        <p:tgtEl>
                                          <p:spTgt spid="1294"/>
                                        </p:tgtEl>
                                        <p:attrNameLst>
                                          <p:attrName>ppt_x</p:attrName>
                                        </p:attrNameLst>
                                      </p:cBhvr>
                                      <p:tavLst>
                                        <p:tav tm="0">
                                          <p:val>
                                            <p:strVal val="1+#ppt_w/2"/>
                                          </p:val>
                                        </p:tav>
                                        <p:tav tm="100000">
                                          <p:val>
                                            <p:strVal val="#ppt_x"/>
                                          </p:val>
                                        </p:tav>
                                      </p:tavLst>
                                    </p:anim>
                                    <p:anim calcmode="lin" valueType="num">
                                      <p:cBhvr additive="base">
                                        <p:cTn id="76" dur="1500" fill="hold"/>
                                        <p:tgtEl>
                                          <p:spTgt spid="1294"/>
                                        </p:tgtEl>
                                        <p:attrNameLst>
                                          <p:attrName>ppt_y</p:attrName>
                                        </p:attrNameLst>
                                      </p:cBhvr>
                                      <p:tavLst>
                                        <p:tav tm="0">
                                          <p:val>
                                            <p:strVal val="#ppt_y"/>
                                          </p:val>
                                        </p:tav>
                                        <p:tav tm="100000">
                                          <p:val>
                                            <p:strVal val="#ppt_y"/>
                                          </p:val>
                                        </p:tav>
                                      </p:tavLst>
                                    </p:anim>
                                  </p:childTnLst>
                                </p:cTn>
                              </p:par>
                              <p:par>
                                <p:cTn id="77" presetID="2" presetClass="entr" presetSubtype="2" decel="100000" fill="hold" nodeType="withEffect">
                                  <p:stCondLst>
                                    <p:cond delay="250"/>
                                  </p:stCondLst>
                                  <p:childTnLst>
                                    <p:set>
                                      <p:cBhvr>
                                        <p:cTn id="78" dur="1" fill="hold">
                                          <p:stCondLst>
                                            <p:cond delay="0"/>
                                          </p:stCondLst>
                                        </p:cTn>
                                        <p:tgtEl>
                                          <p:spTgt spid="1295"/>
                                        </p:tgtEl>
                                        <p:attrNameLst>
                                          <p:attrName>style.visibility</p:attrName>
                                        </p:attrNameLst>
                                      </p:cBhvr>
                                      <p:to>
                                        <p:strVal val="visible"/>
                                      </p:to>
                                    </p:set>
                                    <p:anim calcmode="lin" valueType="num">
                                      <p:cBhvr additive="base">
                                        <p:cTn id="79" dur="1500" fill="hold"/>
                                        <p:tgtEl>
                                          <p:spTgt spid="1295"/>
                                        </p:tgtEl>
                                        <p:attrNameLst>
                                          <p:attrName>ppt_x</p:attrName>
                                        </p:attrNameLst>
                                      </p:cBhvr>
                                      <p:tavLst>
                                        <p:tav tm="0">
                                          <p:val>
                                            <p:strVal val="1+#ppt_w/2"/>
                                          </p:val>
                                        </p:tav>
                                        <p:tav tm="100000">
                                          <p:val>
                                            <p:strVal val="#ppt_x"/>
                                          </p:val>
                                        </p:tav>
                                      </p:tavLst>
                                    </p:anim>
                                    <p:anim calcmode="lin" valueType="num">
                                      <p:cBhvr additive="base">
                                        <p:cTn id="80" dur="1500" fill="hold"/>
                                        <p:tgtEl>
                                          <p:spTgt spid="12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6" grpId="0"/>
      <p:bldP spid="1257" grpId="0"/>
      <p:bldP spid="1258" grpId="0"/>
      <p:bldP spid="1259" grpId="0"/>
      <p:bldP spid="1260" grpId="0"/>
      <p:bldP spid="1261" grpId="0"/>
      <p:bldP spid="1262" grpId="0"/>
      <p:bldP spid="1263" grpId="0"/>
      <p:bldP spid="1264" grpId="0"/>
      <p:bldP spid="1265" grpId="0"/>
      <p:bldP spid="1266" grpId="0"/>
      <p:bldP spid="126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0" y="1"/>
            <a:ext cx="24384000" cy="14422045"/>
          </a:xfrm>
          <a:prstGeom prst="rect">
            <a:avLst/>
          </a:prstGeom>
        </p:spPr>
      </p:pic>
      <p:grpSp>
        <p:nvGrpSpPr>
          <p:cNvPr id="5" name="组合 4"/>
          <p:cNvGrpSpPr/>
          <p:nvPr/>
        </p:nvGrpSpPr>
        <p:grpSpPr>
          <a:xfrm>
            <a:off x="13004800" y="0"/>
            <a:ext cx="11379200" cy="14422044"/>
            <a:chOff x="4038600" y="10884"/>
            <a:chExt cx="4626680" cy="6857999"/>
          </a:xfrm>
        </p:grpSpPr>
        <p:sp>
          <p:nvSpPr>
            <p:cNvPr id="6" name="矩形 5"/>
            <p:cNvSpPr/>
            <p:nvPr/>
          </p:nvSpPr>
          <p:spPr>
            <a:xfrm>
              <a:off x="4038600" y="10884"/>
              <a:ext cx="4626680" cy="6857999"/>
            </a:xfrm>
            <a:prstGeom prst="rect">
              <a:avLst/>
            </a:pr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7" name="矩形 6"/>
            <p:cNvSpPr/>
            <p:nvPr/>
          </p:nvSpPr>
          <p:spPr>
            <a:xfrm>
              <a:off x="4151446" y="157843"/>
              <a:ext cx="4410391" cy="649608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grpSp>
      <p:grpSp>
        <p:nvGrpSpPr>
          <p:cNvPr id="8" name="组合 7"/>
          <p:cNvGrpSpPr/>
          <p:nvPr/>
        </p:nvGrpSpPr>
        <p:grpSpPr>
          <a:xfrm>
            <a:off x="1749479" y="1972060"/>
            <a:ext cx="5591122" cy="10134600"/>
            <a:chOff x="4038600" y="10884"/>
            <a:chExt cx="4626680" cy="6857999"/>
          </a:xfrm>
        </p:grpSpPr>
        <p:sp>
          <p:nvSpPr>
            <p:cNvPr id="9" name="矩形 8"/>
            <p:cNvSpPr/>
            <p:nvPr/>
          </p:nvSpPr>
          <p:spPr>
            <a:xfrm>
              <a:off x="4038600" y="10884"/>
              <a:ext cx="4626680" cy="6857999"/>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10" name="矩形 9"/>
            <p:cNvSpPr/>
            <p:nvPr/>
          </p:nvSpPr>
          <p:spPr>
            <a:xfrm>
              <a:off x="4202981" y="157843"/>
              <a:ext cx="4284904" cy="645904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grpSp>
      <p:sp>
        <p:nvSpPr>
          <p:cNvPr id="11" name="文本框 10"/>
          <p:cNvSpPr txBox="1"/>
          <p:nvPr/>
        </p:nvSpPr>
        <p:spPr>
          <a:xfrm>
            <a:off x="3032800" y="3948225"/>
            <a:ext cx="2893100" cy="4606389"/>
          </a:xfrm>
          <a:prstGeom prst="rect">
            <a:avLst/>
          </a:prstGeom>
          <a:noFill/>
        </p:spPr>
        <p:txBody>
          <a:bodyPr vert="eaVert" wrap="none" rtlCol="0">
            <a:spAutoFit/>
          </a:bodyPr>
          <a:lstStyle/>
          <a:p>
            <a:r>
              <a:rPr lang="zh-CN" altLang="en-US" sz="17600">
                <a:latin typeface="造字工房悦黑演示版纤细体" pitchFamily="50" charset="-122"/>
                <a:ea typeface="造字工房悦黑演示版纤细体" pitchFamily="50" charset="-122"/>
              </a:rPr>
              <a:t>目录</a:t>
            </a:r>
            <a:endParaRPr lang="zh-CN" altLang="en-US" sz="17600">
              <a:latin typeface="造字工房悦黑演示版纤细体" pitchFamily="50" charset="-122"/>
              <a:ea typeface="造字工房悦黑演示版纤细体" pitchFamily="50" charset="-122"/>
            </a:endParaRPr>
          </a:p>
        </p:txBody>
      </p:sp>
      <p:sp>
        <p:nvSpPr>
          <p:cNvPr id="12" name="文本框 11"/>
          <p:cNvSpPr txBox="1"/>
          <p:nvPr/>
        </p:nvSpPr>
        <p:spPr>
          <a:xfrm>
            <a:off x="1749479" y="9889134"/>
            <a:ext cx="5280613" cy="1446550"/>
          </a:xfrm>
          <a:prstGeom prst="rect">
            <a:avLst/>
          </a:prstGeom>
          <a:noFill/>
        </p:spPr>
        <p:txBody>
          <a:bodyPr vert="horz" wrap="none" rtlCol="0">
            <a:spAutoFit/>
          </a:bodyPr>
          <a:lstStyle/>
          <a:p>
            <a:r>
              <a:rPr lang="en-US" altLang="zh-CN" sz="8800">
                <a:latin typeface="造字工房悦黑演示版纤细体" pitchFamily="50" charset="-122"/>
                <a:ea typeface="造字工房悦黑演示版纤细体" pitchFamily="50" charset="-122"/>
              </a:rPr>
              <a:t>CONTENTS</a:t>
            </a:r>
            <a:endParaRPr lang="zh-CN" altLang="en-US" sz="8800">
              <a:latin typeface="造字工房悦黑演示版纤细体" pitchFamily="50" charset="-122"/>
              <a:ea typeface="造字工房悦黑演示版纤细体" pitchFamily="50" charset="-122"/>
            </a:endParaRPr>
          </a:p>
        </p:txBody>
      </p:sp>
      <p:sp>
        <p:nvSpPr>
          <p:cNvPr id="13" name="椭圆 12"/>
          <p:cNvSpPr/>
          <p:nvPr/>
        </p:nvSpPr>
        <p:spPr>
          <a:xfrm>
            <a:off x="3703034" y="9027016"/>
            <a:ext cx="642128" cy="642128"/>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14" name="椭圆 13"/>
          <p:cNvSpPr/>
          <p:nvPr/>
        </p:nvSpPr>
        <p:spPr>
          <a:xfrm>
            <a:off x="6525309" y="8225551"/>
            <a:ext cx="408878" cy="408878"/>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15" name="椭圆 14"/>
          <p:cNvSpPr/>
          <p:nvPr/>
        </p:nvSpPr>
        <p:spPr>
          <a:xfrm>
            <a:off x="2153329" y="6907945"/>
            <a:ext cx="1218694" cy="1218694"/>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cxnSp>
        <p:nvCxnSpPr>
          <p:cNvPr id="17" name="直接连接符 16"/>
          <p:cNvCxnSpPr/>
          <p:nvPr/>
        </p:nvCxnSpPr>
        <p:spPr>
          <a:xfrm>
            <a:off x="2710006" y="9198325"/>
            <a:ext cx="1835344" cy="110721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2516015" y="869307"/>
            <a:ext cx="2656114" cy="2656114"/>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33" name="椭圆 32"/>
          <p:cNvSpPr/>
          <p:nvPr/>
        </p:nvSpPr>
        <p:spPr>
          <a:xfrm>
            <a:off x="12491106" y="1972060"/>
            <a:ext cx="1582472" cy="1562376"/>
          </a:xfrm>
          <a:prstGeom prst="ellipse">
            <a:avLst/>
          </a:prstGeom>
          <a:solidFill>
            <a:srgbClr val="AED7C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r>
              <a:rPr lang="en-US" altLang="zh-CN" sz="8000" i="1">
                <a:solidFill>
                  <a:schemeClr val="tx1"/>
                </a:solidFill>
                <a:latin typeface="造字工房悦黑演示版纤细体" pitchFamily="50" charset="-122"/>
                <a:ea typeface="造字工房悦黑演示版纤细体" pitchFamily="50" charset="-122"/>
              </a:rPr>
              <a:t>1</a:t>
            </a:r>
            <a:endParaRPr lang="zh-CN" altLang="en-US" sz="8000" i="1">
              <a:solidFill>
                <a:schemeClr val="tx1"/>
              </a:solidFill>
              <a:latin typeface="造字工房悦黑演示版纤细体" pitchFamily="50" charset="-122"/>
              <a:ea typeface="造字工房悦黑演示版纤细体" pitchFamily="50" charset="-122"/>
            </a:endParaRPr>
          </a:p>
        </p:txBody>
      </p:sp>
      <p:sp>
        <p:nvSpPr>
          <p:cNvPr id="35" name="椭圆 34"/>
          <p:cNvSpPr/>
          <p:nvPr/>
        </p:nvSpPr>
        <p:spPr>
          <a:xfrm>
            <a:off x="12491106" y="4739460"/>
            <a:ext cx="1582472" cy="1562376"/>
          </a:xfrm>
          <a:prstGeom prst="ellipse">
            <a:avLst/>
          </a:prstGeom>
          <a:solidFill>
            <a:srgbClr val="AED7C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r>
              <a:rPr lang="en-US" altLang="zh-CN" sz="8000" i="1">
                <a:solidFill>
                  <a:schemeClr val="tx1"/>
                </a:solidFill>
                <a:latin typeface="造字工房悦黑演示版纤细体" pitchFamily="50" charset="-122"/>
                <a:ea typeface="造字工房悦黑演示版纤细体" pitchFamily="50" charset="-122"/>
              </a:rPr>
              <a:t>2</a:t>
            </a:r>
            <a:endParaRPr lang="zh-CN" altLang="en-US" sz="8000" i="1">
              <a:solidFill>
                <a:schemeClr val="tx1"/>
              </a:solidFill>
              <a:latin typeface="造字工房悦黑演示版纤细体" pitchFamily="50" charset="-122"/>
              <a:ea typeface="造字工房悦黑演示版纤细体" pitchFamily="50" charset="-122"/>
            </a:endParaRPr>
          </a:p>
        </p:txBody>
      </p:sp>
      <p:sp>
        <p:nvSpPr>
          <p:cNvPr id="36" name="椭圆 35"/>
          <p:cNvSpPr/>
          <p:nvPr/>
        </p:nvSpPr>
        <p:spPr>
          <a:xfrm>
            <a:off x="12491106" y="7506860"/>
            <a:ext cx="1582472" cy="1562376"/>
          </a:xfrm>
          <a:prstGeom prst="ellipse">
            <a:avLst/>
          </a:prstGeom>
          <a:solidFill>
            <a:srgbClr val="AED7C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r>
              <a:rPr lang="en-US" altLang="zh-CN" sz="8000" i="1">
                <a:solidFill>
                  <a:schemeClr val="tx1"/>
                </a:solidFill>
                <a:latin typeface="造字工房悦黑演示版纤细体" pitchFamily="50" charset="-122"/>
                <a:ea typeface="造字工房悦黑演示版纤细体" pitchFamily="50" charset="-122"/>
              </a:rPr>
              <a:t>3</a:t>
            </a:r>
            <a:endParaRPr lang="zh-CN" altLang="en-US" sz="8000" i="1">
              <a:solidFill>
                <a:schemeClr val="tx1"/>
              </a:solidFill>
              <a:latin typeface="造字工房悦黑演示版纤细体" pitchFamily="50" charset="-122"/>
              <a:ea typeface="造字工房悦黑演示版纤细体" pitchFamily="50" charset="-122"/>
            </a:endParaRPr>
          </a:p>
        </p:txBody>
      </p:sp>
      <p:sp>
        <p:nvSpPr>
          <p:cNvPr id="37" name="椭圆 36"/>
          <p:cNvSpPr/>
          <p:nvPr/>
        </p:nvSpPr>
        <p:spPr>
          <a:xfrm>
            <a:off x="12491106" y="10274260"/>
            <a:ext cx="1582472" cy="1562376"/>
          </a:xfrm>
          <a:prstGeom prst="ellipse">
            <a:avLst/>
          </a:prstGeom>
          <a:solidFill>
            <a:srgbClr val="AED7C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r>
              <a:rPr lang="en-US" altLang="zh-CN" sz="8000" i="1">
                <a:solidFill>
                  <a:schemeClr val="tx1"/>
                </a:solidFill>
                <a:latin typeface="造字工房悦黑演示版纤细体" pitchFamily="50" charset="-122"/>
                <a:ea typeface="造字工房悦黑演示版纤细体" pitchFamily="50" charset="-122"/>
              </a:rPr>
              <a:t>4</a:t>
            </a:r>
            <a:endParaRPr lang="zh-CN" altLang="en-US" sz="8000" i="1">
              <a:solidFill>
                <a:schemeClr val="tx1"/>
              </a:solidFill>
              <a:latin typeface="造字工房悦黑演示版纤细体" pitchFamily="50" charset="-122"/>
              <a:ea typeface="造字工房悦黑演示版纤细体" pitchFamily="50" charset="-122"/>
            </a:endParaRPr>
          </a:p>
        </p:txBody>
      </p:sp>
      <p:sp>
        <p:nvSpPr>
          <p:cNvPr id="20" name="PA_库_形状 1478"/>
          <p:cNvSpPr txBox="1"/>
          <p:nvPr>
            <p:custDataLst>
              <p:tags r:id="rId3"/>
            </p:custDataLst>
          </p:nvPr>
        </p:nvSpPr>
        <p:spPr>
          <a:xfrm>
            <a:off x="14680295" y="1972060"/>
            <a:ext cx="4250405" cy="492443"/>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Feature 01</a:t>
            </a:r>
            <a:endParaRPr sz="3200">
              <a:solidFill>
                <a:schemeClr val="dk2"/>
              </a:solidFill>
              <a:latin typeface="Montserrat SemiBold"/>
              <a:ea typeface="Montserrat SemiBold"/>
              <a:cs typeface="Montserrat SemiBold"/>
              <a:sym typeface="Montserrat SemiBold"/>
            </a:endParaRPr>
          </a:p>
        </p:txBody>
      </p:sp>
      <p:sp>
        <p:nvSpPr>
          <p:cNvPr id="21" name="PA_库_形状 1479"/>
          <p:cNvSpPr txBox="1"/>
          <p:nvPr>
            <p:custDataLst>
              <p:tags r:id="rId4"/>
            </p:custDataLst>
          </p:nvPr>
        </p:nvSpPr>
        <p:spPr>
          <a:xfrm>
            <a:off x="14680295" y="2707482"/>
            <a:ext cx="4250407" cy="875624"/>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a:t>
            </a:r>
            <a:endParaRPr sz="2000">
              <a:solidFill>
                <a:schemeClr val="accent2"/>
              </a:solidFill>
              <a:latin typeface="Montserrat Light"/>
              <a:ea typeface="Montserrat Light"/>
              <a:cs typeface="Montserrat Light"/>
              <a:sym typeface="Montserrat Light"/>
            </a:endParaRPr>
          </a:p>
        </p:txBody>
      </p:sp>
      <p:sp>
        <p:nvSpPr>
          <p:cNvPr id="22" name="PA_库_形状 1481"/>
          <p:cNvSpPr txBox="1"/>
          <p:nvPr>
            <p:custDataLst>
              <p:tags r:id="rId5"/>
            </p:custDataLst>
          </p:nvPr>
        </p:nvSpPr>
        <p:spPr>
          <a:xfrm>
            <a:off x="14680295" y="4804722"/>
            <a:ext cx="4250405" cy="492443"/>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Feature 02</a:t>
            </a:r>
            <a:endParaRPr sz="3200">
              <a:solidFill>
                <a:schemeClr val="dk2"/>
              </a:solidFill>
              <a:latin typeface="Montserrat SemiBold"/>
              <a:ea typeface="Montserrat SemiBold"/>
              <a:cs typeface="Montserrat SemiBold"/>
              <a:sym typeface="Montserrat SemiBold"/>
            </a:endParaRPr>
          </a:p>
        </p:txBody>
      </p:sp>
      <p:sp>
        <p:nvSpPr>
          <p:cNvPr id="23" name="PA_库_形状 1482"/>
          <p:cNvSpPr txBox="1"/>
          <p:nvPr>
            <p:custDataLst>
              <p:tags r:id="rId6"/>
            </p:custDataLst>
          </p:nvPr>
        </p:nvSpPr>
        <p:spPr>
          <a:xfrm>
            <a:off x="14680295" y="5540144"/>
            <a:ext cx="4250407" cy="875624"/>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a:t>
            </a:r>
            <a:endParaRPr sz="2000">
              <a:solidFill>
                <a:schemeClr val="accent2"/>
              </a:solidFill>
              <a:latin typeface="Montserrat Light"/>
              <a:ea typeface="Montserrat Light"/>
              <a:cs typeface="Montserrat Light"/>
              <a:sym typeface="Montserrat Light"/>
            </a:endParaRPr>
          </a:p>
        </p:txBody>
      </p:sp>
      <p:sp>
        <p:nvSpPr>
          <p:cNvPr id="24" name="PA_库_形状 1484"/>
          <p:cNvSpPr txBox="1"/>
          <p:nvPr>
            <p:custDataLst>
              <p:tags r:id="rId7"/>
            </p:custDataLst>
          </p:nvPr>
        </p:nvSpPr>
        <p:spPr>
          <a:xfrm>
            <a:off x="14680295" y="7517069"/>
            <a:ext cx="4250405" cy="492443"/>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Feature 03</a:t>
            </a:r>
            <a:endParaRPr sz="3200">
              <a:solidFill>
                <a:schemeClr val="dk2"/>
              </a:solidFill>
              <a:latin typeface="Montserrat SemiBold"/>
              <a:ea typeface="Montserrat SemiBold"/>
              <a:cs typeface="Montserrat SemiBold"/>
              <a:sym typeface="Montserrat SemiBold"/>
            </a:endParaRPr>
          </a:p>
        </p:txBody>
      </p:sp>
      <p:sp>
        <p:nvSpPr>
          <p:cNvPr id="25" name="PA_库_形状 1485"/>
          <p:cNvSpPr txBox="1"/>
          <p:nvPr>
            <p:custDataLst>
              <p:tags r:id="rId8"/>
            </p:custDataLst>
          </p:nvPr>
        </p:nvSpPr>
        <p:spPr>
          <a:xfrm>
            <a:off x="14680295" y="8252491"/>
            <a:ext cx="4250407" cy="875624"/>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a:t>
            </a:r>
            <a:endParaRPr sz="2000">
              <a:solidFill>
                <a:schemeClr val="accent2"/>
              </a:solidFill>
              <a:latin typeface="Montserrat Light"/>
              <a:ea typeface="Montserrat Light"/>
              <a:cs typeface="Montserrat Light"/>
              <a:sym typeface="Montserrat Light"/>
            </a:endParaRPr>
          </a:p>
        </p:txBody>
      </p:sp>
      <p:sp>
        <p:nvSpPr>
          <p:cNvPr id="27" name="PA_库_形状 1484"/>
          <p:cNvSpPr txBox="1"/>
          <p:nvPr>
            <p:custDataLst>
              <p:tags r:id="rId9"/>
            </p:custDataLst>
          </p:nvPr>
        </p:nvSpPr>
        <p:spPr>
          <a:xfrm>
            <a:off x="14680293" y="10336533"/>
            <a:ext cx="4250405" cy="492443"/>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Feature 04</a:t>
            </a:r>
            <a:endParaRPr sz="3200">
              <a:solidFill>
                <a:schemeClr val="dk2"/>
              </a:solidFill>
              <a:latin typeface="Montserrat SemiBold"/>
              <a:ea typeface="Montserrat SemiBold"/>
              <a:cs typeface="Montserrat SemiBold"/>
              <a:sym typeface="Montserrat SemiBold"/>
            </a:endParaRPr>
          </a:p>
        </p:txBody>
      </p:sp>
      <p:sp>
        <p:nvSpPr>
          <p:cNvPr id="28" name="PA_库_形状 1485"/>
          <p:cNvSpPr txBox="1"/>
          <p:nvPr>
            <p:custDataLst>
              <p:tags r:id="rId10"/>
            </p:custDataLst>
          </p:nvPr>
        </p:nvSpPr>
        <p:spPr>
          <a:xfrm>
            <a:off x="14680293" y="11071955"/>
            <a:ext cx="4250407" cy="875624"/>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a:t>
            </a:r>
            <a:endParaRPr sz="2000">
              <a:solidFill>
                <a:schemeClr val="accent2"/>
              </a:solidFill>
              <a:latin typeface="Montserrat Light"/>
              <a:ea typeface="Montserrat Light"/>
              <a:cs typeface="Montserrat Light"/>
              <a:sym typeface="Montserrat Light"/>
            </a:endParaRPr>
          </a:p>
        </p:txBody>
      </p:sp>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500" fill="hold"/>
                                        <p:tgtEl>
                                          <p:spTgt spid="20"/>
                                        </p:tgtEl>
                                        <p:attrNameLst>
                                          <p:attrName>ppt_x</p:attrName>
                                        </p:attrNameLst>
                                      </p:cBhvr>
                                      <p:tavLst>
                                        <p:tav tm="0">
                                          <p:val>
                                            <p:strVal val="1+#ppt_w/2"/>
                                          </p:val>
                                        </p:tav>
                                        <p:tav tm="100000">
                                          <p:val>
                                            <p:strVal val="#ppt_x"/>
                                          </p:val>
                                        </p:tav>
                                      </p:tavLst>
                                    </p:anim>
                                    <p:anim calcmode="lin" valueType="num">
                                      <p:cBhvr additive="base">
                                        <p:cTn id="8" dur="1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500" fill="hold"/>
                                        <p:tgtEl>
                                          <p:spTgt spid="21"/>
                                        </p:tgtEl>
                                        <p:attrNameLst>
                                          <p:attrName>ppt_x</p:attrName>
                                        </p:attrNameLst>
                                      </p:cBhvr>
                                      <p:tavLst>
                                        <p:tav tm="0">
                                          <p:val>
                                            <p:strVal val="1+#ppt_w/2"/>
                                          </p:val>
                                        </p:tav>
                                        <p:tav tm="100000">
                                          <p:val>
                                            <p:strVal val="#ppt_x"/>
                                          </p:val>
                                        </p:tav>
                                      </p:tavLst>
                                    </p:anim>
                                    <p:anim calcmode="lin" valueType="num">
                                      <p:cBhvr additive="base">
                                        <p:cTn id="12" dur="1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1500" fill="hold"/>
                                        <p:tgtEl>
                                          <p:spTgt spid="22"/>
                                        </p:tgtEl>
                                        <p:attrNameLst>
                                          <p:attrName>ppt_x</p:attrName>
                                        </p:attrNameLst>
                                      </p:cBhvr>
                                      <p:tavLst>
                                        <p:tav tm="0">
                                          <p:val>
                                            <p:strVal val="1+#ppt_w/2"/>
                                          </p:val>
                                        </p:tav>
                                        <p:tav tm="100000">
                                          <p:val>
                                            <p:strVal val="#ppt_x"/>
                                          </p:val>
                                        </p:tav>
                                      </p:tavLst>
                                    </p:anim>
                                    <p:anim calcmode="lin" valueType="num">
                                      <p:cBhvr additive="base">
                                        <p:cTn id="16" dur="15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1500" fill="hold"/>
                                        <p:tgtEl>
                                          <p:spTgt spid="23"/>
                                        </p:tgtEl>
                                        <p:attrNameLst>
                                          <p:attrName>ppt_x</p:attrName>
                                        </p:attrNameLst>
                                      </p:cBhvr>
                                      <p:tavLst>
                                        <p:tav tm="0">
                                          <p:val>
                                            <p:strVal val="1+#ppt_w/2"/>
                                          </p:val>
                                        </p:tav>
                                        <p:tav tm="100000">
                                          <p:val>
                                            <p:strVal val="#ppt_x"/>
                                          </p:val>
                                        </p:tav>
                                      </p:tavLst>
                                    </p:anim>
                                    <p:anim calcmode="lin" valueType="num">
                                      <p:cBhvr additive="base">
                                        <p:cTn id="20" dur="150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25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1500" fill="hold"/>
                                        <p:tgtEl>
                                          <p:spTgt spid="24"/>
                                        </p:tgtEl>
                                        <p:attrNameLst>
                                          <p:attrName>ppt_x</p:attrName>
                                        </p:attrNameLst>
                                      </p:cBhvr>
                                      <p:tavLst>
                                        <p:tav tm="0">
                                          <p:val>
                                            <p:strVal val="1+#ppt_w/2"/>
                                          </p:val>
                                        </p:tav>
                                        <p:tav tm="100000">
                                          <p:val>
                                            <p:strVal val="#ppt_x"/>
                                          </p:val>
                                        </p:tav>
                                      </p:tavLst>
                                    </p:anim>
                                    <p:anim calcmode="lin" valueType="num">
                                      <p:cBhvr additive="base">
                                        <p:cTn id="24" dur="1500" fill="hold"/>
                                        <p:tgtEl>
                                          <p:spTgt spid="24"/>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5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1500" fill="hold"/>
                                        <p:tgtEl>
                                          <p:spTgt spid="25"/>
                                        </p:tgtEl>
                                        <p:attrNameLst>
                                          <p:attrName>ppt_x</p:attrName>
                                        </p:attrNameLst>
                                      </p:cBhvr>
                                      <p:tavLst>
                                        <p:tav tm="0">
                                          <p:val>
                                            <p:strVal val="1+#ppt_w/2"/>
                                          </p:val>
                                        </p:tav>
                                        <p:tav tm="100000">
                                          <p:val>
                                            <p:strVal val="#ppt_x"/>
                                          </p:val>
                                        </p:tav>
                                      </p:tavLst>
                                    </p:anim>
                                    <p:anim calcmode="lin" valueType="num">
                                      <p:cBhvr additive="base">
                                        <p:cTn id="28" dur="1500" fill="hold"/>
                                        <p:tgtEl>
                                          <p:spTgt spid="25"/>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500" fill="hold"/>
                                        <p:tgtEl>
                                          <p:spTgt spid="27"/>
                                        </p:tgtEl>
                                        <p:attrNameLst>
                                          <p:attrName>ppt_x</p:attrName>
                                        </p:attrNameLst>
                                      </p:cBhvr>
                                      <p:tavLst>
                                        <p:tav tm="0">
                                          <p:val>
                                            <p:strVal val="1+#ppt_w/2"/>
                                          </p:val>
                                        </p:tav>
                                        <p:tav tm="100000">
                                          <p:val>
                                            <p:strVal val="#ppt_x"/>
                                          </p:val>
                                        </p:tav>
                                      </p:tavLst>
                                    </p:anim>
                                    <p:anim calcmode="lin" valueType="num">
                                      <p:cBhvr additive="base">
                                        <p:cTn id="32" dur="15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5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1500" fill="hold"/>
                                        <p:tgtEl>
                                          <p:spTgt spid="28"/>
                                        </p:tgtEl>
                                        <p:attrNameLst>
                                          <p:attrName>ppt_x</p:attrName>
                                        </p:attrNameLst>
                                      </p:cBhvr>
                                      <p:tavLst>
                                        <p:tav tm="0">
                                          <p:val>
                                            <p:strVal val="1+#ppt_w/2"/>
                                          </p:val>
                                        </p:tav>
                                        <p:tav tm="100000">
                                          <p:val>
                                            <p:strVal val="#ppt_x"/>
                                          </p:val>
                                        </p:tav>
                                      </p:tavLst>
                                    </p:anim>
                                    <p:anim calcmode="lin" valueType="num">
                                      <p:cBhvr additive="base">
                                        <p:cTn id="36" dur="1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7" grpId="0"/>
      <p:bldP spid="28"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Shape 1303"/>
        <p:cNvGrpSpPr/>
        <p:nvPr/>
      </p:nvGrpSpPr>
      <p:grpSpPr>
        <a:xfrm>
          <a:off x="0" y="0"/>
          <a:ext cx="0" cy="0"/>
        </a:xfrm>
      </p:grpSpPr>
      <p:sp>
        <p:nvSpPr>
          <p:cNvPr id="1304" name="PA_库_形状 1304"/>
          <p:cNvSpPr/>
          <p:nvPr>
            <p:custDataLst>
              <p:tags r:id="rId2"/>
            </p:custDataLst>
          </p:nvPr>
        </p:nvSpPr>
        <p:spPr>
          <a:xfrm>
            <a:off x="11933407" y="1646239"/>
            <a:ext cx="10774193" cy="10420350"/>
          </a:xfrm>
          <a:prstGeom prst="rect">
            <a:avLst/>
          </a:prstGeom>
          <a:solidFill>
            <a:srgbClr val="AED7CF"/>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1305" name="Shape 1305"/>
          <p:cNvSpPr txBox="1"/>
          <p:nvPr/>
        </p:nvSpPr>
        <p:spPr>
          <a:xfrm>
            <a:off x="3557505" y="2313795"/>
            <a:ext cx="6001613" cy="5078313"/>
          </a:xfrm>
          <a:prstGeom prst="rect">
            <a:avLst/>
          </a:prstGeom>
          <a:noFill/>
          <a:ln>
            <a:noFill/>
          </a:ln>
        </p:spPr>
        <p:txBody>
          <a:bodyPr spcFirstLastPara="1" wrap="square" lIns="0" tIns="0" rIns="0" bIns="0" anchor="t" anchorCtr="0">
            <a:noAutofit/>
          </a:bodyPr>
          <a:lstStyle/>
          <a:p>
            <a:pPr marL="0" marR="0" lvl="0" indent="0" algn="r" rtl="0">
              <a:spcBef>
                <a:spcPct val="0"/>
              </a:spcBef>
              <a:spcAft>
                <a:spcPct val="0"/>
              </a:spcAft>
              <a:buNone/>
            </a:pPr>
            <a:r>
              <a:rPr lang="en-US" sz="11000">
                <a:solidFill>
                  <a:schemeClr val="accent1"/>
                </a:solidFill>
                <a:latin typeface="Montserrat SemiBold"/>
                <a:ea typeface="Montserrat SemiBold"/>
                <a:cs typeface="Montserrat SemiBold"/>
                <a:sym typeface="Montserrat SemiBold"/>
              </a:rPr>
              <a:t>We </a:t>
            </a:r>
            <a:endParaRPr sz="11000">
              <a:solidFill>
                <a:schemeClr val="accent1"/>
              </a:solidFill>
              <a:latin typeface="Montserrat SemiBold"/>
              <a:ea typeface="Montserrat SemiBold"/>
              <a:cs typeface="Montserrat SemiBold"/>
              <a:sym typeface="Montserrat SemiBold"/>
            </a:endParaRPr>
          </a:p>
          <a:p>
            <a:pPr marL="0" marR="0" lvl="0" indent="0" algn="r" rtl="0">
              <a:spcBef>
                <a:spcPct val="0"/>
              </a:spcBef>
              <a:spcAft>
                <a:spcPct val="0"/>
              </a:spcAft>
              <a:buNone/>
            </a:pPr>
            <a:r>
              <a:rPr lang="en-US" sz="11000">
                <a:solidFill>
                  <a:schemeClr val="accent1"/>
                </a:solidFill>
                <a:latin typeface="Montserrat SemiBold"/>
                <a:ea typeface="Montserrat SemiBold"/>
                <a:cs typeface="Montserrat SemiBold"/>
                <a:sym typeface="Montserrat SemiBold"/>
              </a:rPr>
              <a:t>Worked For:</a:t>
            </a:r>
            <a:endParaRPr sz="11000">
              <a:solidFill>
                <a:schemeClr val="accent1"/>
              </a:solidFill>
              <a:latin typeface="Montserrat SemiBold"/>
              <a:ea typeface="Montserrat SemiBold"/>
              <a:cs typeface="Montserrat SemiBold"/>
              <a:sym typeface="Montserrat SemiBold"/>
            </a:endParaRPr>
          </a:p>
        </p:txBody>
      </p:sp>
      <p:cxnSp>
        <p:nvCxnSpPr>
          <p:cNvPr id="1306" name="Shape 1306"/>
          <p:cNvCxnSpPr/>
          <p:nvPr/>
        </p:nvCxnSpPr>
        <p:spPr>
          <a:xfrm rot="10800000">
            <a:off x="10716196" y="6858000"/>
            <a:ext cx="2489198" cy="0"/>
          </a:xfrm>
          <a:prstGeom prst="straightConnector1">
            <a:avLst/>
          </a:prstGeom>
          <a:noFill/>
          <a:ln w="76200" cap="flat" cmpd="sng">
            <a:solidFill>
              <a:schemeClr val="dk2"/>
            </a:solidFill>
            <a:prstDash val="solid"/>
            <a:miter lim="800000"/>
            <a:headEnd type="none" w="sm" len="sm"/>
            <a:tailEnd type="none" w="sm" len="sm"/>
          </a:ln>
        </p:spPr>
      </p:cxnSp>
      <p:grpSp>
        <p:nvGrpSpPr>
          <p:cNvPr id="1307" name="PA_库_形状 1307"/>
          <p:cNvGrpSpPr/>
          <p:nvPr>
            <p:custDataLst>
              <p:tags r:id="rId3"/>
            </p:custDataLst>
          </p:nvPr>
        </p:nvGrpSpPr>
        <p:grpSpPr>
          <a:xfrm>
            <a:off x="13968095" y="2855640"/>
            <a:ext cx="2118360" cy="1886579"/>
            <a:chOff x="13968095" y="2855640"/>
            <a:chExt cx="2118360" cy="1886579"/>
          </a:xfrm>
        </p:grpSpPr>
        <p:sp>
          <p:nvSpPr>
            <p:cNvPr id="1308" name="Shape 1308"/>
            <p:cNvSpPr txBox="1"/>
            <p:nvPr/>
          </p:nvSpPr>
          <p:spPr>
            <a:xfrm>
              <a:off x="13968095" y="4126666"/>
              <a:ext cx="2118360" cy="615553"/>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000">
                  <a:solidFill>
                    <a:schemeClr val="accent1"/>
                  </a:solidFill>
                  <a:latin typeface="Montserrat SemiBold"/>
                  <a:ea typeface="Montserrat SemiBold"/>
                  <a:cs typeface="Montserrat SemiBold"/>
                  <a:sym typeface="Montserrat SemiBold"/>
                </a:rPr>
                <a:t>LOREM Company</a:t>
              </a:r>
              <a:endParaRPr sz="2000">
                <a:solidFill>
                  <a:schemeClr val="accent1"/>
                </a:solidFill>
                <a:latin typeface="Montserrat SemiBold"/>
                <a:ea typeface="Montserrat SemiBold"/>
                <a:cs typeface="Montserrat SemiBold"/>
                <a:sym typeface="Montserrat SemiBold"/>
              </a:endParaRPr>
            </a:p>
          </p:txBody>
        </p:sp>
        <p:sp>
          <p:nvSpPr>
            <p:cNvPr id="1309" name="Shape 1309"/>
            <p:cNvSpPr/>
            <p:nvPr/>
          </p:nvSpPr>
          <p:spPr>
            <a:xfrm>
              <a:off x="14258731" y="2855640"/>
              <a:ext cx="1538678" cy="1022896"/>
            </a:xfrm>
            <a:custGeom>
              <a:rect l="0" t="0" r="0" b="0"/>
              <a:pathLst>
                <a:path w="1065" h="708" extrusionOk="0">
                  <a:moveTo>
                    <a:pt x="326" y="708"/>
                  </a:moveTo>
                  <a:lnTo>
                    <a:pt x="672" y="358"/>
                  </a:lnTo>
                  <a:lnTo>
                    <a:pt x="588" y="274"/>
                  </a:lnTo>
                  <a:lnTo>
                    <a:pt x="622" y="240"/>
                  </a:lnTo>
                  <a:lnTo>
                    <a:pt x="741" y="358"/>
                  </a:lnTo>
                  <a:lnTo>
                    <a:pt x="442" y="658"/>
                  </a:lnTo>
                  <a:lnTo>
                    <a:pt x="698" y="658"/>
                  </a:lnTo>
                  <a:lnTo>
                    <a:pt x="996" y="356"/>
                  </a:lnTo>
                  <a:lnTo>
                    <a:pt x="705" y="68"/>
                  </a:lnTo>
                  <a:lnTo>
                    <a:pt x="393" y="384"/>
                  </a:lnTo>
                  <a:lnTo>
                    <a:pt x="0" y="386"/>
                  </a:lnTo>
                  <a:lnTo>
                    <a:pt x="381" y="1"/>
                  </a:lnTo>
                  <a:lnTo>
                    <a:pt x="500" y="119"/>
                  </a:lnTo>
                  <a:lnTo>
                    <a:pt x="466" y="154"/>
                  </a:lnTo>
                  <a:lnTo>
                    <a:pt x="381" y="70"/>
                  </a:lnTo>
                  <a:lnTo>
                    <a:pt x="117" y="336"/>
                  </a:lnTo>
                  <a:lnTo>
                    <a:pt x="372" y="335"/>
                  </a:lnTo>
                  <a:lnTo>
                    <a:pt x="705" y="0"/>
                  </a:lnTo>
                  <a:lnTo>
                    <a:pt x="1065" y="356"/>
                  </a:lnTo>
                  <a:lnTo>
                    <a:pt x="718" y="706"/>
                  </a:lnTo>
                  <a:lnTo>
                    <a:pt x="326" y="708"/>
                  </a:lnTo>
                  <a:close/>
                </a:path>
              </a:pathLst>
            </a:custGeom>
            <a:solidFill>
              <a:srgbClr val="22231E"/>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grpSp>
      <p:grpSp>
        <p:nvGrpSpPr>
          <p:cNvPr id="1310" name="PA_库_形状 1310"/>
          <p:cNvGrpSpPr/>
          <p:nvPr>
            <p:custDataLst>
              <p:tags r:id="rId4"/>
            </p:custDataLst>
          </p:nvPr>
        </p:nvGrpSpPr>
        <p:grpSpPr>
          <a:xfrm>
            <a:off x="16657320" y="2724166"/>
            <a:ext cx="2118360" cy="2018053"/>
            <a:chOff x="16657320" y="2724166"/>
            <a:chExt cx="2118360" cy="2018053"/>
          </a:xfrm>
        </p:grpSpPr>
        <p:sp>
          <p:nvSpPr>
            <p:cNvPr id="1311" name="Shape 1311"/>
            <p:cNvSpPr/>
            <p:nvPr/>
          </p:nvSpPr>
          <p:spPr>
            <a:xfrm>
              <a:off x="17218054" y="2724166"/>
              <a:ext cx="996892" cy="1285844"/>
            </a:xfrm>
            <a:custGeom>
              <a:rect l="0" t="0" r="0" b="0"/>
              <a:pathLst>
                <a:path w="690" h="890" extrusionOk="0">
                  <a:moveTo>
                    <a:pt x="638" y="411"/>
                  </a:moveTo>
                  <a:lnTo>
                    <a:pt x="338" y="741"/>
                  </a:lnTo>
                  <a:lnTo>
                    <a:pt x="338" y="430"/>
                  </a:lnTo>
                  <a:lnTo>
                    <a:pt x="690" y="0"/>
                  </a:lnTo>
                  <a:lnTo>
                    <a:pt x="100" y="0"/>
                  </a:lnTo>
                  <a:lnTo>
                    <a:pt x="143" y="53"/>
                  </a:lnTo>
                  <a:lnTo>
                    <a:pt x="579" y="53"/>
                  </a:lnTo>
                  <a:lnTo>
                    <a:pt x="312" y="379"/>
                  </a:lnTo>
                  <a:lnTo>
                    <a:pt x="311" y="380"/>
                  </a:lnTo>
                  <a:lnTo>
                    <a:pt x="310" y="379"/>
                  </a:lnTo>
                  <a:lnTo>
                    <a:pt x="0" y="0"/>
                  </a:lnTo>
                  <a:lnTo>
                    <a:pt x="0" y="507"/>
                  </a:lnTo>
                  <a:lnTo>
                    <a:pt x="207" y="741"/>
                  </a:lnTo>
                  <a:lnTo>
                    <a:pt x="207" y="656"/>
                  </a:lnTo>
                  <a:lnTo>
                    <a:pt x="52" y="486"/>
                  </a:lnTo>
                  <a:lnTo>
                    <a:pt x="52" y="147"/>
                  </a:lnTo>
                  <a:lnTo>
                    <a:pt x="284" y="430"/>
                  </a:lnTo>
                  <a:lnTo>
                    <a:pt x="284" y="890"/>
                  </a:lnTo>
                  <a:lnTo>
                    <a:pt x="690" y="430"/>
                  </a:lnTo>
                  <a:lnTo>
                    <a:pt x="690" y="122"/>
                  </a:lnTo>
                  <a:lnTo>
                    <a:pt x="638" y="186"/>
                  </a:lnTo>
                  <a:lnTo>
                    <a:pt x="638" y="411"/>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12" name="Shape 1312"/>
            <p:cNvSpPr txBox="1"/>
            <p:nvPr/>
          </p:nvSpPr>
          <p:spPr>
            <a:xfrm>
              <a:off x="16657320" y="4126666"/>
              <a:ext cx="2118360" cy="615553"/>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000">
                  <a:solidFill>
                    <a:schemeClr val="accent1"/>
                  </a:solidFill>
                  <a:latin typeface="Montserrat SemiBold"/>
                  <a:ea typeface="Montserrat SemiBold"/>
                  <a:cs typeface="Montserrat SemiBold"/>
                  <a:sym typeface="Montserrat SemiBold"/>
                </a:rPr>
                <a:t>LOREM Company</a:t>
              </a:r>
              <a:endParaRPr sz="2000">
                <a:solidFill>
                  <a:schemeClr val="accent1"/>
                </a:solidFill>
                <a:latin typeface="Montserrat SemiBold"/>
                <a:ea typeface="Montserrat SemiBold"/>
                <a:cs typeface="Montserrat SemiBold"/>
                <a:sym typeface="Montserrat SemiBold"/>
              </a:endParaRPr>
            </a:p>
          </p:txBody>
        </p:sp>
      </p:grpSp>
      <p:grpSp>
        <p:nvGrpSpPr>
          <p:cNvPr id="1313" name="PA_库_形状 1313"/>
          <p:cNvGrpSpPr/>
          <p:nvPr>
            <p:custDataLst>
              <p:tags r:id="rId5"/>
            </p:custDataLst>
          </p:nvPr>
        </p:nvGrpSpPr>
        <p:grpSpPr>
          <a:xfrm>
            <a:off x="19255808" y="2820769"/>
            <a:ext cx="2118360" cy="1921450"/>
            <a:chOff x="19255808" y="2820769"/>
            <a:chExt cx="2118360" cy="1921450"/>
          </a:xfrm>
        </p:grpSpPr>
        <p:sp>
          <p:nvSpPr>
            <p:cNvPr id="1314" name="Shape 1314"/>
            <p:cNvSpPr/>
            <p:nvPr/>
          </p:nvSpPr>
          <p:spPr>
            <a:xfrm>
              <a:off x="19788753" y="2820769"/>
              <a:ext cx="1072018" cy="1056126"/>
            </a:xfrm>
            <a:custGeom>
              <a:rect l="0" t="0" r="0" b="0"/>
              <a:pathLst>
                <a:path w="1177924" h="1160463" extrusionOk="0">
                  <a:moveTo>
                    <a:pt x="319088" y="327025"/>
                  </a:moveTo>
                  <a:lnTo>
                    <a:pt x="877888" y="327025"/>
                  </a:lnTo>
                  <a:lnTo>
                    <a:pt x="1177924" y="744538"/>
                  </a:lnTo>
                  <a:lnTo>
                    <a:pt x="877888" y="1160463"/>
                  </a:lnTo>
                  <a:lnTo>
                    <a:pt x="298450" y="1160463"/>
                  </a:lnTo>
                  <a:lnTo>
                    <a:pt x="15876" y="766763"/>
                  </a:lnTo>
                  <a:lnTo>
                    <a:pt x="117476" y="766763"/>
                  </a:lnTo>
                  <a:lnTo>
                    <a:pt x="341312" y="1077913"/>
                  </a:lnTo>
                  <a:lnTo>
                    <a:pt x="836612" y="1077913"/>
                  </a:lnTo>
                  <a:lnTo>
                    <a:pt x="1076324" y="744538"/>
                  </a:lnTo>
                  <a:lnTo>
                    <a:pt x="836612" y="409575"/>
                  </a:lnTo>
                  <a:lnTo>
                    <a:pt x="406400" y="409575"/>
                  </a:lnTo>
                  <a:close/>
                  <a:moveTo>
                    <a:pt x="298450" y="0"/>
                  </a:moveTo>
                  <a:lnTo>
                    <a:pt x="877888" y="0"/>
                  </a:lnTo>
                  <a:lnTo>
                    <a:pt x="1160462" y="392113"/>
                  </a:lnTo>
                  <a:lnTo>
                    <a:pt x="1058862" y="392113"/>
                  </a:lnTo>
                  <a:lnTo>
                    <a:pt x="836612" y="82550"/>
                  </a:lnTo>
                  <a:lnTo>
                    <a:pt x="341312" y="82550"/>
                  </a:lnTo>
                  <a:lnTo>
                    <a:pt x="101600" y="417513"/>
                  </a:lnTo>
                  <a:lnTo>
                    <a:pt x="341312" y="750888"/>
                  </a:lnTo>
                  <a:lnTo>
                    <a:pt x="769938" y="750888"/>
                  </a:lnTo>
                  <a:lnTo>
                    <a:pt x="857250" y="833438"/>
                  </a:lnTo>
                  <a:lnTo>
                    <a:pt x="298450" y="833438"/>
                  </a:lnTo>
                  <a:lnTo>
                    <a:pt x="0" y="417513"/>
                  </a:lnTo>
                  <a:close/>
                </a:path>
              </a:pathLst>
            </a:custGeom>
            <a:solidFill>
              <a:srgbClr val="22231E"/>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15" name="Shape 1315"/>
            <p:cNvSpPr txBox="1"/>
            <p:nvPr/>
          </p:nvSpPr>
          <p:spPr>
            <a:xfrm>
              <a:off x="19255808" y="4126666"/>
              <a:ext cx="2118360" cy="615553"/>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000">
                  <a:solidFill>
                    <a:schemeClr val="accent1"/>
                  </a:solidFill>
                  <a:latin typeface="Montserrat SemiBold"/>
                  <a:ea typeface="Montserrat SemiBold"/>
                  <a:cs typeface="Montserrat SemiBold"/>
                  <a:sym typeface="Montserrat SemiBold"/>
                </a:rPr>
                <a:t>LOREM Company</a:t>
              </a:r>
              <a:endParaRPr sz="2000">
                <a:solidFill>
                  <a:schemeClr val="accent1"/>
                </a:solidFill>
                <a:latin typeface="Montserrat SemiBold"/>
                <a:ea typeface="Montserrat SemiBold"/>
                <a:cs typeface="Montserrat SemiBold"/>
                <a:sym typeface="Montserrat SemiBold"/>
              </a:endParaRPr>
            </a:p>
          </p:txBody>
        </p:sp>
      </p:grpSp>
      <p:grpSp>
        <p:nvGrpSpPr>
          <p:cNvPr id="1316" name="PA_库_形状 1316"/>
          <p:cNvGrpSpPr/>
          <p:nvPr>
            <p:custDataLst>
              <p:tags r:id="rId6"/>
            </p:custDataLst>
          </p:nvPr>
        </p:nvGrpSpPr>
        <p:grpSpPr>
          <a:xfrm>
            <a:off x="13968095" y="5610493"/>
            <a:ext cx="2118360" cy="2397168"/>
            <a:chOff x="13968095" y="5610493"/>
            <a:chExt cx="2118360" cy="2397168"/>
          </a:xfrm>
        </p:grpSpPr>
        <p:sp>
          <p:nvSpPr>
            <p:cNvPr id="1317" name="Shape 1317"/>
            <p:cNvSpPr/>
            <p:nvPr/>
          </p:nvSpPr>
          <p:spPr>
            <a:xfrm>
              <a:off x="14507231" y="5610493"/>
              <a:ext cx="1041680" cy="1486668"/>
            </a:xfrm>
            <a:custGeom>
              <a:rect l="0" t="0" r="0" b="0"/>
              <a:pathLst>
                <a:path w="721" h="1029" extrusionOk="0">
                  <a:moveTo>
                    <a:pt x="682" y="338"/>
                  </a:moveTo>
                  <a:lnTo>
                    <a:pt x="360" y="660"/>
                  </a:lnTo>
                  <a:lnTo>
                    <a:pt x="308" y="607"/>
                  </a:lnTo>
                  <a:lnTo>
                    <a:pt x="630" y="285"/>
                  </a:lnTo>
                  <a:lnTo>
                    <a:pt x="598" y="253"/>
                  </a:lnTo>
                  <a:lnTo>
                    <a:pt x="276" y="575"/>
                  </a:lnTo>
                  <a:lnTo>
                    <a:pt x="223" y="522"/>
                  </a:lnTo>
                  <a:lnTo>
                    <a:pt x="546" y="200"/>
                  </a:lnTo>
                  <a:lnTo>
                    <a:pt x="514" y="168"/>
                  </a:lnTo>
                  <a:lnTo>
                    <a:pt x="192" y="490"/>
                  </a:lnTo>
                  <a:lnTo>
                    <a:pt x="139" y="438"/>
                  </a:lnTo>
                  <a:lnTo>
                    <a:pt x="461" y="116"/>
                  </a:lnTo>
                  <a:lnTo>
                    <a:pt x="429" y="84"/>
                  </a:lnTo>
                  <a:lnTo>
                    <a:pt x="107" y="406"/>
                  </a:lnTo>
                  <a:lnTo>
                    <a:pt x="54" y="354"/>
                  </a:lnTo>
                  <a:lnTo>
                    <a:pt x="376" y="31"/>
                  </a:lnTo>
                  <a:lnTo>
                    <a:pt x="344" y="0"/>
                  </a:lnTo>
                  <a:lnTo>
                    <a:pt x="0" y="344"/>
                  </a:lnTo>
                  <a:lnTo>
                    <a:pt x="0" y="692"/>
                  </a:lnTo>
                  <a:lnTo>
                    <a:pt x="45" y="692"/>
                  </a:lnTo>
                  <a:lnTo>
                    <a:pt x="45" y="408"/>
                  </a:lnTo>
                  <a:lnTo>
                    <a:pt x="84" y="447"/>
                  </a:lnTo>
                  <a:lnTo>
                    <a:pt x="84" y="776"/>
                  </a:lnTo>
                  <a:lnTo>
                    <a:pt x="130" y="776"/>
                  </a:lnTo>
                  <a:lnTo>
                    <a:pt x="130" y="492"/>
                  </a:lnTo>
                  <a:lnTo>
                    <a:pt x="169" y="532"/>
                  </a:lnTo>
                  <a:lnTo>
                    <a:pt x="169" y="860"/>
                  </a:lnTo>
                  <a:lnTo>
                    <a:pt x="214" y="860"/>
                  </a:lnTo>
                  <a:lnTo>
                    <a:pt x="214" y="577"/>
                  </a:lnTo>
                  <a:lnTo>
                    <a:pt x="254" y="616"/>
                  </a:lnTo>
                  <a:lnTo>
                    <a:pt x="254" y="945"/>
                  </a:lnTo>
                  <a:lnTo>
                    <a:pt x="298" y="945"/>
                  </a:lnTo>
                  <a:lnTo>
                    <a:pt x="298" y="661"/>
                  </a:lnTo>
                  <a:lnTo>
                    <a:pt x="338" y="701"/>
                  </a:lnTo>
                  <a:lnTo>
                    <a:pt x="338" y="1029"/>
                  </a:lnTo>
                  <a:lnTo>
                    <a:pt x="383" y="1029"/>
                  </a:lnTo>
                  <a:lnTo>
                    <a:pt x="383" y="701"/>
                  </a:lnTo>
                  <a:lnTo>
                    <a:pt x="422" y="661"/>
                  </a:lnTo>
                  <a:lnTo>
                    <a:pt x="422" y="945"/>
                  </a:lnTo>
                  <a:lnTo>
                    <a:pt x="468" y="945"/>
                  </a:lnTo>
                  <a:lnTo>
                    <a:pt x="468" y="616"/>
                  </a:lnTo>
                  <a:lnTo>
                    <a:pt x="507" y="577"/>
                  </a:lnTo>
                  <a:lnTo>
                    <a:pt x="507" y="860"/>
                  </a:lnTo>
                  <a:lnTo>
                    <a:pt x="552" y="860"/>
                  </a:lnTo>
                  <a:lnTo>
                    <a:pt x="552" y="532"/>
                  </a:lnTo>
                  <a:lnTo>
                    <a:pt x="592" y="492"/>
                  </a:lnTo>
                  <a:lnTo>
                    <a:pt x="592" y="776"/>
                  </a:lnTo>
                  <a:lnTo>
                    <a:pt x="636" y="776"/>
                  </a:lnTo>
                  <a:lnTo>
                    <a:pt x="636" y="447"/>
                  </a:lnTo>
                  <a:lnTo>
                    <a:pt x="676" y="408"/>
                  </a:lnTo>
                  <a:lnTo>
                    <a:pt x="676" y="692"/>
                  </a:lnTo>
                  <a:lnTo>
                    <a:pt x="721" y="692"/>
                  </a:lnTo>
                  <a:lnTo>
                    <a:pt x="721" y="376"/>
                  </a:lnTo>
                  <a:lnTo>
                    <a:pt x="682" y="338"/>
                  </a:lnTo>
                  <a:close/>
                </a:path>
              </a:pathLst>
            </a:custGeom>
            <a:solidFill>
              <a:srgbClr val="22231E"/>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18" name="Shape 1318"/>
            <p:cNvSpPr txBox="1"/>
            <p:nvPr/>
          </p:nvSpPr>
          <p:spPr>
            <a:xfrm>
              <a:off x="13968095" y="7392108"/>
              <a:ext cx="2118360" cy="615553"/>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000">
                  <a:solidFill>
                    <a:schemeClr val="accent1"/>
                  </a:solidFill>
                  <a:latin typeface="Montserrat SemiBold"/>
                  <a:ea typeface="Montserrat SemiBold"/>
                  <a:cs typeface="Montserrat SemiBold"/>
                  <a:sym typeface="Montserrat SemiBold"/>
                </a:rPr>
                <a:t>LOREM Company</a:t>
              </a:r>
              <a:endParaRPr sz="2000">
                <a:solidFill>
                  <a:schemeClr val="accent1"/>
                </a:solidFill>
                <a:latin typeface="Montserrat SemiBold"/>
                <a:ea typeface="Montserrat SemiBold"/>
                <a:cs typeface="Montserrat SemiBold"/>
                <a:sym typeface="Montserrat SemiBold"/>
              </a:endParaRPr>
            </a:p>
          </p:txBody>
        </p:sp>
      </p:grpSp>
      <p:grpSp>
        <p:nvGrpSpPr>
          <p:cNvPr id="1319" name="PA_库_形状 1319"/>
          <p:cNvGrpSpPr/>
          <p:nvPr>
            <p:custDataLst>
              <p:tags r:id="rId7"/>
            </p:custDataLst>
          </p:nvPr>
        </p:nvGrpSpPr>
        <p:grpSpPr>
          <a:xfrm>
            <a:off x="16657320" y="5689331"/>
            <a:ext cx="2118360" cy="2318330"/>
            <a:chOff x="16657320" y="5689331"/>
            <a:chExt cx="2118360" cy="2318330"/>
          </a:xfrm>
        </p:grpSpPr>
        <p:sp>
          <p:nvSpPr>
            <p:cNvPr id="1320" name="Shape 1320"/>
            <p:cNvSpPr/>
            <p:nvPr/>
          </p:nvSpPr>
          <p:spPr>
            <a:xfrm>
              <a:off x="17105364" y="5689331"/>
              <a:ext cx="1222274" cy="1411540"/>
            </a:xfrm>
            <a:custGeom>
              <a:rect l="0" t="0" r="0" b="0"/>
              <a:pathLst>
                <a:path w="1343024" h="1550988" extrusionOk="0">
                  <a:moveTo>
                    <a:pt x="671512" y="1281113"/>
                  </a:moveTo>
                  <a:lnTo>
                    <a:pt x="788988" y="1347788"/>
                  </a:lnTo>
                  <a:lnTo>
                    <a:pt x="788988" y="1484313"/>
                  </a:lnTo>
                  <a:lnTo>
                    <a:pt x="671512" y="1550988"/>
                  </a:lnTo>
                  <a:lnTo>
                    <a:pt x="554036" y="1484313"/>
                  </a:lnTo>
                  <a:lnTo>
                    <a:pt x="554036" y="1347788"/>
                  </a:lnTo>
                  <a:close/>
                  <a:moveTo>
                    <a:pt x="363538" y="1152525"/>
                  </a:moveTo>
                  <a:lnTo>
                    <a:pt x="460376" y="1206500"/>
                  </a:lnTo>
                  <a:lnTo>
                    <a:pt x="460376" y="1317626"/>
                  </a:lnTo>
                  <a:lnTo>
                    <a:pt x="363538" y="1373188"/>
                  </a:lnTo>
                  <a:lnTo>
                    <a:pt x="266700" y="1317626"/>
                  </a:lnTo>
                  <a:lnTo>
                    <a:pt x="266700" y="1206500"/>
                  </a:lnTo>
                  <a:close/>
                  <a:moveTo>
                    <a:pt x="950912" y="1120775"/>
                  </a:moveTo>
                  <a:lnTo>
                    <a:pt x="1068388" y="1185863"/>
                  </a:lnTo>
                  <a:lnTo>
                    <a:pt x="1068388" y="1322388"/>
                  </a:lnTo>
                  <a:lnTo>
                    <a:pt x="950912" y="1389063"/>
                  </a:lnTo>
                  <a:lnTo>
                    <a:pt x="833436" y="1322388"/>
                  </a:lnTo>
                  <a:lnTo>
                    <a:pt x="833436" y="1185863"/>
                  </a:lnTo>
                  <a:close/>
                  <a:moveTo>
                    <a:pt x="76200" y="1042988"/>
                  </a:moveTo>
                  <a:lnTo>
                    <a:pt x="152400" y="1087438"/>
                  </a:lnTo>
                  <a:lnTo>
                    <a:pt x="152400" y="1174751"/>
                  </a:lnTo>
                  <a:lnTo>
                    <a:pt x="76200" y="1219201"/>
                  </a:lnTo>
                  <a:lnTo>
                    <a:pt x="0" y="1174751"/>
                  </a:lnTo>
                  <a:lnTo>
                    <a:pt x="0" y="1087438"/>
                  </a:lnTo>
                  <a:close/>
                  <a:moveTo>
                    <a:pt x="676274" y="985838"/>
                  </a:moveTo>
                  <a:lnTo>
                    <a:pt x="769936" y="1041400"/>
                  </a:lnTo>
                  <a:lnTo>
                    <a:pt x="769936" y="1150939"/>
                  </a:lnTo>
                  <a:lnTo>
                    <a:pt x="676274" y="1206501"/>
                  </a:lnTo>
                  <a:lnTo>
                    <a:pt x="579436" y="1150939"/>
                  </a:lnTo>
                  <a:lnTo>
                    <a:pt x="579436" y="1041400"/>
                  </a:lnTo>
                  <a:close/>
                  <a:moveTo>
                    <a:pt x="1225550" y="962025"/>
                  </a:moveTo>
                  <a:lnTo>
                    <a:pt x="1343024" y="1028700"/>
                  </a:lnTo>
                  <a:lnTo>
                    <a:pt x="1343024" y="1163638"/>
                  </a:lnTo>
                  <a:lnTo>
                    <a:pt x="1225550" y="1230313"/>
                  </a:lnTo>
                  <a:lnTo>
                    <a:pt x="1108076" y="1163638"/>
                  </a:lnTo>
                  <a:lnTo>
                    <a:pt x="1108076" y="1028700"/>
                  </a:lnTo>
                  <a:close/>
                  <a:moveTo>
                    <a:pt x="363536" y="863600"/>
                  </a:moveTo>
                  <a:lnTo>
                    <a:pt x="433388" y="903287"/>
                  </a:lnTo>
                  <a:lnTo>
                    <a:pt x="433388" y="984250"/>
                  </a:lnTo>
                  <a:lnTo>
                    <a:pt x="363536" y="1025525"/>
                  </a:lnTo>
                  <a:lnTo>
                    <a:pt x="293688" y="984250"/>
                  </a:lnTo>
                  <a:lnTo>
                    <a:pt x="293688" y="903287"/>
                  </a:lnTo>
                  <a:close/>
                  <a:moveTo>
                    <a:pt x="950912" y="841375"/>
                  </a:moveTo>
                  <a:lnTo>
                    <a:pt x="1039812" y="892175"/>
                  </a:lnTo>
                  <a:lnTo>
                    <a:pt x="1039812" y="995362"/>
                  </a:lnTo>
                  <a:lnTo>
                    <a:pt x="950912" y="1047750"/>
                  </a:lnTo>
                  <a:lnTo>
                    <a:pt x="862012" y="995362"/>
                  </a:lnTo>
                  <a:lnTo>
                    <a:pt x="862012" y="892175"/>
                  </a:lnTo>
                  <a:close/>
                  <a:moveTo>
                    <a:pt x="58738" y="708025"/>
                  </a:moveTo>
                  <a:lnTo>
                    <a:pt x="117476" y="742950"/>
                  </a:lnTo>
                  <a:lnTo>
                    <a:pt x="117476" y="809625"/>
                  </a:lnTo>
                  <a:lnTo>
                    <a:pt x="58738" y="844550"/>
                  </a:lnTo>
                  <a:lnTo>
                    <a:pt x="0" y="809625"/>
                  </a:lnTo>
                  <a:lnTo>
                    <a:pt x="0" y="742950"/>
                  </a:lnTo>
                  <a:close/>
                  <a:moveTo>
                    <a:pt x="676274" y="682625"/>
                  </a:moveTo>
                  <a:lnTo>
                    <a:pt x="755648" y="730250"/>
                  </a:lnTo>
                  <a:lnTo>
                    <a:pt x="755648" y="822325"/>
                  </a:lnTo>
                  <a:lnTo>
                    <a:pt x="676274" y="868363"/>
                  </a:lnTo>
                  <a:lnTo>
                    <a:pt x="595312" y="822325"/>
                  </a:lnTo>
                  <a:lnTo>
                    <a:pt x="595312" y="730250"/>
                  </a:lnTo>
                  <a:close/>
                  <a:moveTo>
                    <a:pt x="1225550" y="641350"/>
                  </a:moveTo>
                  <a:lnTo>
                    <a:pt x="1343024" y="708025"/>
                  </a:lnTo>
                  <a:lnTo>
                    <a:pt x="1343024" y="844550"/>
                  </a:lnTo>
                  <a:lnTo>
                    <a:pt x="1225550" y="911225"/>
                  </a:lnTo>
                  <a:lnTo>
                    <a:pt x="1108076" y="844550"/>
                  </a:lnTo>
                  <a:lnTo>
                    <a:pt x="1108076" y="708025"/>
                  </a:lnTo>
                  <a:close/>
                  <a:moveTo>
                    <a:pt x="363536" y="542925"/>
                  </a:moveTo>
                  <a:lnTo>
                    <a:pt x="433388" y="582612"/>
                  </a:lnTo>
                  <a:lnTo>
                    <a:pt x="433388" y="663575"/>
                  </a:lnTo>
                  <a:lnTo>
                    <a:pt x="363536" y="704850"/>
                  </a:lnTo>
                  <a:lnTo>
                    <a:pt x="293688" y="663575"/>
                  </a:lnTo>
                  <a:lnTo>
                    <a:pt x="293688" y="582612"/>
                  </a:lnTo>
                  <a:close/>
                  <a:moveTo>
                    <a:pt x="950912" y="520700"/>
                  </a:moveTo>
                  <a:lnTo>
                    <a:pt x="1039812" y="571500"/>
                  </a:lnTo>
                  <a:lnTo>
                    <a:pt x="1039812" y="674687"/>
                  </a:lnTo>
                  <a:lnTo>
                    <a:pt x="950912" y="727075"/>
                  </a:lnTo>
                  <a:lnTo>
                    <a:pt x="862012" y="674687"/>
                  </a:lnTo>
                  <a:lnTo>
                    <a:pt x="862012" y="571500"/>
                  </a:lnTo>
                  <a:close/>
                  <a:moveTo>
                    <a:pt x="676274" y="346075"/>
                  </a:moveTo>
                  <a:lnTo>
                    <a:pt x="769936" y="400050"/>
                  </a:lnTo>
                  <a:lnTo>
                    <a:pt x="769936" y="511175"/>
                  </a:lnTo>
                  <a:lnTo>
                    <a:pt x="676274" y="566738"/>
                  </a:lnTo>
                  <a:lnTo>
                    <a:pt x="579436" y="511175"/>
                  </a:lnTo>
                  <a:lnTo>
                    <a:pt x="579436" y="400050"/>
                  </a:lnTo>
                  <a:close/>
                  <a:moveTo>
                    <a:pt x="53976" y="344488"/>
                  </a:moveTo>
                  <a:lnTo>
                    <a:pt x="107950" y="374650"/>
                  </a:lnTo>
                  <a:lnTo>
                    <a:pt x="107950" y="438151"/>
                  </a:lnTo>
                  <a:lnTo>
                    <a:pt x="53976" y="469901"/>
                  </a:lnTo>
                  <a:lnTo>
                    <a:pt x="0" y="438151"/>
                  </a:lnTo>
                  <a:lnTo>
                    <a:pt x="0" y="374650"/>
                  </a:lnTo>
                  <a:close/>
                  <a:moveTo>
                    <a:pt x="1225550" y="320675"/>
                  </a:moveTo>
                  <a:lnTo>
                    <a:pt x="1343024" y="387350"/>
                  </a:lnTo>
                  <a:lnTo>
                    <a:pt x="1343024" y="523875"/>
                  </a:lnTo>
                  <a:lnTo>
                    <a:pt x="1225550" y="590550"/>
                  </a:lnTo>
                  <a:lnTo>
                    <a:pt x="1108076" y="523875"/>
                  </a:lnTo>
                  <a:lnTo>
                    <a:pt x="1108076" y="387350"/>
                  </a:lnTo>
                  <a:close/>
                  <a:moveTo>
                    <a:pt x="363538" y="177800"/>
                  </a:moveTo>
                  <a:lnTo>
                    <a:pt x="460376" y="234950"/>
                  </a:lnTo>
                  <a:lnTo>
                    <a:pt x="460376" y="344487"/>
                  </a:lnTo>
                  <a:lnTo>
                    <a:pt x="363538" y="400050"/>
                  </a:lnTo>
                  <a:lnTo>
                    <a:pt x="266700" y="344487"/>
                  </a:lnTo>
                  <a:lnTo>
                    <a:pt x="266700" y="234950"/>
                  </a:lnTo>
                  <a:close/>
                  <a:moveTo>
                    <a:pt x="950912" y="161925"/>
                  </a:moveTo>
                  <a:lnTo>
                    <a:pt x="1068388" y="230187"/>
                  </a:lnTo>
                  <a:lnTo>
                    <a:pt x="1068388" y="365125"/>
                  </a:lnTo>
                  <a:lnTo>
                    <a:pt x="950912" y="431800"/>
                  </a:lnTo>
                  <a:lnTo>
                    <a:pt x="833436" y="365125"/>
                  </a:lnTo>
                  <a:lnTo>
                    <a:pt x="833436" y="230187"/>
                  </a:lnTo>
                  <a:close/>
                  <a:moveTo>
                    <a:pt x="671512" y="0"/>
                  </a:moveTo>
                  <a:lnTo>
                    <a:pt x="788988" y="68262"/>
                  </a:lnTo>
                  <a:lnTo>
                    <a:pt x="788988" y="203200"/>
                  </a:lnTo>
                  <a:lnTo>
                    <a:pt x="671512" y="269875"/>
                  </a:lnTo>
                  <a:lnTo>
                    <a:pt x="554036" y="203200"/>
                  </a:lnTo>
                  <a:lnTo>
                    <a:pt x="554036" y="68262"/>
                  </a:lnTo>
                  <a:close/>
                </a:path>
              </a:pathLst>
            </a:custGeom>
            <a:solidFill>
              <a:srgbClr val="22231E"/>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21" name="Shape 1321"/>
            <p:cNvSpPr txBox="1"/>
            <p:nvPr/>
          </p:nvSpPr>
          <p:spPr>
            <a:xfrm>
              <a:off x="16657320" y="7392108"/>
              <a:ext cx="2118360" cy="615553"/>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000">
                  <a:solidFill>
                    <a:schemeClr val="accent1"/>
                  </a:solidFill>
                  <a:latin typeface="Montserrat SemiBold"/>
                  <a:ea typeface="Montserrat SemiBold"/>
                  <a:cs typeface="Montserrat SemiBold"/>
                  <a:sym typeface="Montserrat SemiBold"/>
                </a:rPr>
                <a:t>LOREM Company</a:t>
              </a:r>
              <a:endParaRPr sz="2000">
                <a:solidFill>
                  <a:schemeClr val="accent1"/>
                </a:solidFill>
                <a:latin typeface="Montserrat SemiBold"/>
                <a:ea typeface="Montserrat SemiBold"/>
                <a:cs typeface="Montserrat SemiBold"/>
                <a:sym typeface="Montserrat SemiBold"/>
              </a:endParaRPr>
            </a:p>
          </p:txBody>
        </p:sp>
      </p:grpSp>
      <p:grpSp>
        <p:nvGrpSpPr>
          <p:cNvPr id="1322" name="PA_库_形状 1322"/>
          <p:cNvGrpSpPr/>
          <p:nvPr>
            <p:custDataLst>
              <p:tags r:id="rId8"/>
            </p:custDataLst>
          </p:nvPr>
        </p:nvGrpSpPr>
        <p:grpSpPr>
          <a:xfrm>
            <a:off x="19255808" y="5646880"/>
            <a:ext cx="2118360" cy="2360781"/>
            <a:chOff x="19255808" y="5646880"/>
            <a:chExt cx="2118360" cy="2360781"/>
          </a:xfrm>
        </p:grpSpPr>
        <p:grpSp>
          <p:nvGrpSpPr>
            <p:cNvPr id="1323" name="Shape 1323"/>
            <p:cNvGrpSpPr/>
            <p:nvPr/>
          </p:nvGrpSpPr>
          <p:grpSpPr>
            <a:xfrm>
              <a:off x="19696288" y="5646880"/>
              <a:ext cx="1256950" cy="1451994"/>
              <a:chOff x="19634200" y="5083175"/>
              <a:chExt cx="1381125" cy="1595438"/>
            </a:xfrm>
          </p:grpSpPr>
          <p:sp>
            <p:nvSpPr>
              <p:cNvPr id="1324" name="Shape 1324"/>
              <p:cNvSpPr/>
              <p:nvPr/>
            </p:nvSpPr>
            <p:spPr>
              <a:xfrm>
                <a:off x="19634200" y="5426075"/>
                <a:ext cx="1381125" cy="1252538"/>
              </a:xfrm>
              <a:custGeom>
                <a:rect l="0" t="0" r="0" b="0"/>
                <a:pathLst>
                  <a:path w="870" h="789" extrusionOk="0">
                    <a:moveTo>
                      <a:pt x="435" y="789"/>
                    </a:moveTo>
                    <a:lnTo>
                      <a:pt x="0" y="538"/>
                    </a:lnTo>
                    <a:lnTo>
                      <a:pt x="0" y="0"/>
                    </a:lnTo>
                    <a:lnTo>
                      <a:pt x="435" y="251"/>
                    </a:lnTo>
                    <a:lnTo>
                      <a:pt x="870" y="0"/>
                    </a:lnTo>
                    <a:lnTo>
                      <a:pt x="870" y="538"/>
                    </a:lnTo>
                    <a:lnTo>
                      <a:pt x="435" y="789"/>
                    </a:lnTo>
                    <a:close/>
                    <a:moveTo>
                      <a:pt x="62" y="502"/>
                    </a:moveTo>
                    <a:lnTo>
                      <a:pt x="435" y="717"/>
                    </a:lnTo>
                    <a:lnTo>
                      <a:pt x="808" y="502"/>
                    </a:lnTo>
                    <a:lnTo>
                      <a:pt x="808" y="107"/>
                    </a:lnTo>
                    <a:lnTo>
                      <a:pt x="435" y="322"/>
                    </a:lnTo>
                    <a:lnTo>
                      <a:pt x="62" y="107"/>
                    </a:lnTo>
                    <a:lnTo>
                      <a:pt x="62" y="502"/>
                    </a:lnTo>
                    <a:close/>
                  </a:path>
                </a:pathLst>
              </a:custGeom>
              <a:solidFill>
                <a:srgbClr val="22231E"/>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25" name="Shape 1325"/>
              <p:cNvSpPr/>
              <p:nvPr/>
            </p:nvSpPr>
            <p:spPr>
              <a:xfrm>
                <a:off x="19783425" y="5083175"/>
                <a:ext cx="1082675" cy="312738"/>
              </a:xfrm>
              <a:custGeom>
                <a:rect l="0" t="0" r="0" b="0"/>
                <a:pathLst>
                  <a:path w="682" h="197" extrusionOk="0">
                    <a:moveTo>
                      <a:pt x="124" y="197"/>
                    </a:moveTo>
                    <a:lnTo>
                      <a:pt x="341" y="72"/>
                    </a:lnTo>
                    <a:lnTo>
                      <a:pt x="557" y="197"/>
                    </a:lnTo>
                    <a:lnTo>
                      <a:pt x="682" y="197"/>
                    </a:lnTo>
                    <a:lnTo>
                      <a:pt x="341" y="0"/>
                    </a:lnTo>
                    <a:lnTo>
                      <a:pt x="0" y="197"/>
                    </a:lnTo>
                    <a:lnTo>
                      <a:pt x="0" y="197"/>
                    </a:lnTo>
                    <a:lnTo>
                      <a:pt x="124" y="197"/>
                    </a:lnTo>
                    <a:close/>
                  </a:path>
                </a:pathLst>
              </a:custGeom>
              <a:solidFill>
                <a:srgbClr val="22231E"/>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26" name="Shape 1326"/>
              <p:cNvSpPr/>
              <p:nvPr/>
            </p:nvSpPr>
            <p:spPr>
              <a:xfrm>
                <a:off x="20023138" y="5346700"/>
                <a:ext cx="600075" cy="173038"/>
              </a:xfrm>
              <a:custGeom>
                <a:rect l="0" t="0" r="0" b="0"/>
                <a:pathLst>
                  <a:path w="378" h="109" extrusionOk="0">
                    <a:moveTo>
                      <a:pt x="124" y="109"/>
                    </a:moveTo>
                    <a:lnTo>
                      <a:pt x="190" y="72"/>
                    </a:lnTo>
                    <a:lnTo>
                      <a:pt x="255" y="109"/>
                    </a:lnTo>
                    <a:lnTo>
                      <a:pt x="378" y="109"/>
                    </a:lnTo>
                    <a:lnTo>
                      <a:pt x="378" y="108"/>
                    </a:lnTo>
                    <a:lnTo>
                      <a:pt x="190" y="0"/>
                    </a:lnTo>
                    <a:lnTo>
                      <a:pt x="0" y="109"/>
                    </a:lnTo>
                    <a:lnTo>
                      <a:pt x="124" y="109"/>
                    </a:lnTo>
                    <a:close/>
                  </a:path>
                </a:pathLst>
              </a:custGeom>
              <a:solidFill>
                <a:srgbClr val="22231E"/>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1327" name="Shape 1327"/>
            <p:cNvSpPr txBox="1"/>
            <p:nvPr/>
          </p:nvSpPr>
          <p:spPr>
            <a:xfrm>
              <a:off x="19255808" y="7392108"/>
              <a:ext cx="2118360" cy="615553"/>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000">
                  <a:solidFill>
                    <a:schemeClr val="accent1"/>
                  </a:solidFill>
                  <a:latin typeface="Montserrat SemiBold"/>
                  <a:ea typeface="Montserrat SemiBold"/>
                  <a:cs typeface="Montserrat SemiBold"/>
                  <a:sym typeface="Montserrat SemiBold"/>
                </a:rPr>
                <a:t>LOREM Company</a:t>
              </a:r>
              <a:endParaRPr sz="2000">
                <a:solidFill>
                  <a:schemeClr val="accent1"/>
                </a:solidFill>
                <a:latin typeface="Montserrat SemiBold"/>
                <a:ea typeface="Montserrat SemiBold"/>
                <a:cs typeface="Montserrat SemiBold"/>
                <a:sym typeface="Montserrat SemiBold"/>
              </a:endParaRPr>
            </a:p>
          </p:txBody>
        </p:sp>
      </p:grpSp>
      <p:grpSp>
        <p:nvGrpSpPr>
          <p:cNvPr id="1328" name="PA_库_形状 1328"/>
          <p:cNvGrpSpPr/>
          <p:nvPr>
            <p:custDataLst>
              <p:tags r:id="rId9"/>
            </p:custDataLst>
          </p:nvPr>
        </p:nvGrpSpPr>
        <p:grpSpPr>
          <a:xfrm>
            <a:off x="13968095" y="8961704"/>
            <a:ext cx="2118360" cy="1993562"/>
            <a:chOff x="13968095" y="8961704"/>
            <a:chExt cx="2118360" cy="1993562"/>
          </a:xfrm>
        </p:grpSpPr>
        <p:sp>
          <p:nvSpPr>
            <p:cNvPr id="1329" name="Shape 1329"/>
            <p:cNvSpPr/>
            <p:nvPr/>
          </p:nvSpPr>
          <p:spPr>
            <a:xfrm>
              <a:off x="14550499" y="8961704"/>
              <a:ext cx="953548" cy="1113916"/>
            </a:xfrm>
            <a:custGeom>
              <a:rect l="0" t="0" r="0" b="0"/>
              <a:pathLst>
                <a:path w="1047750" h="1223963" extrusionOk="0">
                  <a:moveTo>
                    <a:pt x="531812" y="0"/>
                  </a:moveTo>
                  <a:lnTo>
                    <a:pt x="782638" y="0"/>
                  </a:lnTo>
                  <a:lnTo>
                    <a:pt x="1047750" y="250825"/>
                  </a:lnTo>
                  <a:lnTo>
                    <a:pt x="1047750" y="958850"/>
                  </a:lnTo>
                  <a:lnTo>
                    <a:pt x="768350" y="1223963"/>
                  </a:lnTo>
                  <a:lnTo>
                    <a:pt x="333375" y="825500"/>
                  </a:lnTo>
                  <a:lnTo>
                    <a:pt x="333375" y="592138"/>
                  </a:lnTo>
                  <a:lnTo>
                    <a:pt x="407988" y="592138"/>
                  </a:lnTo>
                  <a:lnTo>
                    <a:pt x="407988" y="793750"/>
                  </a:lnTo>
                  <a:lnTo>
                    <a:pt x="768350" y="1122363"/>
                  </a:lnTo>
                  <a:lnTo>
                    <a:pt x="973138" y="927100"/>
                  </a:lnTo>
                  <a:lnTo>
                    <a:pt x="973138" y="282575"/>
                  </a:lnTo>
                  <a:lnTo>
                    <a:pt x="752475" y="74613"/>
                  </a:lnTo>
                  <a:lnTo>
                    <a:pt x="614362" y="74613"/>
                  </a:lnTo>
                  <a:close/>
                  <a:moveTo>
                    <a:pt x="280988" y="0"/>
                  </a:moveTo>
                  <a:lnTo>
                    <a:pt x="717550" y="396875"/>
                  </a:lnTo>
                  <a:lnTo>
                    <a:pt x="717550" y="631825"/>
                  </a:lnTo>
                  <a:lnTo>
                    <a:pt x="641350" y="631825"/>
                  </a:lnTo>
                  <a:lnTo>
                    <a:pt x="641350" y="430213"/>
                  </a:lnTo>
                  <a:lnTo>
                    <a:pt x="282575" y="103188"/>
                  </a:lnTo>
                  <a:lnTo>
                    <a:pt x="76200" y="295275"/>
                  </a:lnTo>
                  <a:lnTo>
                    <a:pt x="76200" y="941388"/>
                  </a:lnTo>
                  <a:lnTo>
                    <a:pt x="295275" y="1149350"/>
                  </a:lnTo>
                  <a:lnTo>
                    <a:pt x="434975" y="1149350"/>
                  </a:lnTo>
                  <a:lnTo>
                    <a:pt x="517525" y="1223963"/>
                  </a:lnTo>
                  <a:lnTo>
                    <a:pt x="266700" y="1223963"/>
                  </a:lnTo>
                  <a:lnTo>
                    <a:pt x="0" y="973138"/>
                  </a:lnTo>
                  <a:lnTo>
                    <a:pt x="0" y="263525"/>
                  </a:lnTo>
                  <a:close/>
                </a:path>
              </a:pathLst>
            </a:custGeom>
            <a:solidFill>
              <a:srgbClr val="22231E"/>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30" name="Shape 1330"/>
            <p:cNvSpPr txBox="1"/>
            <p:nvPr/>
          </p:nvSpPr>
          <p:spPr>
            <a:xfrm>
              <a:off x="13968095" y="10339713"/>
              <a:ext cx="2118360" cy="615553"/>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000">
                  <a:solidFill>
                    <a:schemeClr val="accent1"/>
                  </a:solidFill>
                  <a:latin typeface="Montserrat SemiBold"/>
                  <a:ea typeface="Montserrat SemiBold"/>
                  <a:cs typeface="Montserrat SemiBold"/>
                  <a:sym typeface="Montserrat SemiBold"/>
                </a:rPr>
                <a:t>LOREM Company</a:t>
              </a:r>
              <a:endParaRPr sz="2000">
                <a:solidFill>
                  <a:schemeClr val="accent1"/>
                </a:solidFill>
                <a:latin typeface="Montserrat SemiBold"/>
                <a:ea typeface="Montserrat SemiBold"/>
                <a:cs typeface="Montserrat SemiBold"/>
                <a:sym typeface="Montserrat SemiBold"/>
              </a:endParaRPr>
            </a:p>
          </p:txBody>
        </p:sp>
      </p:grpSp>
      <p:grpSp>
        <p:nvGrpSpPr>
          <p:cNvPr id="1331" name="PA_库_形状 1331"/>
          <p:cNvGrpSpPr/>
          <p:nvPr>
            <p:custDataLst>
              <p:tags r:id="rId10"/>
            </p:custDataLst>
          </p:nvPr>
        </p:nvGrpSpPr>
        <p:grpSpPr>
          <a:xfrm>
            <a:off x="16657320" y="8961704"/>
            <a:ext cx="2118360" cy="1993562"/>
            <a:chOff x="16657320" y="8961704"/>
            <a:chExt cx="2118360" cy="1993562"/>
          </a:xfrm>
        </p:grpSpPr>
        <p:sp>
          <p:nvSpPr>
            <p:cNvPr id="1332" name="Shape 1332"/>
            <p:cNvSpPr/>
            <p:nvPr/>
          </p:nvSpPr>
          <p:spPr>
            <a:xfrm>
              <a:off x="17314855" y="8961704"/>
              <a:ext cx="803292" cy="1113916"/>
            </a:xfrm>
            <a:custGeom>
              <a:rect l="0" t="0" r="0" b="0"/>
              <a:pathLst>
                <a:path w="556" h="771" extrusionOk="0">
                  <a:moveTo>
                    <a:pt x="170" y="771"/>
                  </a:moveTo>
                  <a:lnTo>
                    <a:pt x="0" y="601"/>
                  </a:lnTo>
                  <a:lnTo>
                    <a:pt x="326" y="275"/>
                  </a:lnTo>
                  <a:lnTo>
                    <a:pt x="352" y="301"/>
                  </a:lnTo>
                  <a:lnTo>
                    <a:pt x="53" y="601"/>
                  </a:lnTo>
                  <a:lnTo>
                    <a:pt x="170" y="719"/>
                  </a:lnTo>
                  <a:lnTo>
                    <a:pt x="503" y="386"/>
                  </a:lnTo>
                  <a:lnTo>
                    <a:pt x="170" y="53"/>
                  </a:lnTo>
                  <a:lnTo>
                    <a:pt x="53" y="170"/>
                  </a:lnTo>
                  <a:lnTo>
                    <a:pt x="209" y="326"/>
                  </a:lnTo>
                  <a:lnTo>
                    <a:pt x="183" y="352"/>
                  </a:lnTo>
                  <a:lnTo>
                    <a:pt x="0" y="170"/>
                  </a:lnTo>
                  <a:lnTo>
                    <a:pt x="170" y="0"/>
                  </a:lnTo>
                  <a:lnTo>
                    <a:pt x="556" y="386"/>
                  </a:lnTo>
                  <a:lnTo>
                    <a:pt x="170" y="771"/>
                  </a:lnTo>
                  <a:close/>
                </a:path>
              </a:pathLst>
            </a:custGeom>
            <a:solidFill>
              <a:srgbClr val="22231E"/>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33" name="Shape 1333"/>
            <p:cNvSpPr txBox="1"/>
            <p:nvPr/>
          </p:nvSpPr>
          <p:spPr>
            <a:xfrm>
              <a:off x="16657320" y="10339713"/>
              <a:ext cx="2118360" cy="615553"/>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000">
                  <a:solidFill>
                    <a:schemeClr val="accent1"/>
                  </a:solidFill>
                  <a:latin typeface="Montserrat SemiBold"/>
                  <a:ea typeface="Montserrat SemiBold"/>
                  <a:cs typeface="Montserrat SemiBold"/>
                  <a:sym typeface="Montserrat SemiBold"/>
                </a:rPr>
                <a:t>LOREM Company</a:t>
              </a:r>
              <a:endParaRPr sz="2000">
                <a:solidFill>
                  <a:schemeClr val="accent1"/>
                </a:solidFill>
                <a:latin typeface="Montserrat SemiBold"/>
                <a:ea typeface="Montserrat SemiBold"/>
                <a:cs typeface="Montserrat SemiBold"/>
                <a:sym typeface="Montserrat SemiBold"/>
              </a:endParaRPr>
            </a:p>
          </p:txBody>
        </p:sp>
      </p:grpSp>
      <p:grpSp>
        <p:nvGrpSpPr>
          <p:cNvPr id="1334" name="PA_库_形状 1334"/>
          <p:cNvGrpSpPr/>
          <p:nvPr>
            <p:custDataLst>
              <p:tags r:id="rId11"/>
            </p:custDataLst>
          </p:nvPr>
        </p:nvGrpSpPr>
        <p:grpSpPr>
          <a:xfrm>
            <a:off x="19255808" y="9107787"/>
            <a:ext cx="2118360" cy="1847480"/>
            <a:chOff x="19255808" y="9107787"/>
            <a:chExt cx="2118360" cy="1847480"/>
          </a:xfrm>
        </p:grpSpPr>
        <p:sp>
          <p:nvSpPr>
            <p:cNvPr id="1335" name="Shape 1335"/>
            <p:cNvSpPr/>
            <p:nvPr/>
          </p:nvSpPr>
          <p:spPr>
            <a:xfrm>
              <a:off x="19324982" y="9107787"/>
              <a:ext cx="1999560" cy="921762"/>
            </a:xfrm>
            <a:custGeom>
              <a:rect l="0" t="0" r="0" b="0"/>
              <a:pathLst>
                <a:path w="2197100" h="1012825" extrusionOk="0">
                  <a:moveTo>
                    <a:pt x="1539876" y="349250"/>
                  </a:moveTo>
                  <a:lnTo>
                    <a:pt x="1539876" y="1012825"/>
                  </a:lnTo>
                  <a:lnTo>
                    <a:pt x="1314452" y="787400"/>
                  </a:lnTo>
                  <a:lnTo>
                    <a:pt x="1314452" y="574675"/>
                  </a:lnTo>
                  <a:close/>
                  <a:moveTo>
                    <a:pt x="882650" y="349250"/>
                  </a:moveTo>
                  <a:lnTo>
                    <a:pt x="882650" y="1012825"/>
                  </a:lnTo>
                  <a:lnTo>
                    <a:pt x="658812" y="787400"/>
                  </a:lnTo>
                  <a:lnTo>
                    <a:pt x="658812" y="574675"/>
                  </a:lnTo>
                  <a:close/>
                  <a:moveTo>
                    <a:pt x="1971676" y="0"/>
                  </a:moveTo>
                  <a:lnTo>
                    <a:pt x="2197100" y="222250"/>
                  </a:lnTo>
                  <a:lnTo>
                    <a:pt x="1663700" y="758825"/>
                  </a:lnTo>
                  <a:lnTo>
                    <a:pt x="1663700" y="311150"/>
                  </a:lnTo>
                  <a:close/>
                  <a:moveTo>
                    <a:pt x="1314452" y="0"/>
                  </a:moveTo>
                  <a:lnTo>
                    <a:pt x="1539876" y="222250"/>
                  </a:lnTo>
                  <a:lnTo>
                    <a:pt x="1009652" y="758825"/>
                  </a:lnTo>
                  <a:lnTo>
                    <a:pt x="1006476" y="311150"/>
                  </a:lnTo>
                  <a:close/>
                  <a:moveTo>
                    <a:pt x="658814" y="0"/>
                  </a:moveTo>
                  <a:lnTo>
                    <a:pt x="882652" y="223837"/>
                  </a:lnTo>
                  <a:lnTo>
                    <a:pt x="223838" y="882650"/>
                  </a:lnTo>
                  <a:lnTo>
                    <a:pt x="0" y="658813"/>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336" name="Shape 1336"/>
            <p:cNvSpPr txBox="1"/>
            <p:nvPr/>
          </p:nvSpPr>
          <p:spPr>
            <a:xfrm>
              <a:off x="19255808" y="10339713"/>
              <a:ext cx="2118360" cy="615553"/>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000">
                  <a:solidFill>
                    <a:schemeClr val="accent1"/>
                  </a:solidFill>
                  <a:latin typeface="Montserrat SemiBold"/>
                  <a:ea typeface="Montserrat SemiBold"/>
                  <a:cs typeface="Montserrat SemiBold"/>
                  <a:sym typeface="Montserrat SemiBold"/>
                </a:rPr>
                <a:t>LOREM Company</a:t>
              </a:r>
              <a:endParaRPr sz="2000">
                <a:solidFill>
                  <a:schemeClr val="accent1"/>
                </a:solidFill>
                <a:latin typeface="Montserrat SemiBold"/>
                <a:ea typeface="Montserrat SemiBold"/>
                <a:cs typeface="Montserrat SemiBold"/>
                <a:sym typeface="Montserrat SemiBold"/>
              </a:endParaRPr>
            </a:p>
          </p:txBody>
        </p:sp>
      </p:grpSp>
      <p:sp>
        <p:nvSpPr>
          <p:cNvPr id="1337" name="Shape 1337"/>
          <p:cNvSpPr txBox="1"/>
          <p:nvPr/>
        </p:nvSpPr>
        <p:spPr>
          <a:xfrm>
            <a:off x="3559057" y="7987926"/>
            <a:ext cx="5971575" cy="1384995"/>
          </a:xfrm>
          <a:prstGeom prst="rect">
            <a:avLst/>
          </a:prstGeom>
          <a:noFill/>
          <a:ln>
            <a:noFill/>
          </a:ln>
        </p:spPr>
        <p:txBody>
          <a:bodyPr spcFirstLastPara="1" wrap="square" lIns="0" tIns="0" rIns="0" bIns="0" anchor="t" anchorCtr="0">
            <a:noAutofit/>
          </a:bodyPr>
          <a:lstStyle/>
          <a:p>
            <a:pPr marL="0" marR="0" lvl="0" indent="0" algn="r"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 accus antium dolor emque lauda nt ium, totam rem</a:t>
            </a:r>
            <a:endParaRPr sz="2000">
              <a:solidFill>
                <a:schemeClr val="accent2"/>
              </a:solidFill>
              <a:latin typeface="Montserrat Light"/>
              <a:ea typeface="Montserrat Light"/>
              <a:cs typeface="Montserrat Light"/>
              <a:sym typeface="Montserrat Light"/>
            </a:endParaRPr>
          </a:p>
        </p:txBody>
      </p:sp>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1304"/>
                                        </p:tgtEl>
                                        <p:attrNameLst>
                                          <p:attrName>style.visibility</p:attrName>
                                        </p:attrNameLst>
                                      </p:cBhvr>
                                      <p:to>
                                        <p:strVal val="visible"/>
                                      </p:to>
                                    </p:set>
                                    <p:animEffect transition="in" filter="wipe(left)">
                                      <p:cBhvr>
                                        <p:cTn id="7" dur="1000"/>
                                        <p:tgtEl>
                                          <p:spTgt spid="1304"/>
                                        </p:tgtEl>
                                      </p:cBhvr>
                                    </p:animEffect>
                                  </p:childTnLst>
                                </p:cTn>
                              </p:par>
                              <p:par>
                                <p:cTn id="8" presetID="22" presetClass="entr" presetSubtype="8" fill="hold" nodeType="withEffect">
                                  <p:stCondLst>
                                    <p:cond delay="250"/>
                                  </p:stCondLst>
                                  <p:childTnLst>
                                    <p:set>
                                      <p:cBhvr>
                                        <p:cTn id="9" dur="1" fill="hold">
                                          <p:stCondLst>
                                            <p:cond delay="0"/>
                                          </p:stCondLst>
                                        </p:cTn>
                                        <p:tgtEl>
                                          <p:spTgt spid="1307"/>
                                        </p:tgtEl>
                                        <p:attrNameLst>
                                          <p:attrName>style.visibility</p:attrName>
                                        </p:attrNameLst>
                                      </p:cBhvr>
                                      <p:to>
                                        <p:strVal val="visible"/>
                                      </p:to>
                                    </p:set>
                                    <p:animEffect transition="in" filter="wipe(left)">
                                      <p:cBhvr>
                                        <p:cTn id="10" dur="1000"/>
                                        <p:tgtEl>
                                          <p:spTgt spid="1307"/>
                                        </p:tgtEl>
                                      </p:cBhvr>
                                    </p:animEffect>
                                  </p:childTnLst>
                                </p:cTn>
                              </p:par>
                              <p:par>
                                <p:cTn id="11" presetID="22" presetClass="entr" presetSubtype="8" fill="hold" nodeType="withEffect">
                                  <p:stCondLst>
                                    <p:cond delay="250"/>
                                  </p:stCondLst>
                                  <p:childTnLst>
                                    <p:set>
                                      <p:cBhvr>
                                        <p:cTn id="12" dur="1" fill="hold">
                                          <p:stCondLst>
                                            <p:cond delay="0"/>
                                          </p:stCondLst>
                                        </p:cTn>
                                        <p:tgtEl>
                                          <p:spTgt spid="1310"/>
                                        </p:tgtEl>
                                        <p:attrNameLst>
                                          <p:attrName>style.visibility</p:attrName>
                                        </p:attrNameLst>
                                      </p:cBhvr>
                                      <p:to>
                                        <p:strVal val="visible"/>
                                      </p:to>
                                    </p:set>
                                    <p:animEffect transition="in" filter="wipe(left)">
                                      <p:cBhvr>
                                        <p:cTn id="13" dur="1000"/>
                                        <p:tgtEl>
                                          <p:spTgt spid="1310"/>
                                        </p:tgtEl>
                                      </p:cBhvr>
                                    </p:animEffect>
                                  </p:childTnLst>
                                </p:cTn>
                              </p:par>
                              <p:par>
                                <p:cTn id="14" presetID="22" presetClass="entr" presetSubtype="8" fill="hold" nodeType="withEffect">
                                  <p:stCondLst>
                                    <p:cond delay="250"/>
                                  </p:stCondLst>
                                  <p:childTnLst>
                                    <p:set>
                                      <p:cBhvr>
                                        <p:cTn id="15" dur="1" fill="hold">
                                          <p:stCondLst>
                                            <p:cond delay="0"/>
                                          </p:stCondLst>
                                        </p:cTn>
                                        <p:tgtEl>
                                          <p:spTgt spid="1313"/>
                                        </p:tgtEl>
                                        <p:attrNameLst>
                                          <p:attrName>style.visibility</p:attrName>
                                        </p:attrNameLst>
                                      </p:cBhvr>
                                      <p:to>
                                        <p:strVal val="visible"/>
                                      </p:to>
                                    </p:set>
                                    <p:animEffect transition="in" filter="wipe(left)">
                                      <p:cBhvr>
                                        <p:cTn id="16" dur="1000"/>
                                        <p:tgtEl>
                                          <p:spTgt spid="1313"/>
                                        </p:tgtEl>
                                      </p:cBhvr>
                                    </p:animEffect>
                                  </p:childTnLst>
                                </p:cTn>
                              </p:par>
                              <p:par>
                                <p:cTn id="17" presetID="22" presetClass="entr" presetSubtype="8" fill="hold" nodeType="withEffect">
                                  <p:stCondLst>
                                    <p:cond delay="250"/>
                                  </p:stCondLst>
                                  <p:childTnLst>
                                    <p:set>
                                      <p:cBhvr>
                                        <p:cTn id="18" dur="1" fill="hold">
                                          <p:stCondLst>
                                            <p:cond delay="0"/>
                                          </p:stCondLst>
                                        </p:cTn>
                                        <p:tgtEl>
                                          <p:spTgt spid="1316"/>
                                        </p:tgtEl>
                                        <p:attrNameLst>
                                          <p:attrName>style.visibility</p:attrName>
                                        </p:attrNameLst>
                                      </p:cBhvr>
                                      <p:to>
                                        <p:strVal val="visible"/>
                                      </p:to>
                                    </p:set>
                                    <p:animEffect transition="in" filter="wipe(left)">
                                      <p:cBhvr>
                                        <p:cTn id="19" dur="1000"/>
                                        <p:tgtEl>
                                          <p:spTgt spid="1316"/>
                                        </p:tgtEl>
                                      </p:cBhvr>
                                    </p:animEffect>
                                  </p:childTnLst>
                                </p:cTn>
                              </p:par>
                              <p:par>
                                <p:cTn id="20" presetID="22" presetClass="entr" presetSubtype="8" fill="hold" nodeType="withEffect">
                                  <p:stCondLst>
                                    <p:cond delay="250"/>
                                  </p:stCondLst>
                                  <p:childTnLst>
                                    <p:set>
                                      <p:cBhvr>
                                        <p:cTn id="21" dur="1" fill="hold">
                                          <p:stCondLst>
                                            <p:cond delay="0"/>
                                          </p:stCondLst>
                                        </p:cTn>
                                        <p:tgtEl>
                                          <p:spTgt spid="1319"/>
                                        </p:tgtEl>
                                        <p:attrNameLst>
                                          <p:attrName>style.visibility</p:attrName>
                                        </p:attrNameLst>
                                      </p:cBhvr>
                                      <p:to>
                                        <p:strVal val="visible"/>
                                      </p:to>
                                    </p:set>
                                    <p:animEffect transition="in" filter="wipe(left)">
                                      <p:cBhvr>
                                        <p:cTn id="22" dur="1000"/>
                                        <p:tgtEl>
                                          <p:spTgt spid="1319"/>
                                        </p:tgtEl>
                                      </p:cBhvr>
                                    </p:animEffect>
                                  </p:childTnLst>
                                </p:cTn>
                              </p:par>
                              <p:par>
                                <p:cTn id="23" presetID="22" presetClass="entr" presetSubtype="8" fill="hold" nodeType="withEffect">
                                  <p:stCondLst>
                                    <p:cond delay="250"/>
                                  </p:stCondLst>
                                  <p:childTnLst>
                                    <p:set>
                                      <p:cBhvr>
                                        <p:cTn id="24" dur="1" fill="hold">
                                          <p:stCondLst>
                                            <p:cond delay="0"/>
                                          </p:stCondLst>
                                        </p:cTn>
                                        <p:tgtEl>
                                          <p:spTgt spid="1322"/>
                                        </p:tgtEl>
                                        <p:attrNameLst>
                                          <p:attrName>style.visibility</p:attrName>
                                        </p:attrNameLst>
                                      </p:cBhvr>
                                      <p:to>
                                        <p:strVal val="visible"/>
                                      </p:to>
                                    </p:set>
                                    <p:animEffect transition="in" filter="wipe(left)">
                                      <p:cBhvr>
                                        <p:cTn id="25" dur="1000"/>
                                        <p:tgtEl>
                                          <p:spTgt spid="1322"/>
                                        </p:tgtEl>
                                      </p:cBhvr>
                                    </p:animEffect>
                                  </p:childTnLst>
                                </p:cTn>
                              </p:par>
                              <p:par>
                                <p:cTn id="26" presetID="22" presetClass="entr" presetSubtype="8" fill="hold" nodeType="withEffect">
                                  <p:stCondLst>
                                    <p:cond delay="250"/>
                                  </p:stCondLst>
                                  <p:childTnLst>
                                    <p:set>
                                      <p:cBhvr>
                                        <p:cTn id="27" dur="1" fill="hold">
                                          <p:stCondLst>
                                            <p:cond delay="0"/>
                                          </p:stCondLst>
                                        </p:cTn>
                                        <p:tgtEl>
                                          <p:spTgt spid="1328"/>
                                        </p:tgtEl>
                                        <p:attrNameLst>
                                          <p:attrName>style.visibility</p:attrName>
                                        </p:attrNameLst>
                                      </p:cBhvr>
                                      <p:to>
                                        <p:strVal val="visible"/>
                                      </p:to>
                                    </p:set>
                                    <p:animEffect transition="in" filter="wipe(left)">
                                      <p:cBhvr>
                                        <p:cTn id="28" dur="1000"/>
                                        <p:tgtEl>
                                          <p:spTgt spid="1328"/>
                                        </p:tgtEl>
                                      </p:cBhvr>
                                    </p:animEffect>
                                  </p:childTnLst>
                                </p:cTn>
                              </p:par>
                              <p:par>
                                <p:cTn id="29" presetID="22" presetClass="entr" presetSubtype="8" fill="hold" nodeType="withEffect">
                                  <p:stCondLst>
                                    <p:cond delay="250"/>
                                  </p:stCondLst>
                                  <p:childTnLst>
                                    <p:set>
                                      <p:cBhvr>
                                        <p:cTn id="30" dur="1" fill="hold">
                                          <p:stCondLst>
                                            <p:cond delay="0"/>
                                          </p:stCondLst>
                                        </p:cTn>
                                        <p:tgtEl>
                                          <p:spTgt spid="1331"/>
                                        </p:tgtEl>
                                        <p:attrNameLst>
                                          <p:attrName>style.visibility</p:attrName>
                                        </p:attrNameLst>
                                      </p:cBhvr>
                                      <p:to>
                                        <p:strVal val="visible"/>
                                      </p:to>
                                    </p:set>
                                    <p:animEffect transition="in" filter="wipe(left)">
                                      <p:cBhvr>
                                        <p:cTn id="31" dur="1000"/>
                                        <p:tgtEl>
                                          <p:spTgt spid="1331"/>
                                        </p:tgtEl>
                                      </p:cBhvr>
                                    </p:animEffect>
                                  </p:childTnLst>
                                </p:cTn>
                              </p:par>
                              <p:par>
                                <p:cTn id="32" presetID="22" presetClass="entr" presetSubtype="8" fill="hold" nodeType="withEffect">
                                  <p:stCondLst>
                                    <p:cond delay="250"/>
                                  </p:stCondLst>
                                  <p:childTnLst>
                                    <p:set>
                                      <p:cBhvr>
                                        <p:cTn id="33" dur="1" fill="hold">
                                          <p:stCondLst>
                                            <p:cond delay="0"/>
                                          </p:stCondLst>
                                        </p:cTn>
                                        <p:tgtEl>
                                          <p:spTgt spid="1334"/>
                                        </p:tgtEl>
                                        <p:attrNameLst>
                                          <p:attrName>style.visibility</p:attrName>
                                        </p:attrNameLst>
                                      </p:cBhvr>
                                      <p:to>
                                        <p:strVal val="visible"/>
                                      </p:to>
                                    </p:set>
                                    <p:animEffect transition="in" filter="wipe(left)">
                                      <p:cBhvr>
                                        <p:cTn id="34" dur="1000"/>
                                        <p:tgtEl>
                                          <p:spTgt spid="13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2" name="图片 31"/>
          <p:cNvPicPr>
            <a:picLocks noChangeAspect="1"/>
          </p:cNvPicPr>
          <p:nvPr/>
        </p:nvPicPr>
        <p:blipFill>
          <a:blip r:embed="rId2"/>
          <a:stretch>
            <a:fillRect/>
          </a:stretch>
        </p:blipFill>
        <p:spPr>
          <a:xfrm>
            <a:off x="0" y="1"/>
            <a:ext cx="24384000" cy="14422045"/>
          </a:xfrm>
          <a:prstGeom prst="rect">
            <a:avLst/>
          </a:prstGeom>
        </p:spPr>
      </p:pic>
      <p:grpSp>
        <p:nvGrpSpPr>
          <p:cNvPr id="38" name="PA_库_组合 37"/>
          <p:cNvGrpSpPr/>
          <p:nvPr>
            <p:custDataLst>
              <p:tags r:id="rId3"/>
            </p:custDataLst>
          </p:nvPr>
        </p:nvGrpSpPr>
        <p:grpSpPr>
          <a:xfrm>
            <a:off x="7565320" y="-440940"/>
            <a:ext cx="9253360" cy="10134600"/>
            <a:chOff x="4038600" y="10884"/>
            <a:chExt cx="4626680" cy="6857999"/>
          </a:xfrm>
        </p:grpSpPr>
        <p:sp>
          <p:nvSpPr>
            <p:cNvPr id="36" name="矩形 35"/>
            <p:cNvSpPr/>
            <p:nvPr/>
          </p:nvSpPr>
          <p:spPr>
            <a:xfrm>
              <a:off x="4038600" y="10884"/>
              <a:ext cx="4626680" cy="6857999"/>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 name="矩形 3"/>
            <p:cNvSpPr/>
            <p:nvPr/>
          </p:nvSpPr>
          <p:spPr>
            <a:xfrm>
              <a:off x="4202981" y="157843"/>
              <a:ext cx="4284904" cy="645904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grpSp>
      <p:sp>
        <p:nvSpPr>
          <p:cNvPr id="18" name="PA_库_文本框 17"/>
          <p:cNvSpPr txBox="1"/>
          <p:nvPr>
            <p:custDataLst>
              <p:tags r:id="rId4"/>
            </p:custDataLst>
          </p:nvPr>
        </p:nvSpPr>
        <p:spPr>
          <a:xfrm>
            <a:off x="8769006" y="897349"/>
            <a:ext cx="2893100" cy="4606389"/>
          </a:xfrm>
          <a:prstGeom prst="rect">
            <a:avLst/>
          </a:prstGeom>
          <a:noFill/>
        </p:spPr>
        <p:txBody>
          <a:bodyPr vert="eaVert" wrap="none" rtlCol="0">
            <a:spAutoFit/>
          </a:bodyPr>
          <a:lstStyle/>
          <a:p>
            <a:r>
              <a:rPr lang="zh-CN" altLang="en-US" sz="17600">
                <a:latin typeface="造字工房悦黑演示版纤细体" pitchFamily="50" charset="-122"/>
                <a:ea typeface="造字工房悦黑演示版纤细体" pitchFamily="50" charset="-122"/>
              </a:rPr>
              <a:t>第四</a:t>
            </a:r>
            <a:endParaRPr lang="zh-CN" altLang="en-US" sz="17600">
              <a:latin typeface="造字工房悦黑演示版纤细体" pitchFamily="50" charset="-122"/>
              <a:ea typeface="造字工房悦黑演示版纤细体" pitchFamily="50" charset="-122"/>
            </a:endParaRPr>
          </a:p>
        </p:txBody>
      </p:sp>
      <p:sp>
        <p:nvSpPr>
          <p:cNvPr id="19" name="PA_库_文本框 18"/>
          <p:cNvSpPr txBox="1"/>
          <p:nvPr>
            <p:custDataLst>
              <p:tags r:id="rId5"/>
            </p:custDataLst>
          </p:nvPr>
        </p:nvSpPr>
        <p:spPr>
          <a:xfrm>
            <a:off x="9419163" y="5189036"/>
            <a:ext cx="7263527" cy="4339650"/>
          </a:xfrm>
          <a:prstGeom prst="rect">
            <a:avLst/>
          </a:prstGeom>
          <a:noFill/>
        </p:spPr>
        <p:txBody>
          <a:bodyPr vert="horz" wrap="none" rtlCol="0">
            <a:spAutoFit/>
          </a:bodyPr>
          <a:lstStyle/>
          <a:p>
            <a:r>
              <a:rPr lang="zh-CN" altLang="en-US" sz="27600">
                <a:latin typeface="造字工房悦黑演示版纤细体" pitchFamily="50" charset="-122"/>
                <a:ea typeface="造字工房悦黑演示版纤细体" pitchFamily="50" charset="-122"/>
              </a:rPr>
              <a:t>部分</a:t>
            </a:r>
            <a:endParaRPr lang="zh-CN" altLang="en-US" sz="27600">
              <a:latin typeface="造字工房悦黑演示版纤细体" pitchFamily="50" charset="-122"/>
              <a:ea typeface="造字工房悦黑演示版纤细体" pitchFamily="50" charset="-122"/>
            </a:endParaRPr>
          </a:p>
        </p:txBody>
      </p:sp>
      <p:sp>
        <p:nvSpPr>
          <p:cNvPr id="20" name="PA_库_椭圆 19"/>
          <p:cNvSpPr/>
          <p:nvPr>
            <p:custDataLst>
              <p:tags r:id="rId6"/>
            </p:custDataLst>
          </p:nvPr>
        </p:nvSpPr>
        <p:spPr>
          <a:xfrm>
            <a:off x="9518876" y="6614016"/>
            <a:ext cx="642128" cy="642128"/>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1" name="PA_库_椭圆 20"/>
          <p:cNvSpPr/>
          <p:nvPr>
            <p:custDataLst>
              <p:tags r:id="rId7"/>
            </p:custDataLst>
          </p:nvPr>
        </p:nvSpPr>
        <p:spPr>
          <a:xfrm>
            <a:off x="12341151" y="5812551"/>
            <a:ext cx="408878" cy="408878"/>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2" name="PA_库_椭圆 21"/>
          <p:cNvSpPr/>
          <p:nvPr>
            <p:custDataLst>
              <p:tags r:id="rId8"/>
            </p:custDataLst>
          </p:nvPr>
        </p:nvSpPr>
        <p:spPr>
          <a:xfrm>
            <a:off x="7969171" y="4494945"/>
            <a:ext cx="1218694" cy="1218694"/>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cxnSp>
        <p:nvCxnSpPr>
          <p:cNvPr id="24" name="PA_库_直接连接符 23"/>
          <p:cNvCxnSpPr/>
          <p:nvPr>
            <p:custDataLst>
              <p:tags r:id="rId9"/>
            </p:custDataLst>
          </p:nvPr>
        </p:nvCxnSpPr>
        <p:spPr>
          <a:xfrm>
            <a:off x="14270276" y="8516308"/>
            <a:ext cx="2800888" cy="168969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PA_库_直接连接符 24"/>
          <p:cNvCxnSpPr/>
          <p:nvPr>
            <p:custDataLst>
              <p:tags r:id="rId10"/>
            </p:custDataLst>
          </p:nvPr>
        </p:nvCxnSpPr>
        <p:spPr>
          <a:xfrm>
            <a:off x="8525848" y="6785325"/>
            <a:ext cx="1835344" cy="110721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30" name="PA_库_组合 29"/>
          <p:cNvGrpSpPr/>
          <p:nvPr>
            <p:custDataLst>
              <p:tags r:id="rId11"/>
            </p:custDataLst>
          </p:nvPr>
        </p:nvGrpSpPr>
        <p:grpSpPr>
          <a:xfrm>
            <a:off x="11456302" y="1753475"/>
            <a:ext cx="2485916" cy="594582"/>
            <a:chOff x="6803571" y="4386943"/>
            <a:chExt cx="1034137" cy="217634"/>
          </a:xfrm>
        </p:grpSpPr>
        <p:sp>
          <p:nvSpPr>
            <p:cNvPr id="27" name="任意多边形: 形状 26"/>
            <p:cNvSpPr/>
            <p:nvPr/>
          </p:nvSpPr>
          <p:spPr>
            <a:xfrm>
              <a:off x="6803571" y="4386943"/>
              <a:ext cx="1034137" cy="130548"/>
            </a:xfrm>
            <a:custGeom>
              <a:gdLst>
                <a:gd name="connsiteX0" fmla="*/ 0 w 1774372"/>
                <a:gd name="connsiteY0" fmla="*/ 152910 h 229110"/>
                <a:gd name="connsiteX1" fmla="*/ 152400 w 1774372"/>
                <a:gd name="connsiteY1" fmla="*/ 65824 h 229110"/>
                <a:gd name="connsiteX2" fmla="*/ 457200 w 1774372"/>
                <a:gd name="connsiteY2" fmla="*/ 152910 h 229110"/>
                <a:gd name="connsiteX3" fmla="*/ 696686 w 1774372"/>
                <a:gd name="connsiteY3" fmla="*/ 22282 h 229110"/>
                <a:gd name="connsiteX4" fmla="*/ 1001486 w 1774372"/>
                <a:gd name="connsiteY4" fmla="*/ 196453 h 229110"/>
                <a:gd name="connsiteX5" fmla="*/ 1153886 w 1774372"/>
                <a:gd name="connsiteY5" fmla="*/ 44053 h 229110"/>
                <a:gd name="connsiteX6" fmla="*/ 1393372 w 1774372"/>
                <a:gd name="connsiteY6" fmla="*/ 163796 h 229110"/>
                <a:gd name="connsiteX7" fmla="*/ 1545772 w 1774372"/>
                <a:gd name="connsiteY7" fmla="*/ 510 h 229110"/>
                <a:gd name="connsiteX8" fmla="*/ 1774372 w 1774372"/>
                <a:gd name="connsiteY8" fmla="*/ 229110 h 2291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371" h="229110">
                  <a:moveTo>
                    <a:pt x="0" y="152910"/>
                  </a:moveTo>
                  <a:cubicBezTo>
                    <a:pt x="38100" y="109367"/>
                    <a:pt x="76200" y="65824"/>
                    <a:pt x="152400" y="65824"/>
                  </a:cubicBezTo>
                  <a:cubicBezTo>
                    <a:pt x="228600" y="65824"/>
                    <a:pt x="366486" y="160167"/>
                    <a:pt x="457200" y="152910"/>
                  </a:cubicBezTo>
                  <a:cubicBezTo>
                    <a:pt x="547914" y="145653"/>
                    <a:pt x="605972" y="15025"/>
                    <a:pt x="696686" y="22282"/>
                  </a:cubicBezTo>
                  <a:cubicBezTo>
                    <a:pt x="787400" y="29539"/>
                    <a:pt x="925286" y="192824"/>
                    <a:pt x="1001486" y="196453"/>
                  </a:cubicBezTo>
                  <a:cubicBezTo>
                    <a:pt x="1077686" y="200082"/>
                    <a:pt x="1088572" y="49496"/>
                    <a:pt x="1153886" y="44053"/>
                  </a:cubicBezTo>
                  <a:cubicBezTo>
                    <a:pt x="1219200" y="38610"/>
                    <a:pt x="1328058" y="171053"/>
                    <a:pt x="1393372" y="163796"/>
                  </a:cubicBezTo>
                  <a:cubicBezTo>
                    <a:pt x="1458686" y="156539"/>
                    <a:pt x="1482272" y="-10376"/>
                    <a:pt x="1545772" y="510"/>
                  </a:cubicBezTo>
                  <a:cubicBezTo>
                    <a:pt x="1609272" y="11396"/>
                    <a:pt x="1691822" y="120253"/>
                    <a:pt x="1774372" y="22911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8" name="任意多边形: 形状 27"/>
            <p:cNvSpPr/>
            <p:nvPr/>
          </p:nvSpPr>
          <p:spPr>
            <a:xfrm>
              <a:off x="6803571" y="4430567"/>
              <a:ext cx="1034137" cy="130548"/>
            </a:xfrm>
            <a:custGeom>
              <a:gdLst>
                <a:gd name="connsiteX0" fmla="*/ 0 w 1774372"/>
                <a:gd name="connsiteY0" fmla="*/ 152910 h 229110"/>
                <a:gd name="connsiteX1" fmla="*/ 152400 w 1774372"/>
                <a:gd name="connsiteY1" fmla="*/ 65824 h 229110"/>
                <a:gd name="connsiteX2" fmla="*/ 457200 w 1774372"/>
                <a:gd name="connsiteY2" fmla="*/ 152910 h 229110"/>
                <a:gd name="connsiteX3" fmla="*/ 696686 w 1774372"/>
                <a:gd name="connsiteY3" fmla="*/ 22282 h 229110"/>
                <a:gd name="connsiteX4" fmla="*/ 1001486 w 1774372"/>
                <a:gd name="connsiteY4" fmla="*/ 196453 h 229110"/>
                <a:gd name="connsiteX5" fmla="*/ 1153886 w 1774372"/>
                <a:gd name="connsiteY5" fmla="*/ 44053 h 229110"/>
                <a:gd name="connsiteX6" fmla="*/ 1393372 w 1774372"/>
                <a:gd name="connsiteY6" fmla="*/ 163796 h 229110"/>
                <a:gd name="connsiteX7" fmla="*/ 1545772 w 1774372"/>
                <a:gd name="connsiteY7" fmla="*/ 510 h 229110"/>
                <a:gd name="connsiteX8" fmla="*/ 1774372 w 1774372"/>
                <a:gd name="connsiteY8" fmla="*/ 229110 h 2291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371" h="229110">
                  <a:moveTo>
                    <a:pt x="0" y="152910"/>
                  </a:moveTo>
                  <a:cubicBezTo>
                    <a:pt x="38100" y="109367"/>
                    <a:pt x="76200" y="65824"/>
                    <a:pt x="152400" y="65824"/>
                  </a:cubicBezTo>
                  <a:cubicBezTo>
                    <a:pt x="228600" y="65824"/>
                    <a:pt x="366486" y="160167"/>
                    <a:pt x="457200" y="152910"/>
                  </a:cubicBezTo>
                  <a:cubicBezTo>
                    <a:pt x="547914" y="145653"/>
                    <a:pt x="605972" y="15025"/>
                    <a:pt x="696686" y="22282"/>
                  </a:cubicBezTo>
                  <a:cubicBezTo>
                    <a:pt x="787400" y="29539"/>
                    <a:pt x="925286" y="192824"/>
                    <a:pt x="1001486" y="196453"/>
                  </a:cubicBezTo>
                  <a:cubicBezTo>
                    <a:pt x="1077686" y="200082"/>
                    <a:pt x="1088572" y="49496"/>
                    <a:pt x="1153886" y="44053"/>
                  </a:cubicBezTo>
                  <a:cubicBezTo>
                    <a:pt x="1219200" y="38610"/>
                    <a:pt x="1328058" y="171053"/>
                    <a:pt x="1393372" y="163796"/>
                  </a:cubicBezTo>
                  <a:cubicBezTo>
                    <a:pt x="1458686" y="156539"/>
                    <a:pt x="1482272" y="-10376"/>
                    <a:pt x="1545772" y="510"/>
                  </a:cubicBezTo>
                  <a:cubicBezTo>
                    <a:pt x="1609272" y="11396"/>
                    <a:pt x="1691822" y="120253"/>
                    <a:pt x="1774372" y="22911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9" name="任意多边形: 形状 28"/>
            <p:cNvSpPr/>
            <p:nvPr/>
          </p:nvSpPr>
          <p:spPr>
            <a:xfrm>
              <a:off x="6803571" y="4474029"/>
              <a:ext cx="1034137" cy="130548"/>
            </a:xfrm>
            <a:custGeom>
              <a:gdLst>
                <a:gd name="connsiteX0" fmla="*/ 0 w 1774372"/>
                <a:gd name="connsiteY0" fmla="*/ 152910 h 229110"/>
                <a:gd name="connsiteX1" fmla="*/ 152400 w 1774372"/>
                <a:gd name="connsiteY1" fmla="*/ 65824 h 229110"/>
                <a:gd name="connsiteX2" fmla="*/ 457200 w 1774372"/>
                <a:gd name="connsiteY2" fmla="*/ 152910 h 229110"/>
                <a:gd name="connsiteX3" fmla="*/ 696686 w 1774372"/>
                <a:gd name="connsiteY3" fmla="*/ 22282 h 229110"/>
                <a:gd name="connsiteX4" fmla="*/ 1001486 w 1774372"/>
                <a:gd name="connsiteY4" fmla="*/ 196453 h 229110"/>
                <a:gd name="connsiteX5" fmla="*/ 1153886 w 1774372"/>
                <a:gd name="connsiteY5" fmla="*/ 44053 h 229110"/>
                <a:gd name="connsiteX6" fmla="*/ 1393372 w 1774372"/>
                <a:gd name="connsiteY6" fmla="*/ 163796 h 229110"/>
                <a:gd name="connsiteX7" fmla="*/ 1545772 w 1774372"/>
                <a:gd name="connsiteY7" fmla="*/ 510 h 229110"/>
                <a:gd name="connsiteX8" fmla="*/ 1774372 w 1774372"/>
                <a:gd name="connsiteY8" fmla="*/ 229110 h 2291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371" h="229110">
                  <a:moveTo>
                    <a:pt x="0" y="152910"/>
                  </a:moveTo>
                  <a:cubicBezTo>
                    <a:pt x="38100" y="109367"/>
                    <a:pt x="76200" y="65824"/>
                    <a:pt x="152400" y="65824"/>
                  </a:cubicBezTo>
                  <a:cubicBezTo>
                    <a:pt x="228600" y="65824"/>
                    <a:pt x="366486" y="160167"/>
                    <a:pt x="457200" y="152910"/>
                  </a:cubicBezTo>
                  <a:cubicBezTo>
                    <a:pt x="547914" y="145653"/>
                    <a:pt x="605972" y="15025"/>
                    <a:pt x="696686" y="22282"/>
                  </a:cubicBezTo>
                  <a:cubicBezTo>
                    <a:pt x="787400" y="29539"/>
                    <a:pt x="925286" y="192824"/>
                    <a:pt x="1001486" y="196453"/>
                  </a:cubicBezTo>
                  <a:cubicBezTo>
                    <a:pt x="1077686" y="200082"/>
                    <a:pt x="1088572" y="49496"/>
                    <a:pt x="1153886" y="44053"/>
                  </a:cubicBezTo>
                  <a:cubicBezTo>
                    <a:pt x="1219200" y="38610"/>
                    <a:pt x="1328058" y="171053"/>
                    <a:pt x="1393372" y="163796"/>
                  </a:cubicBezTo>
                  <a:cubicBezTo>
                    <a:pt x="1458686" y="156539"/>
                    <a:pt x="1482272" y="-10376"/>
                    <a:pt x="1545772" y="510"/>
                  </a:cubicBezTo>
                  <a:cubicBezTo>
                    <a:pt x="1609272" y="11396"/>
                    <a:pt x="1691822" y="120253"/>
                    <a:pt x="1774372" y="22911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grpSp>
      <p:grpSp>
        <p:nvGrpSpPr>
          <p:cNvPr id="49" name="PA_库_组合 48"/>
          <p:cNvGrpSpPr/>
          <p:nvPr>
            <p:custDataLst>
              <p:tags r:id="rId12"/>
            </p:custDataLst>
          </p:nvPr>
        </p:nvGrpSpPr>
        <p:grpSpPr>
          <a:xfrm>
            <a:off x="11480028" y="2390431"/>
            <a:ext cx="2485916" cy="523221"/>
            <a:chOff x="5750289" y="1182039"/>
            <a:chExt cx="486900" cy="275961"/>
          </a:xfrm>
        </p:grpSpPr>
        <p:sp>
          <p:nvSpPr>
            <p:cNvPr id="31" name="文本框 30"/>
            <p:cNvSpPr txBox="1"/>
            <p:nvPr/>
          </p:nvSpPr>
          <p:spPr>
            <a:xfrm>
              <a:off x="5775805" y="1182040"/>
              <a:ext cx="446452" cy="275960"/>
            </a:xfrm>
            <a:prstGeom prst="rect">
              <a:avLst/>
            </a:prstGeom>
            <a:noFill/>
          </p:spPr>
          <p:txBody>
            <a:bodyPr wrap="square" rtlCol="0">
              <a:spAutoFit/>
            </a:bodyPr>
            <a:lstStyle/>
            <a:p>
              <a:pPr algn="dist"/>
              <a:r>
                <a:rPr lang="en-US" altLang="zh-CN" sz="2800">
                  <a:latin typeface="造字工房悦黑演示版纤细体" pitchFamily="50" charset="-122"/>
                  <a:ea typeface="造字工房悦黑演示版纤细体" pitchFamily="50" charset="-122"/>
                </a:rPr>
                <a:t>12</a:t>
              </a:r>
              <a:r>
                <a:rPr lang="zh-CN" altLang="en-US" sz="2800">
                  <a:latin typeface="造字工房悦黑演示版纤细体" pitchFamily="50" charset="-122"/>
                  <a:ea typeface="造字工房悦黑演示版纤细体" pitchFamily="50" charset="-122"/>
                </a:rPr>
                <a:t>月</a:t>
              </a:r>
              <a:endParaRPr lang="zh-CN" altLang="en-US" sz="2800">
                <a:latin typeface="造字工房悦黑演示版纤细体" pitchFamily="50" charset="-122"/>
                <a:ea typeface="造字工房悦黑演示版纤细体" pitchFamily="50" charset="-122"/>
              </a:endParaRPr>
            </a:p>
          </p:txBody>
        </p:sp>
        <p:cxnSp>
          <p:nvCxnSpPr>
            <p:cNvPr id="33" name="直接连接符 32"/>
            <p:cNvCxnSpPr/>
            <p:nvPr/>
          </p:nvCxnSpPr>
          <p:spPr>
            <a:xfrm>
              <a:off x="5750289" y="1182039"/>
              <a:ext cx="486900"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5750289" y="1430882"/>
              <a:ext cx="486900"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 name="PA_库_椭圆 4"/>
          <p:cNvSpPr/>
          <p:nvPr>
            <p:custDataLst>
              <p:tags r:id="rId13"/>
            </p:custDataLst>
          </p:nvPr>
        </p:nvSpPr>
        <p:spPr>
          <a:xfrm>
            <a:off x="8331857" y="-1543693"/>
            <a:ext cx="2656114" cy="2656114"/>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39" name="PA_库_矩形 38"/>
          <p:cNvSpPr/>
          <p:nvPr>
            <p:custDataLst>
              <p:tags r:id="rId14"/>
            </p:custDataLst>
          </p:nvPr>
        </p:nvSpPr>
        <p:spPr>
          <a:xfrm>
            <a:off x="14607122" y="4058149"/>
            <a:ext cx="1600200" cy="1136426"/>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4" name="PA_库_矩形 43"/>
          <p:cNvSpPr/>
          <p:nvPr>
            <p:custDataLst>
              <p:tags r:id="rId15"/>
            </p:custDataLst>
          </p:nvPr>
        </p:nvSpPr>
        <p:spPr>
          <a:xfrm>
            <a:off x="11493114" y="31339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5" name="PA_库_矩形 44"/>
          <p:cNvSpPr/>
          <p:nvPr>
            <p:custDataLst>
              <p:tags r:id="rId16"/>
            </p:custDataLst>
          </p:nvPr>
        </p:nvSpPr>
        <p:spPr>
          <a:xfrm>
            <a:off x="11797914" y="34387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6" name="PA_库_矩形 45"/>
          <p:cNvSpPr/>
          <p:nvPr>
            <p:custDataLst>
              <p:tags r:id="rId17"/>
            </p:custDataLst>
          </p:nvPr>
        </p:nvSpPr>
        <p:spPr>
          <a:xfrm>
            <a:off x="12102714" y="37435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7" name="PA_库_矩形 46"/>
          <p:cNvSpPr/>
          <p:nvPr>
            <p:custDataLst>
              <p:tags r:id="rId18"/>
            </p:custDataLst>
          </p:nvPr>
        </p:nvSpPr>
        <p:spPr>
          <a:xfrm>
            <a:off x="12407514" y="40483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8" name="PA_库_矩形 47"/>
          <p:cNvSpPr/>
          <p:nvPr>
            <p:custDataLst>
              <p:tags r:id="rId19"/>
            </p:custDataLst>
          </p:nvPr>
        </p:nvSpPr>
        <p:spPr>
          <a:xfrm>
            <a:off x="12712314" y="43531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25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1500" fill="hold"/>
                                        <p:tgtEl>
                                          <p:spTgt spid="38"/>
                                        </p:tgtEl>
                                        <p:attrNameLst>
                                          <p:attrName>ppt_x</p:attrName>
                                        </p:attrNameLst>
                                      </p:cBhvr>
                                      <p:tavLst>
                                        <p:tav tm="0">
                                          <p:val>
                                            <p:strVal val="#ppt_x"/>
                                          </p:val>
                                        </p:tav>
                                        <p:tav tm="100000">
                                          <p:val>
                                            <p:strVal val="#ppt_x"/>
                                          </p:val>
                                        </p:tav>
                                      </p:tavLst>
                                    </p:anim>
                                    <p:anim calcmode="lin" valueType="num">
                                      <p:cBhvr additive="base">
                                        <p:cTn id="8" dur="1500" fill="hold"/>
                                        <p:tgtEl>
                                          <p:spTgt spid="38"/>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500" fill="hold"/>
                                        <p:tgtEl>
                                          <p:spTgt spid="18"/>
                                        </p:tgtEl>
                                        <p:attrNameLst>
                                          <p:attrName>ppt_x</p:attrName>
                                        </p:attrNameLst>
                                      </p:cBhvr>
                                      <p:tavLst>
                                        <p:tav tm="0">
                                          <p:val>
                                            <p:strVal val="#ppt_x"/>
                                          </p:val>
                                        </p:tav>
                                        <p:tav tm="100000">
                                          <p:val>
                                            <p:strVal val="#ppt_x"/>
                                          </p:val>
                                        </p:tav>
                                      </p:tavLst>
                                    </p:anim>
                                    <p:anim calcmode="lin" valueType="num">
                                      <p:cBhvr additive="base">
                                        <p:cTn id="12" dur="15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500" fill="hold"/>
                                        <p:tgtEl>
                                          <p:spTgt spid="19"/>
                                        </p:tgtEl>
                                        <p:attrNameLst>
                                          <p:attrName>ppt_x</p:attrName>
                                        </p:attrNameLst>
                                      </p:cBhvr>
                                      <p:tavLst>
                                        <p:tav tm="0">
                                          <p:val>
                                            <p:strVal val="#ppt_x"/>
                                          </p:val>
                                        </p:tav>
                                        <p:tav tm="100000">
                                          <p:val>
                                            <p:strVal val="#ppt_x"/>
                                          </p:val>
                                        </p:tav>
                                      </p:tavLst>
                                    </p:anim>
                                    <p:anim calcmode="lin" valueType="num">
                                      <p:cBhvr additive="base">
                                        <p:cTn id="16" dur="15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500" fill="hold"/>
                                        <p:tgtEl>
                                          <p:spTgt spid="20"/>
                                        </p:tgtEl>
                                        <p:attrNameLst>
                                          <p:attrName>ppt_x</p:attrName>
                                        </p:attrNameLst>
                                      </p:cBhvr>
                                      <p:tavLst>
                                        <p:tav tm="0">
                                          <p:val>
                                            <p:strVal val="#ppt_x"/>
                                          </p:val>
                                        </p:tav>
                                        <p:tav tm="100000">
                                          <p:val>
                                            <p:strVal val="#ppt_x"/>
                                          </p:val>
                                        </p:tav>
                                      </p:tavLst>
                                    </p:anim>
                                    <p:anim calcmode="lin" valueType="num">
                                      <p:cBhvr additive="base">
                                        <p:cTn id="20" dur="15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1500" fill="hold"/>
                                        <p:tgtEl>
                                          <p:spTgt spid="21"/>
                                        </p:tgtEl>
                                        <p:attrNameLst>
                                          <p:attrName>ppt_x</p:attrName>
                                        </p:attrNameLst>
                                      </p:cBhvr>
                                      <p:tavLst>
                                        <p:tav tm="0">
                                          <p:val>
                                            <p:strVal val="#ppt_x"/>
                                          </p:val>
                                        </p:tav>
                                        <p:tav tm="100000">
                                          <p:val>
                                            <p:strVal val="#ppt_x"/>
                                          </p:val>
                                        </p:tav>
                                      </p:tavLst>
                                    </p:anim>
                                    <p:anim calcmode="lin" valueType="num">
                                      <p:cBhvr additive="base">
                                        <p:cTn id="24" dur="1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500" fill="hold"/>
                                        <p:tgtEl>
                                          <p:spTgt spid="22"/>
                                        </p:tgtEl>
                                        <p:attrNameLst>
                                          <p:attrName>ppt_x</p:attrName>
                                        </p:attrNameLst>
                                      </p:cBhvr>
                                      <p:tavLst>
                                        <p:tav tm="0">
                                          <p:val>
                                            <p:strVal val="#ppt_x"/>
                                          </p:val>
                                        </p:tav>
                                        <p:tav tm="100000">
                                          <p:val>
                                            <p:strVal val="#ppt_x"/>
                                          </p:val>
                                        </p:tav>
                                      </p:tavLst>
                                    </p:anim>
                                    <p:anim calcmode="lin" valueType="num">
                                      <p:cBhvr additive="base">
                                        <p:cTn id="28" dur="1500" fill="hold"/>
                                        <p:tgtEl>
                                          <p:spTgt spid="22"/>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25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500" fill="hold"/>
                                        <p:tgtEl>
                                          <p:spTgt spid="24"/>
                                        </p:tgtEl>
                                        <p:attrNameLst>
                                          <p:attrName>ppt_x</p:attrName>
                                        </p:attrNameLst>
                                      </p:cBhvr>
                                      <p:tavLst>
                                        <p:tav tm="0">
                                          <p:val>
                                            <p:strVal val="#ppt_x"/>
                                          </p:val>
                                        </p:tav>
                                        <p:tav tm="100000">
                                          <p:val>
                                            <p:strVal val="#ppt_x"/>
                                          </p:val>
                                        </p:tav>
                                      </p:tavLst>
                                    </p:anim>
                                    <p:anim calcmode="lin" valueType="num">
                                      <p:cBhvr additive="base">
                                        <p:cTn id="32" dur="15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25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1500" fill="hold"/>
                                        <p:tgtEl>
                                          <p:spTgt spid="25"/>
                                        </p:tgtEl>
                                        <p:attrNameLst>
                                          <p:attrName>ppt_x</p:attrName>
                                        </p:attrNameLst>
                                      </p:cBhvr>
                                      <p:tavLst>
                                        <p:tav tm="0">
                                          <p:val>
                                            <p:strVal val="#ppt_x"/>
                                          </p:val>
                                        </p:tav>
                                        <p:tav tm="100000">
                                          <p:val>
                                            <p:strVal val="#ppt_x"/>
                                          </p:val>
                                        </p:tav>
                                      </p:tavLst>
                                    </p:anim>
                                    <p:anim calcmode="lin" valueType="num">
                                      <p:cBhvr additive="base">
                                        <p:cTn id="36" dur="1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decel="100000" fill="hold" nodeType="withEffect">
                                  <p:stCondLst>
                                    <p:cond delay="25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1500" fill="hold"/>
                                        <p:tgtEl>
                                          <p:spTgt spid="30"/>
                                        </p:tgtEl>
                                        <p:attrNameLst>
                                          <p:attrName>ppt_x</p:attrName>
                                        </p:attrNameLst>
                                      </p:cBhvr>
                                      <p:tavLst>
                                        <p:tav tm="0">
                                          <p:val>
                                            <p:strVal val="#ppt_x"/>
                                          </p:val>
                                        </p:tav>
                                        <p:tav tm="100000">
                                          <p:val>
                                            <p:strVal val="#ppt_x"/>
                                          </p:val>
                                        </p:tav>
                                      </p:tavLst>
                                    </p:anim>
                                    <p:anim calcmode="lin" valueType="num">
                                      <p:cBhvr additive="base">
                                        <p:cTn id="40" dur="1500" fill="hold"/>
                                        <p:tgtEl>
                                          <p:spTgt spid="30"/>
                                        </p:tgtEl>
                                        <p:attrNameLst>
                                          <p:attrName>ppt_y</p:attrName>
                                        </p:attrNameLst>
                                      </p:cBhvr>
                                      <p:tavLst>
                                        <p:tav tm="0">
                                          <p:val>
                                            <p:strVal val="1+#ppt_h/2"/>
                                          </p:val>
                                        </p:tav>
                                        <p:tav tm="100000">
                                          <p:val>
                                            <p:strVal val="#ppt_y"/>
                                          </p:val>
                                        </p:tav>
                                      </p:tavLst>
                                    </p:anim>
                                  </p:childTnLst>
                                </p:cTn>
                              </p:par>
                              <p:par>
                                <p:cTn id="41" presetID="2" presetClass="entr" presetSubtype="4" decel="100000" fill="hold" nodeType="withEffect">
                                  <p:stCondLst>
                                    <p:cond delay="25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1500" fill="hold"/>
                                        <p:tgtEl>
                                          <p:spTgt spid="49"/>
                                        </p:tgtEl>
                                        <p:attrNameLst>
                                          <p:attrName>ppt_x</p:attrName>
                                        </p:attrNameLst>
                                      </p:cBhvr>
                                      <p:tavLst>
                                        <p:tav tm="0">
                                          <p:val>
                                            <p:strVal val="#ppt_x"/>
                                          </p:val>
                                        </p:tav>
                                        <p:tav tm="100000">
                                          <p:val>
                                            <p:strVal val="#ppt_x"/>
                                          </p:val>
                                        </p:tav>
                                      </p:tavLst>
                                    </p:anim>
                                    <p:anim calcmode="lin" valueType="num">
                                      <p:cBhvr additive="base">
                                        <p:cTn id="44" dur="1500" fill="hold"/>
                                        <p:tgtEl>
                                          <p:spTgt spid="49"/>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1500" fill="hold"/>
                                        <p:tgtEl>
                                          <p:spTgt spid="5"/>
                                        </p:tgtEl>
                                        <p:attrNameLst>
                                          <p:attrName>ppt_x</p:attrName>
                                        </p:attrNameLst>
                                      </p:cBhvr>
                                      <p:tavLst>
                                        <p:tav tm="0">
                                          <p:val>
                                            <p:strVal val="#ppt_x"/>
                                          </p:val>
                                        </p:tav>
                                        <p:tav tm="100000">
                                          <p:val>
                                            <p:strVal val="#ppt_x"/>
                                          </p:val>
                                        </p:tav>
                                      </p:tavLst>
                                    </p:anim>
                                    <p:anim calcmode="lin" valueType="num">
                                      <p:cBhvr additive="base">
                                        <p:cTn id="48" dur="1500" fill="hold"/>
                                        <p:tgtEl>
                                          <p:spTgt spid="5"/>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25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1500" fill="hold"/>
                                        <p:tgtEl>
                                          <p:spTgt spid="39"/>
                                        </p:tgtEl>
                                        <p:attrNameLst>
                                          <p:attrName>ppt_x</p:attrName>
                                        </p:attrNameLst>
                                      </p:cBhvr>
                                      <p:tavLst>
                                        <p:tav tm="0">
                                          <p:val>
                                            <p:strVal val="#ppt_x"/>
                                          </p:val>
                                        </p:tav>
                                        <p:tav tm="100000">
                                          <p:val>
                                            <p:strVal val="#ppt_x"/>
                                          </p:val>
                                        </p:tav>
                                      </p:tavLst>
                                    </p:anim>
                                    <p:anim calcmode="lin" valueType="num">
                                      <p:cBhvr additive="base">
                                        <p:cTn id="52" dur="1500" fill="hold"/>
                                        <p:tgtEl>
                                          <p:spTgt spid="39"/>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25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1500" fill="hold"/>
                                        <p:tgtEl>
                                          <p:spTgt spid="44"/>
                                        </p:tgtEl>
                                        <p:attrNameLst>
                                          <p:attrName>ppt_x</p:attrName>
                                        </p:attrNameLst>
                                      </p:cBhvr>
                                      <p:tavLst>
                                        <p:tav tm="0">
                                          <p:val>
                                            <p:strVal val="#ppt_x"/>
                                          </p:val>
                                        </p:tav>
                                        <p:tav tm="100000">
                                          <p:val>
                                            <p:strVal val="#ppt_x"/>
                                          </p:val>
                                        </p:tav>
                                      </p:tavLst>
                                    </p:anim>
                                    <p:anim calcmode="lin" valueType="num">
                                      <p:cBhvr additive="base">
                                        <p:cTn id="56" dur="1500" fill="hold"/>
                                        <p:tgtEl>
                                          <p:spTgt spid="44"/>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25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1500" fill="hold"/>
                                        <p:tgtEl>
                                          <p:spTgt spid="45"/>
                                        </p:tgtEl>
                                        <p:attrNameLst>
                                          <p:attrName>ppt_x</p:attrName>
                                        </p:attrNameLst>
                                      </p:cBhvr>
                                      <p:tavLst>
                                        <p:tav tm="0">
                                          <p:val>
                                            <p:strVal val="#ppt_x"/>
                                          </p:val>
                                        </p:tav>
                                        <p:tav tm="100000">
                                          <p:val>
                                            <p:strVal val="#ppt_x"/>
                                          </p:val>
                                        </p:tav>
                                      </p:tavLst>
                                    </p:anim>
                                    <p:anim calcmode="lin" valueType="num">
                                      <p:cBhvr additive="base">
                                        <p:cTn id="60" dur="1500" fill="hold"/>
                                        <p:tgtEl>
                                          <p:spTgt spid="45"/>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250"/>
                                  </p:stCondLst>
                                  <p:childTnLst>
                                    <p:set>
                                      <p:cBhvr>
                                        <p:cTn id="62" dur="1" fill="hold">
                                          <p:stCondLst>
                                            <p:cond delay="0"/>
                                          </p:stCondLst>
                                        </p:cTn>
                                        <p:tgtEl>
                                          <p:spTgt spid="46"/>
                                        </p:tgtEl>
                                        <p:attrNameLst>
                                          <p:attrName>style.visibility</p:attrName>
                                        </p:attrNameLst>
                                      </p:cBhvr>
                                      <p:to>
                                        <p:strVal val="visible"/>
                                      </p:to>
                                    </p:set>
                                    <p:anim calcmode="lin" valueType="num">
                                      <p:cBhvr additive="base">
                                        <p:cTn id="63" dur="1500" fill="hold"/>
                                        <p:tgtEl>
                                          <p:spTgt spid="46"/>
                                        </p:tgtEl>
                                        <p:attrNameLst>
                                          <p:attrName>ppt_x</p:attrName>
                                        </p:attrNameLst>
                                      </p:cBhvr>
                                      <p:tavLst>
                                        <p:tav tm="0">
                                          <p:val>
                                            <p:strVal val="#ppt_x"/>
                                          </p:val>
                                        </p:tav>
                                        <p:tav tm="100000">
                                          <p:val>
                                            <p:strVal val="#ppt_x"/>
                                          </p:val>
                                        </p:tav>
                                      </p:tavLst>
                                    </p:anim>
                                    <p:anim calcmode="lin" valueType="num">
                                      <p:cBhvr additive="base">
                                        <p:cTn id="64" dur="1500" fill="hold"/>
                                        <p:tgtEl>
                                          <p:spTgt spid="46"/>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25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1500" fill="hold"/>
                                        <p:tgtEl>
                                          <p:spTgt spid="47"/>
                                        </p:tgtEl>
                                        <p:attrNameLst>
                                          <p:attrName>ppt_x</p:attrName>
                                        </p:attrNameLst>
                                      </p:cBhvr>
                                      <p:tavLst>
                                        <p:tav tm="0">
                                          <p:val>
                                            <p:strVal val="#ppt_x"/>
                                          </p:val>
                                        </p:tav>
                                        <p:tav tm="100000">
                                          <p:val>
                                            <p:strVal val="#ppt_x"/>
                                          </p:val>
                                        </p:tav>
                                      </p:tavLst>
                                    </p:anim>
                                    <p:anim calcmode="lin" valueType="num">
                                      <p:cBhvr additive="base">
                                        <p:cTn id="68" dur="1500" fill="hold"/>
                                        <p:tgtEl>
                                          <p:spTgt spid="47"/>
                                        </p:tgtEl>
                                        <p:attrNameLst>
                                          <p:attrName>ppt_y</p:attrName>
                                        </p:attrNameLst>
                                      </p:cBhvr>
                                      <p:tavLst>
                                        <p:tav tm="0">
                                          <p:val>
                                            <p:strVal val="1+#ppt_h/2"/>
                                          </p:val>
                                        </p:tav>
                                        <p:tav tm="100000">
                                          <p:val>
                                            <p:strVal val="#ppt_y"/>
                                          </p:val>
                                        </p:tav>
                                      </p:tavLst>
                                    </p:anim>
                                  </p:childTnLst>
                                </p:cTn>
                              </p:par>
                              <p:par>
                                <p:cTn id="69" presetID="2" presetClass="entr" presetSubtype="4" decel="100000" fill="hold" grpId="0" nodeType="withEffect">
                                  <p:stCondLst>
                                    <p:cond delay="250"/>
                                  </p:stCondLst>
                                  <p:childTnLst>
                                    <p:set>
                                      <p:cBhvr>
                                        <p:cTn id="70" dur="1" fill="hold">
                                          <p:stCondLst>
                                            <p:cond delay="0"/>
                                          </p:stCondLst>
                                        </p:cTn>
                                        <p:tgtEl>
                                          <p:spTgt spid="48"/>
                                        </p:tgtEl>
                                        <p:attrNameLst>
                                          <p:attrName>style.visibility</p:attrName>
                                        </p:attrNameLst>
                                      </p:cBhvr>
                                      <p:to>
                                        <p:strVal val="visible"/>
                                      </p:to>
                                    </p:set>
                                    <p:anim calcmode="lin" valueType="num">
                                      <p:cBhvr additive="base">
                                        <p:cTn id="71" dur="1500" fill="hold"/>
                                        <p:tgtEl>
                                          <p:spTgt spid="48"/>
                                        </p:tgtEl>
                                        <p:attrNameLst>
                                          <p:attrName>ppt_x</p:attrName>
                                        </p:attrNameLst>
                                      </p:cBhvr>
                                      <p:tavLst>
                                        <p:tav tm="0">
                                          <p:val>
                                            <p:strVal val="#ppt_x"/>
                                          </p:val>
                                        </p:tav>
                                        <p:tav tm="100000">
                                          <p:val>
                                            <p:strVal val="#ppt_x"/>
                                          </p:val>
                                        </p:tav>
                                      </p:tavLst>
                                    </p:anim>
                                    <p:anim calcmode="lin" valueType="num">
                                      <p:cBhvr additive="base">
                                        <p:cTn id="72" dur="1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5" grpId="0"/>
      <p:bldP spid="39" grpId="0"/>
      <p:bldP spid="44" grpId="0"/>
      <p:bldP spid="45" grpId="0"/>
      <p:bldP spid="46" grpId="0"/>
      <p:bldP spid="47" grpId="0"/>
      <p:bldP spid="48"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Shape 574"/>
        <p:cNvGrpSpPr/>
        <p:nvPr/>
      </p:nvGrpSpPr>
      <p:grpSpPr>
        <a:xfrm>
          <a:off x="0" y="0"/>
          <a:ext cx="0" cy="0"/>
        </a:xfrm>
      </p:grpSpPr>
      <p:sp>
        <p:nvSpPr>
          <p:cNvPr id="575" name="Shape 575"/>
          <p:cNvSpPr/>
          <p:nvPr/>
        </p:nvSpPr>
        <p:spPr>
          <a:xfrm>
            <a:off x="0" y="0"/>
            <a:ext cx="24384002" cy="13716000"/>
          </a:xfrm>
          <a:prstGeom prst="rect">
            <a:avLst/>
          </a:prstGeom>
          <a:solidFill>
            <a:srgbClr val="AED7CF"/>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576" name="PA_库_形状 576"/>
          <p:cNvSpPr txBox="1"/>
          <p:nvPr>
            <p:custDataLst>
              <p:tags r:id="rId2"/>
            </p:custDataLst>
          </p:nvPr>
        </p:nvSpPr>
        <p:spPr>
          <a:xfrm>
            <a:off x="8971899" y="11548570"/>
            <a:ext cx="6440202" cy="615553"/>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4000">
                <a:solidFill>
                  <a:schemeClr val="lt1"/>
                </a:solidFill>
                <a:latin typeface="Montserrat Light"/>
                <a:ea typeface="Montserrat Light"/>
                <a:cs typeface="Montserrat Light"/>
                <a:sym typeface="Montserrat Light"/>
              </a:rPr>
              <a:t>Image Place Holder</a:t>
            </a:r>
            <a:endParaRPr sz="4000">
              <a:solidFill>
                <a:schemeClr val="lt1"/>
              </a:solidFill>
              <a:latin typeface="Montserrat Light"/>
              <a:ea typeface="Montserrat Light"/>
              <a:cs typeface="Montserrat Light"/>
              <a:sym typeface="Montserrat Light"/>
            </a:endParaRPr>
          </a:p>
        </p:txBody>
      </p:sp>
      <p:sp>
        <p:nvSpPr>
          <p:cNvPr id="577" name="Shape 577"/>
          <p:cNvSpPr/>
          <p:nvPr/>
        </p:nvSpPr>
        <p:spPr>
          <a:xfrm>
            <a:off x="1676400" y="2167431"/>
            <a:ext cx="5943600" cy="9381139"/>
          </a:xfrm>
          <a:prstGeom prst="rect">
            <a:avLst/>
          </a:prstGeom>
          <a:noFill/>
          <a:ln w="762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578" name="PA_库_形状 578"/>
          <p:cNvSpPr txBox="1"/>
          <p:nvPr>
            <p:custDataLst>
              <p:tags r:id="rId3"/>
            </p:custDataLst>
          </p:nvPr>
        </p:nvSpPr>
        <p:spPr>
          <a:xfrm>
            <a:off x="9609886" y="3247009"/>
            <a:ext cx="7884306" cy="227754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Our</a:t>
            </a:r>
            <a:endParaRPr lang="en-US" sz="7400">
              <a:solidFill>
                <a:schemeClr val="accent1"/>
              </a:solidFill>
              <a:latin typeface="Montserrat SemiBold"/>
              <a:ea typeface="Montserrat SemiBold"/>
              <a:cs typeface="Montserrat SemiBold"/>
              <a:sym typeface="Montserrat SemiBold"/>
            </a:endParaRPr>
          </a:p>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Vision &amp; Mission</a:t>
            </a:r>
            <a:endParaRPr lang="en-US" sz="7400">
              <a:solidFill>
                <a:schemeClr val="accent1"/>
              </a:solidFill>
              <a:latin typeface="Montserrat SemiBold"/>
              <a:ea typeface="Montserrat SemiBold"/>
              <a:cs typeface="Montserrat SemiBold"/>
              <a:sym typeface="Montserrat SemiBold"/>
            </a:endParaRPr>
          </a:p>
        </p:txBody>
      </p:sp>
      <p:sp>
        <p:nvSpPr>
          <p:cNvPr id="579" name="PA_库_形状 579"/>
          <p:cNvSpPr txBox="1"/>
          <p:nvPr>
            <p:custDataLst>
              <p:tags r:id="rId4"/>
            </p:custDataLst>
          </p:nvPr>
        </p:nvSpPr>
        <p:spPr>
          <a:xfrm>
            <a:off x="9609886" y="2333625"/>
            <a:ext cx="7884306" cy="43088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800" cap="none">
                <a:solidFill>
                  <a:schemeClr val="accent1"/>
                </a:solidFill>
                <a:latin typeface="Montserrat SemiBold"/>
                <a:ea typeface="Montserrat SemiBold"/>
                <a:cs typeface="Montserrat SemiBold"/>
                <a:sym typeface="Montserrat SemiBold"/>
              </a:rPr>
              <a:t>ABOUT US</a:t>
            </a:r>
            <a:endParaRPr sz="2800" cap="none">
              <a:solidFill>
                <a:schemeClr val="accent1"/>
              </a:solidFill>
              <a:latin typeface="Montserrat SemiBold"/>
              <a:ea typeface="Montserrat SemiBold"/>
              <a:cs typeface="Montserrat SemiBold"/>
              <a:sym typeface="Montserrat SemiBold"/>
            </a:endParaRPr>
          </a:p>
        </p:txBody>
      </p:sp>
      <p:cxnSp>
        <p:nvCxnSpPr>
          <p:cNvPr id="580" name="Shape 580"/>
          <p:cNvCxnSpPr/>
          <p:nvPr/>
        </p:nvCxnSpPr>
        <p:spPr>
          <a:xfrm rot="10800000">
            <a:off x="6782593" y="3821431"/>
            <a:ext cx="1674813" cy="0"/>
          </a:xfrm>
          <a:prstGeom prst="straightConnector1">
            <a:avLst/>
          </a:prstGeom>
          <a:noFill/>
          <a:ln w="76200" cap="flat" cmpd="sng">
            <a:solidFill>
              <a:schemeClr val="dk2"/>
            </a:solidFill>
            <a:prstDash val="solid"/>
            <a:miter lim="800000"/>
            <a:headEnd type="none" w="sm" len="sm"/>
            <a:tailEnd type="none" w="sm" len="sm"/>
          </a:ln>
        </p:spPr>
      </p:cxnSp>
      <p:grpSp>
        <p:nvGrpSpPr>
          <p:cNvPr id="581" name="PA_库_形状 581"/>
          <p:cNvGrpSpPr/>
          <p:nvPr>
            <p:custDataLst>
              <p:tags r:id="rId5"/>
            </p:custDataLst>
          </p:nvPr>
        </p:nvGrpSpPr>
        <p:grpSpPr>
          <a:xfrm>
            <a:off x="9609885" y="6674615"/>
            <a:ext cx="4792068" cy="4025407"/>
            <a:chOff x="9609885" y="6674615"/>
            <a:chExt cx="4792068" cy="4025407"/>
          </a:xfrm>
        </p:grpSpPr>
        <p:sp>
          <p:nvSpPr>
            <p:cNvPr id="582" name="Shape 582"/>
            <p:cNvSpPr txBox="1"/>
            <p:nvPr/>
          </p:nvSpPr>
          <p:spPr>
            <a:xfrm>
              <a:off x="9609886" y="7468367"/>
              <a:ext cx="4792067" cy="3231654"/>
            </a:xfrm>
            <a:prstGeom prst="rect">
              <a:avLst/>
            </a:prstGeom>
            <a:noFill/>
            <a:ln>
              <a:noFill/>
            </a:ln>
          </p:spPr>
          <p:txBody>
            <a:bodyPr spcFirstLastPara="1" wrap="square" lIns="0" tIns="0" rIns="0" bIns="0" anchor="t" anchorCtr="0">
              <a:noAutofit/>
            </a:bodyPr>
            <a:lstStyle/>
            <a:p>
              <a:pPr marL="0" marR="0" lvl="0" indent="0" algn="l" rtl="0">
                <a:lnSpc>
                  <a:spcPct val="180000"/>
                </a:lnSpc>
                <a:spcBef>
                  <a:spcPct val="0"/>
                </a:spcBef>
                <a:spcAft>
                  <a:spcPct val="0"/>
                </a:spcAft>
                <a:buNone/>
              </a:pPr>
              <a:r>
                <a:rPr lang="en-US" sz="2000">
                  <a:solidFill>
                    <a:schemeClr val="accent1"/>
                  </a:solidFill>
                  <a:latin typeface="Montserrat Light"/>
                  <a:ea typeface="Montserrat Light"/>
                  <a:cs typeface="Montserrat Light"/>
                  <a:sym typeface="Montserrat Light"/>
                </a:rPr>
                <a:t>Sed ut perspiciatis unde omnis iste natus error sit volup tatem accus antium dolor emque lauda nt ium, totam rem aperiam, eaque ipsa quae ab illo inventore very tatis et quasi architecto beatae vitae dicta sunt explicabo.  </a:t>
              </a:r>
              <a:endParaRPr lang="en-US" sz="2000">
                <a:solidFill>
                  <a:schemeClr val="accent1"/>
                </a:solidFill>
                <a:latin typeface="Montserrat Light"/>
                <a:ea typeface="Montserrat Light"/>
                <a:cs typeface="Montserrat Light"/>
                <a:sym typeface="Montserrat Light"/>
              </a:endParaRPr>
            </a:p>
          </p:txBody>
        </p:sp>
        <p:sp>
          <p:nvSpPr>
            <p:cNvPr id="583" name="Shape 583"/>
            <p:cNvSpPr txBox="1"/>
            <p:nvPr/>
          </p:nvSpPr>
          <p:spPr>
            <a:xfrm>
              <a:off x="9609885" y="6674615"/>
              <a:ext cx="3709915" cy="492443"/>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Super Vision</a:t>
              </a:r>
              <a:endParaRPr sz="3200">
                <a:solidFill>
                  <a:schemeClr val="dk2"/>
                </a:solidFill>
                <a:latin typeface="Montserrat SemiBold"/>
                <a:ea typeface="Montserrat SemiBold"/>
                <a:cs typeface="Montserrat SemiBold"/>
                <a:sym typeface="Montserrat SemiBold"/>
              </a:endParaRPr>
            </a:p>
          </p:txBody>
        </p:sp>
      </p:grpSp>
      <p:grpSp>
        <p:nvGrpSpPr>
          <p:cNvPr id="584" name="PA_库_形状 584"/>
          <p:cNvGrpSpPr/>
          <p:nvPr>
            <p:custDataLst>
              <p:tags r:id="rId6"/>
            </p:custDataLst>
          </p:nvPr>
        </p:nvGrpSpPr>
        <p:grpSpPr>
          <a:xfrm>
            <a:off x="15926372" y="6674615"/>
            <a:ext cx="4792067" cy="4035454"/>
            <a:chOff x="15926372" y="6674615"/>
            <a:chExt cx="4792067" cy="4035454"/>
          </a:xfrm>
        </p:grpSpPr>
        <p:sp>
          <p:nvSpPr>
            <p:cNvPr id="585" name="Shape 585"/>
            <p:cNvSpPr txBox="1"/>
            <p:nvPr/>
          </p:nvSpPr>
          <p:spPr>
            <a:xfrm>
              <a:off x="15926372" y="7478415"/>
              <a:ext cx="4792067" cy="3231654"/>
            </a:xfrm>
            <a:prstGeom prst="rect">
              <a:avLst/>
            </a:prstGeom>
            <a:noFill/>
            <a:ln>
              <a:noFill/>
            </a:ln>
          </p:spPr>
          <p:txBody>
            <a:bodyPr spcFirstLastPara="1" wrap="square" lIns="0" tIns="0" rIns="0" bIns="0" anchor="t" anchorCtr="0">
              <a:noAutofit/>
            </a:bodyPr>
            <a:lstStyle/>
            <a:p>
              <a:pPr marL="0" marR="0" lvl="0" indent="0" algn="l" rtl="0">
                <a:lnSpc>
                  <a:spcPct val="180000"/>
                </a:lnSpc>
                <a:spcBef>
                  <a:spcPct val="0"/>
                </a:spcBef>
                <a:spcAft>
                  <a:spcPct val="0"/>
                </a:spcAft>
                <a:buNone/>
              </a:pPr>
              <a:r>
                <a:rPr lang="en-US" sz="2000">
                  <a:solidFill>
                    <a:schemeClr val="accent1"/>
                  </a:solidFill>
                  <a:latin typeface="Montserrat Light"/>
                  <a:ea typeface="Montserrat Light"/>
                  <a:cs typeface="Montserrat Light"/>
                  <a:sym typeface="Montserrat Light"/>
                </a:rPr>
                <a:t>Sed ut perspiciatis unde omnis iste natus error sit volup tatem accus antium dolor emque lauda nt ium, totam rem aperiam, eaque ipsa quae ab illo inventore very tatis et quasi architecto beatae vitae dicta sunt explicabo.  </a:t>
              </a:r>
              <a:endParaRPr lang="en-US" sz="2000">
                <a:solidFill>
                  <a:schemeClr val="accent1"/>
                </a:solidFill>
                <a:latin typeface="Montserrat Light"/>
                <a:ea typeface="Montserrat Light"/>
                <a:cs typeface="Montserrat Light"/>
                <a:sym typeface="Montserrat Light"/>
              </a:endParaRPr>
            </a:p>
          </p:txBody>
        </p:sp>
        <p:sp>
          <p:nvSpPr>
            <p:cNvPr id="586" name="Shape 586"/>
            <p:cNvSpPr txBox="1"/>
            <p:nvPr/>
          </p:nvSpPr>
          <p:spPr>
            <a:xfrm>
              <a:off x="15926372" y="6674615"/>
              <a:ext cx="3709915" cy="492443"/>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Super Mission</a:t>
              </a:r>
              <a:endParaRPr sz="3200">
                <a:solidFill>
                  <a:schemeClr val="dk2"/>
                </a:solidFill>
                <a:latin typeface="Montserrat SemiBold"/>
                <a:ea typeface="Montserrat SemiBold"/>
                <a:cs typeface="Montserrat SemiBold"/>
                <a:sym typeface="Montserrat SemiBold"/>
              </a:endParaRPr>
            </a:p>
          </p:txBody>
        </p:sp>
      </p:grpSp>
      <p:pic>
        <p:nvPicPr>
          <p:cNvPr id="3" name="图片 2"/>
          <p:cNvPicPr>
            <a:picLocks noChangeAspect="1"/>
          </p:cNvPicPr>
          <p:nvPr/>
        </p:nvPicPr>
        <p:blipFill>
          <a:blip r:embed="rId7"/>
          <a:stretch>
            <a:fillRect/>
          </a:stretch>
        </p:blipFill>
        <p:spPr>
          <a:xfrm>
            <a:off x="1890309" y="2940431"/>
            <a:ext cx="5515781" cy="7468367"/>
          </a:xfrm>
          <a:prstGeom prst="rect">
            <a:avLst/>
          </a:prstGeom>
        </p:spPr>
      </p:pic>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576"/>
                                        </p:tgtEl>
                                        <p:attrNameLst>
                                          <p:attrName>style.visibility</p:attrName>
                                        </p:attrNameLst>
                                      </p:cBhvr>
                                      <p:to>
                                        <p:strVal val="visible"/>
                                      </p:to>
                                    </p:set>
                                    <p:animEffect transition="in" filter="wipe(left)">
                                      <p:cBhvr>
                                        <p:cTn id="7" dur="1000"/>
                                        <p:tgtEl>
                                          <p:spTgt spid="576"/>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578"/>
                                        </p:tgtEl>
                                        <p:attrNameLst>
                                          <p:attrName>style.visibility</p:attrName>
                                        </p:attrNameLst>
                                      </p:cBhvr>
                                      <p:to>
                                        <p:strVal val="visible"/>
                                      </p:to>
                                    </p:set>
                                    <p:animEffect transition="in" filter="wipe(left)">
                                      <p:cBhvr>
                                        <p:cTn id="10" dur="1000"/>
                                        <p:tgtEl>
                                          <p:spTgt spid="578"/>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579"/>
                                        </p:tgtEl>
                                        <p:attrNameLst>
                                          <p:attrName>style.visibility</p:attrName>
                                        </p:attrNameLst>
                                      </p:cBhvr>
                                      <p:to>
                                        <p:strVal val="visible"/>
                                      </p:to>
                                    </p:set>
                                    <p:animEffect transition="in" filter="wipe(left)">
                                      <p:cBhvr>
                                        <p:cTn id="13" dur="1000"/>
                                        <p:tgtEl>
                                          <p:spTgt spid="579"/>
                                        </p:tgtEl>
                                      </p:cBhvr>
                                    </p:animEffect>
                                  </p:childTnLst>
                                </p:cTn>
                              </p:par>
                              <p:par>
                                <p:cTn id="14" presetID="22" presetClass="entr" presetSubtype="8" fill="hold" nodeType="withEffect">
                                  <p:stCondLst>
                                    <p:cond delay="250"/>
                                  </p:stCondLst>
                                  <p:childTnLst>
                                    <p:set>
                                      <p:cBhvr>
                                        <p:cTn id="15" dur="1" fill="hold">
                                          <p:stCondLst>
                                            <p:cond delay="0"/>
                                          </p:stCondLst>
                                        </p:cTn>
                                        <p:tgtEl>
                                          <p:spTgt spid="581"/>
                                        </p:tgtEl>
                                        <p:attrNameLst>
                                          <p:attrName>style.visibility</p:attrName>
                                        </p:attrNameLst>
                                      </p:cBhvr>
                                      <p:to>
                                        <p:strVal val="visible"/>
                                      </p:to>
                                    </p:set>
                                    <p:animEffect transition="in" filter="wipe(left)">
                                      <p:cBhvr>
                                        <p:cTn id="16" dur="1000"/>
                                        <p:tgtEl>
                                          <p:spTgt spid="581"/>
                                        </p:tgtEl>
                                      </p:cBhvr>
                                    </p:animEffect>
                                  </p:childTnLst>
                                </p:cTn>
                              </p:par>
                              <p:par>
                                <p:cTn id="17" presetID="22" presetClass="entr" presetSubtype="8" fill="hold" nodeType="withEffect">
                                  <p:stCondLst>
                                    <p:cond delay="250"/>
                                  </p:stCondLst>
                                  <p:childTnLst>
                                    <p:set>
                                      <p:cBhvr>
                                        <p:cTn id="18" dur="1" fill="hold">
                                          <p:stCondLst>
                                            <p:cond delay="0"/>
                                          </p:stCondLst>
                                        </p:cTn>
                                        <p:tgtEl>
                                          <p:spTgt spid="584"/>
                                        </p:tgtEl>
                                        <p:attrNameLst>
                                          <p:attrName>style.visibility</p:attrName>
                                        </p:attrNameLst>
                                      </p:cBhvr>
                                      <p:to>
                                        <p:strVal val="visible"/>
                                      </p:to>
                                    </p:set>
                                    <p:animEffect transition="in" filter="wipe(left)">
                                      <p:cBhvr>
                                        <p:cTn id="19" dur="1000"/>
                                        <p:tgtEl>
                                          <p:spTgt spid="5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6" grpId="0"/>
      <p:bldP spid="578" grpId="0"/>
      <p:bldP spid="579"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Shape 1471"/>
        <p:cNvGrpSpPr/>
        <p:nvPr/>
      </p:nvGrpSpPr>
      <p:grpSpPr>
        <a:xfrm>
          <a:off x="0" y="0"/>
          <a:ext cx="0" cy="0"/>
        </a:xfrm>
      </p:grpSpPr>
      <p:pic>
        <p:nvPicPr>
          <p:cNvPr id="1472" name="Shape 1472"/>
          <p:cNvPicPr preferRelativeResize="0"/>
          <p:nvPr/>
        </p:nvPicPr>
        <p:blipFill>
          <a:blip r:embed="rId2"/>
          <a:stretch>
            <a:fillRect/>
          </a:stretch>
        </p:blipFill>
        <p:spPr>
          <a:xfrm>
            <a:off x="9175535" y="1284898"/>
            <a:ext cx="6385420" cy="11093001"/>
          </a:xfrm>
          <a:prstGeom prst="rect">
            <a:avLst/>
          </a:prstGeom>
          <a:noFill/>
          <a:ln>
            <a:noFill/>
          </a:ln>
        </p:spPr>
      </p:pic>
      <p:sp>
        <p:nvSpPr>
          <p:cNvPr id="1473" name="Shape 1473"/>
          <p:cNvSpPr txBox="1"/>
          <p:nvPr/>
        </p:nvSpPr>
        <p:spPr>
          <a:xfrm>
            <a:off x="2827293" y="2561209"/>
            <a:ext cx="4080501" cy="227754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App In Watch</a:t>
            </a:r>
            <a:endParaRPr lang="en-US" sz="7400">
              <a:solidFill>
                <a:schemeClr val="accent1"/>
              </a:solidFill>
              <a:latin typeface="Montserrat SemiBold"/>
              <a:ea typeface="Montserrat SemiBold"/>
              <a:cs typeface="Montserrat SemiBold"/>
              <a:sym typeface="Montserrat SemiBold"/>
            </a:endParaRPr>
          </a:p>
        </p:txBody>
      </p:sp>
      <p:sp>
        <p:nvSpPr>
          <p:cNvPr id="1474" name="Shape 1474"/>
          <p:cNvSpPr txBox="1"/>
          <p:nvPr/>
        </p:nvSpPr>
        <p:spPr>
          <a:xfrm>
            <a:off x="2827293" y="1647825"/>
            <a:ext cx="4080501" cy="43088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800" cap="none">
                <a:solidFill>
                  <a:schemeClr val="accent1"/>
                </a:solidFill>
                <a:latin typeface="Montserrat SemiBold"/>
                <a:ea typeface="Montserrat SemiBold"/>
                <a:cs typeface="Montserrat SemiBold"/>
                <a:sym typeface="Montserrat SemiBold"/>
              </a:rPr>
              <a:t>PORTFOLIO</a:t>
            </a:r>
            <a:endParaRPr sz="2800" cap="none">
              <a:solidFill>
                <a:schemeClr val="accent1"/>
              </a:solidFill>
              <a:latin typeface="Montserrat SemiBold"/>
              <a:ea typeface="Montserrat SemiBold"/>
              <a:cs typeface="Montserrat SemiBold"/>
              <a:sym typeface="Montserrat SemiBold"/>
            </a:endParaRPr>
          </a:p>
        </p:txBody>
      </p:sp>
      <p:cxnSp>
        <p:nvCxnSpPr>
          <p:cNvPr id="1475" name="Shape 1475"/>
          <p:cNvCxnSpPr/>
          <p:nvPr/>
        </p:nvCxnSpPr>
        <p:spPr>
          <a:xfrm rot="10800000">
            <a:off x="0" y="3135631"/>
            <a:ext cx="1674813" cy="0"/>
          </a:xfrm>
          <a:prstGeom prst="straightConnector1">
            <a:avLst/>
          </a:prstGeom>
          <a:noFill/>
          <a:ln w="76200" cap="flat" cmpd="sng">
            <a:solidFill>
              <a:schemeClr val="dk2"/>
            </a:solidFill>
            <a:prstDash val="solid"/>
            <a:miter lim="800000"/>
            <a:headEnd type="none" w="sm" len="sm"/>
            <a:tailEnd type="none" w="sm" len="sm"/>
          </a:ln>
        </p:spPr>
      </p:cxnSp>
      <p:sp>
        <p:nvSpPr>
          <p:cNvPr id="1476" name="Shape 1476"/>
          <p:cNvSpPr txBox="1"/>
          <p:nvPr/>
        </p:nvSpPr>
        <p:spPr>
          <a:xfrm>
            <a:off x="2827294" y="5577793"/>
            <a:ext cx="4080500" cy="3693319"/>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 accus antium dolor emque lauda nt ium, totam rem aperiam, eaque ipsa quae ab illo inventore very tatis et quasi architecto beatae vitae dicta sunt explicabo.  </a:t>
            </a:r>
            <a:endParaRPr lang="en-US" sz="2000">
              <a:solidFill>
                <a:schemeClr val="accent2"/>
              </a:solidFill>
              <a:latin typeface="Montserrat Light"/>
              <a:ea typeface="Montserrat Light"/>
              <a:cs typeface="Montserrat Light"/>
              <a:sym typeface="Montserrat Light"/>
            </a:endParaRPr>
          </a:p>
        </p:txBody>
      </p:sp>
      <p:sp>
        <p:nvSpPr>
          <p:cNvPr id="1477" name="PA_库_形状 1477"/>
          <p:cNvSpPr/>
          <p:nvPr>
            <p:custDataLst>
              <p:tags r:id="rId3"/>
            </p:custDataLst>
          </p:nvPr>
        </p:nvSpPr>
        <p:spPr>
          <a:xfrm>
            <a:off x="16556309" y="3017072"/>
            <a:ext cx="997718" cy="1004998"/>
          </a:xfrm>
          <a:custGeom>
            <a:rect l="0" t="0" r="0" b="0"/>
            <a:pathLst>
              <a:path w="353" h="354" extrusionOk="0">
                <a:moveTo>
                  <a:pt x="259" y="92"/>
                </a:moveTo>
                <a:cubicBezTo>
                  <a:pt x="259" y="92"/>
                  <a:pt x="259" y="92"/>
                  <a:pt x="259" y="92"/>
                </a:cubicBezTo>
                <a:cubicBezTo>
                  <a:pt x="257" y="92"/>
                  <a:pt x="256" y="91"/>
                  <a:pt x="255" y="91"/>
                </a:cubicBezTo>
                <a:cubicBezTo>
                  <a:pt x="250" y="91"/>
                  <a:pt x="247" y="95"/>
                  <a:pt x="247" y="99"/>
                </a:cubicBezTo>
                <a:cubicBezTo>
                  <a:pt x="247" y="102"/>
                  <a:pt x="248" y="104"/>
                  <a:pt x="250" y="106"/>
                </a:cubicBezTo>
                <a:cubicBezTo>
                  <a:pt x="250" y="106"/>
                  <a:pt x="250" y="106"/>
                  <a:pt x="250" y="106"/>
                </a:cubicBezTo>
                <a:cubicBezTo>
                  <a:pt x="273" y="119"/>
                  <a:pt x="289" y="146"/>
                  <a:pt x="289" y="177"/>
                </a:cubicBezTo>
                <a:cubicBezTo>
                  <a:pt x="289" y="208"/>
                  <a:pt x="274" y="235"/>
                  <a:pt x="251" y="248"/>
                </a:cubicBezTo>
                <a:cubicBezTo>
                  <a:pt x="251" y="248"/>
                  <a:pt x="251" y="248"/>
                  <a:pt x="251" y="248"/>
                </a:cubicBezTo>
                <a:cubicBezTo>
                  <a:pt x="248" y="250"/>
                  <a:pt x="247" y="252"/>
                  <a:pt x="247" y="255"/>
                </a:cubicBezTo>
                <a:cubicBezTo>
                  <a:pt x="247" y="259"/>
                  <a:pt x="250" y="263"/>
                  <a:pt x="255" y="263"/>
                </a:cubicBezTo>
                <a:cubicBezTo>
                  <a:pt x="256" y="263"/>
                  <a:pt x="258" y="262"/>
                  <a:pt x="259" y="262"/>
                </a:cubicBezTo>
                <a:cubicBezTo>
                  <a:pt x="259" y="262"/>
                  <a:pt x="259" y="262"/>
                  <a:pt x="259" y="262"/>
                </a:cubicBezTo>
                <a:cubicBezTo>
                  <a:pt x="287" y="246"/>
                  <a:pt x="305" y="214"/>
                  <a:pt x="305" y="177"/>
                </a:cubicBezTo>
                <a:cubicBezTo>
                  <a:pt x="305" y="140"/>
                  <a:pt x="286" y="108"/>
                  <a:pt x="259" y="92"/>
                </a:cubicBezTo>
                <a:moveTo>
                  <a:pt x="294" y="58"/>
                </a:moveTo>
                <a:cubicBezTo>
                  <a:pt x="294" y="58"/>
                  <a:pt x="294" y="58"/>
                  <a:pt x="294" y="58"/>
                </a:cubicBezTo>
                <a:cubicBezTo>
                  <a:pt x="292" y="57"/>
                  <a:pt x="291" y="56"/>
                  <a:pt x="289" y="56"/>
                </a:cubicBezTo>
                <a:cubicBezTo>
                  <a:pt x="285" y="56"/>
                  <a:pt x="281" y="60"/>
                  <a:pt x="281" y="64"/>
                </a:cubicBezTo>
                <a:cubicBezTo>
                  <a:pt x="281" y="67"/>
                  <a:pt x="283" y="69"/>
                  <a:pt x="285" y="71"/>
                </a:cubicBezTo>
                <a:cubicBezTo>
                  <a:pt x="316" y="94"/>
                  <a:pt x="337" y="133"/>
                  <a:pt x="337" y="177"/>
                </a:cubicBezTo>
                <a:cubicBezTo>
                  <a:pt x="337" y="221"/>
                  <a:pt x="316" y="260"/>
                  <a:pt x="285" y="283"/>
                </a:cubicBezTo>
                <a:cubicBezTo>
                  <a:pt x="285" y="283"/>
                  <a:pt x="285" y="283"/>
                  <a:pt x="285" y="283"/>
                </a:cubicBezTo>
                <a:cubicBezTo>
                  <a:pt x="283" y="285"/>
                  <a:pt x="281" y="287"/>
                  <a:pt x="281" y="290"/>
                </a:cubicBezTo>
                <a:cubicBezTo>
                  <a:pt x="281" y="294"/>
                  <a:pt x="285" y="298"/>
                  <a:pt x="289" y="298"/>
                </a:cubicBezTo>
                <a:cubicBezTo>
                  <a:pt x="291" y="298"/>
                  <a:pt x="293" y="297"/>
                  <a:pt x="294" y="296"/>
                </a:cubicBezTo>
                <a:cubicBezTo>
                  <a:pt x="294" y="296"/>
                  <a:pt x="294" y="296"/>
                  <a:pt x="294" y="296"/>
                </a:cubicBezTo>
                <a:cubicBezTo>
                  <a:pt x="294" y="296"/>
                  <a:pt x="295" y="296"/>
                  <a:pt x="295" y="295"/>
                </a:cubicBezTo>
                <a:cubicBezTo>
                  <a:pt x="295" y="295"/>
                  <a:pt x="295" y="295"/>
                  <a:pt x="295" y="295"/>
                </a:cubicBezTo>
                <a:cubicBezTo>
                  <a:pt x="330" y="269"/>
                  <a:pt x="353" y="226"/>
                  <a:pt x="353" y="177"/>
                </a:cubicBezTo>
                <a:cubicBezTo>
                  <a:pt x="353" y="127"/>
                  <a:pt x="330" y="84"/>
                  <a:pt x="294" y="58"/>
                </a:cubicBezTo>
                <a:moveTo>
                  <a:pt x="217" y="129"/>
                </a:moveTo>
                <a:cubicBezTo>
                  <a:pt x="213" y="129"/>
                  <a:pt x="209" y="132"/>
                  <a:pt x="209" y="137"/>
                </a:cubicBezTo>
                <a:cubicBezTo>
                  <a:pt x="209" y="141"/>
                  <a:pt x="213" y="145"/>
                  <a:pt x="217" y="145"/>
                </a:cubicBezTo>
                <a:cubicBezTo>
                  <a:pt x="230" y="145"/>
                  <a:pt x="241" y="159"/>
                  <a:pt x="241" y="177"/>
                </a:cubicBezTo>
                <a:cubicBezTo>
                  <a:pt x="241" y="195"/>
                  <a:pt x="230" y="209"/>
                  <a:pt x="217" y="209"/>
                </a:cubicBezTo>
                <a:cubicBezTo>
                  <a:pt x="213" y="209"/>
                  <a:pt x="209" y="213"/>
                  <a:pt x="209" y="217"/>
                </a:cubicBezTo>
                <a:cubicBezTo>
                  <a:pt x="209" y="222"/>
                  <a:pt x="213" y="225"/>
                  <a:pt x="217" y="225"/>
                </a:cubicBezTo>
                <a:cubicBezTo>
                  <a:pt x="239" y="225"/>
                  <a:pt x="257" y="204"/>
                  <a:pt x="257" y="177"/>
                </a:cubicBezTo>
                <a:cubicBezTo>
                  <a:pt x="257" y="150"/>
                  <a:pt x="239" y="129"/>
                  <a:pt x="217" y="129"/>
                </a:cubicBezTo>
                <a:moveTo>
                  <a:pt x="193" y="24"/>
                </a:moveTo>
                <a:cubicBezTo>
                  <a:pt x="193" y="11"/>
                  <a:pt x="182" y="0"/>
                  <a:pt x="169" y="0"/>
                </a:cubicBezTo>
                <a:cubicBezTo>
                  <a:pt x="162" y="0"/>
                  <a:pt x="156" y="3"/>
                  <a:pt x="151" y="8"/>
                </a:cubicBezTo>
                <a:cubicBezTo>
                  <a:pt x="53" y="97"/>
                  <a:pt x="53" y="97"/>
                  <a:pt x="53" y="97"/>
                </a:cubicBezTo>
                <a:cubicBezTo>
                  <a:pt x="24" y="99"/>
                  <a:pt x="0" y="134"/>
                  <a:pt x="0" y="177"/>
                </a:cubicBezTo>
                <a:cubicBezTo>
                  <a:pt x="0" y="220"/>
                  <a:pt x="24" y="255"/>
                  <a:pt x="54" y="257"/>
                </a:cubicBezTo>
                <a:cubicBezTo>
                  <a:pt x="151" y="346"/>
                  <a:pt x="151" y="346"/>
                  <a:pt x="151" y="346"/>
                </a:cubicBezTo>
                <a:cubicBezTo>
                  <a:pt x="156" y="351"/>
                  <a:pt x="162" y="354"/>
                  <a:pt x="169" y="354"/>
                </a:cubicBezTo>
                <a:cubicBezTo>
                  <a:pt x="182" y="354"/>
                  <a:pt x="193" y="343"/>
                  <a:pt x="193" y="330"/>
                </a:cubicBezTo>
                <a:cubicBezTo>
                  <a:pt x="193" y="329"/>
                  <a:pt x="193" y="329"/>
                  <a:pt x="193" y="329"/>
                </a:cubicBezTo>
                <a:cubicBezTo>
                  <a:pt x="193" y="25"/>
                  <a:pt x="193" y="25"/>
                  <a:pt x="193" y="25"/>
                </a:cubicBezTo>
                <a:cubicBezTo>
                  <a:pt x="193" y="25"/>
                  <a:pt x="193" y="25"/>
                  <a:pt x="193" y="24"/>
                </a:cubicBezTo>
                <a:moveTo>
                  <a:pt x="48" y="240"/>
                </a:moveTo>
                <a:cubicBezTo>
                  <a:pt x="30" y="234"/>
                  <a:pt x="16" y="208"/>
                  <a:pt x="16" y="177"/>
                </a:cubicBezTo>
                <a:cubicBezTo>
                  <a:pt x="16" y="146"/>
                  <a:pt x="30" y="120"/>
                  <a:pt x="48" y="114"/>
                </a:cubicBezTo>
                <a:lnTo>
                  <a:pt x="48" y="240"/>
                </a:lnTo>
                <a:close/>
                <a:moveTo>
                  <a:pt x="145" y="318"/>
                </a:moveTo>
                <a:cubicBezTo>
                  <a:pt x="64" y="245"/>
                  <a:pt x="64" y="245"/>
                  <a:pt x="64" y="245"/>
                </a:cubicBezTo>
                <a:cubicBezTo>
                  <a:pt x="64" y="108"/>
                  <a:pt x="64" y="108"/>
                  <a:pt x="64" y="108"/>
                </a:cubicBezTo>
                <a:cubicBezTo>
                  <a:pt x="68" y="105"/>
                  <a:pt x="68" y="105"/>
                  <a:pt x="68" y="105"/>
                </a:cubicBezTo>
                <a:cubicBezTo>
                  <a:pt x="68" y="105"/>
                  <a:pt x="68" y="105"/>
                  <a:pt x="68" y="105"/>
                </a:cubicBezTo>
                <a:cubicBezTo>
                  <a:pt x="145" y="36"/>
                  <a:pt x="145" y="36"/>
                  <a:pt x="145" y="36"/>
                </a:cubicBezTo>
                <a:lnTo>
                  <a:pt x="145" y="318"/>
                </a:lnTo>
                <a:close/>
                <a:moveTo>
                  <a:pt x="177" y="329"/>
                </a:moveTo>
                <a:cubicBezTo>
                  <a:pt x="177" y="334"/>
                  <a:pt x="173" y="337"/>
                  <a:pt x="169" y="337"/>
                </a:cubicBezTo>
                <a:cubicBezTo>
                  <a:pt x="166" y="337"/>
                  <a:pt x="164" y="336"/>
                  <a:pt x="163" y="335"/>
                </a:cubicBezTo>
                <a:cubicBezTo>
                  <a:pt x="163" y="335"/>
                  <a:pt x="163" y="335"/>
                  <a:pt x="163" y="335"/>
                </a:cubicBezTo>
                <a:cubicBezTo>
                  <a:pt x="161" y="333"/>
                  <a:pt x="161" y="333"/>
                  <a:pt x="161" y="333"/>
                </a:cubicBezTo>
                <a:cubicBezTo>
                  <a:pt x="161" y="21"/>
                  <a:pt x="161" y="21"/>
                  <a:pt x="161" y="21"/>
                </a:cubicBezTo>
                <a:cubicBezTo>
                  <a:pt x="163" y="19"/>
                  <a:pt x="163" y="19"/>
                  <a:pt x="163" y="19"/>
                </a:cubicBezTo>
                <a:cubicBezTo>
                  <a:pt x="163" y="19"/>
                  <a:pt x="163" y="19"/>
                  <a:pt x="163" y="19"/>
                </a:cubicBezTo>
                <a:cubicBezTo>
                  <a:pt x="165" y="17"/>
                  <a:pt x="167" y="17"/>
                  <a:pt x="169" y="17"/>
                </a:cubicBezTo>
                <a:cubicBezTo>
                  <a:pt x="173" y="17"/>
                  <a:pt x="177" y="20"/>
                  <a:pt x="177" y="25"/>
                </a:cubicBezTo>
                <a:lnTo>
                  <a:pt x="177" y="329"/>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78" name="PA_库_形状 1478"/>
          <p:cNvSpPr txBox="1"/>
          <p:nvPr>
            <p:custDataLst>
              <p:tags r:id="rId4"/>
            </p:custDataLst>
          </p:nvPr>
        </p:nvSpPr>
        <p:spPr>
          <a:xfrm>
            <a:off x="18457194" y="2915415"/>
            <a:ext cx="4250405" cy="492443"/>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Feature 01</a:t>
            </a:r>
            <a:endParaRPr sz="3200">
              <a:solidFill>
                <a:schemeClr val="dk2"/>
              </a:solidFill>
              <a:latin typeface="Montserrat SemiBold"/>
              <a:ea typeface="Montserrat SemiBold"/>
              <a:cs typeface="Montserrat SemiBold"/>
              <a:sym typeface="Montserrat SemiBold"/>
            </a:endParaRPr>
          </a:p>
        </p:txBody>
      </p:sp>
      <p:sp>
        <p:nvSpPr>
          <p:cNvPr id="1479" name="PA_库_形状 1479"/>
          <p:cNvSpPr txBox="1"/>
          <p:nvPr>
            <p:custDataLst>
              <p:tags r:id="rId5"/>
            </p:custDataLst>
          </p:nvPr>
        </p:nvSpPr>
        <p:spPr>
          <a:xfrm>
            <a:off x="18457194" y="3650837"/>
            <a:ext cx="4250407" cy="875624"/>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a:t>
            </a:r>
            <a:endParaRPr sz="2000">
              <a:solidFill>
                <a:schemeClr val="accent2"/>
              </a:solidFill>
              <a:latin typeface="Montserrat Light"/>
              <a:ea typeface="Montserrat Light"/>
              <a:cs typeface="Montserrat Light"/>
              <a:sym typeface="Montserrat Light"/>
            </a:endParaRPr>
          </a:p>
        </p:txBody>
      </p:sp>
      <p:sp>
        <p:nvSpPr>
          <p:cNvPr id="1480" name="PA_库_形状 1480"/>
          <p:cNvSpPr/>
          <p:nvPr>
            <p:custDataLst>
              <p:tags r:id="rId6"/>
            </p:custDataLst>
          </p:nvPr>
        </p:nvSpPr>
        <p:spPr>
          <a:xfrm>
            <a:off x="16558130" y="5943310"/>
            <a:ext cx="994078" cy="994078"/>
          </a:xfrm>
          <a:custGeom>
            <a:rect l="0" t="0" r="0" b="0"/>
            <a:pathLst>
              <a:path w="353" h="353" extrusionOk="0">
                <a:moveTo>
                  <a:pt x="353" y="104"/>
                </a:moveTo>
                <a:cubicBezTo>
                  <a:pt x="353" y="102"/>
                  <a:pt x="352" y="101"/>
                  <a:pt x="351" y="99"/>
                </a:cubicBezTo>
                <a:cubicBezTo>
                  <a:pt x="351" y="99"/>
                  <a:pt x="351" y="99"/>
                  <a:pt x="351" y="99"/>
                </a:cubicBezTo>
                <a:cubicBezTo>
                  <a:pt x="351" y="99"/>
                  <a:pt x="351" y="99"/>
                  <a:pt x="351" y="99"/>
                </a:cubicBezTo>
                <a:cubicBezTo>
                  <a:pt x="350" y="98"/>
                  <a:pt x="350" y="98"/>
                  <a:pt x="350" y="98"/>
                </a:cubicBezTo>
                <a:cubicBezTo>
                  <a:pt x="255" y="3"/>
                  <a:pt x="255" y="3"/>
                  <a:pt x="255" y="3"/>
                </a:cubicBezTo>
                <a:cubicBezTo>
                  <a:pt x="255" y="3"/>
                  <a:pt x="255" y="3"/>
                  <a:pt x="255" y="3"/>
                </a:cubicBezTo>
                <a:cubicBezTo>
                  <a:pt x="253" y="1"/>
                  <a:pt x="251" y="0"/>
                  <a:pt x="248" y="0"/>
                </a:cubicBezTo>
                <a:cubicBezTo>
                  <a:pt x="104" y="0"/>
                  <a:pt x="104" y="0"/>
                  <a:pt x="104" y="0"/>
                </a:cubicBezTo>
                <a:cubicBezTo>
                  <a:pt x="101" y="0"/>
                  <a:pt x="99" y="1"/>
                  <a:pt x="98" y="3"/>
                </a:cubicBezTo>
                <a:cubicBezTo>
                  <a:pt x="97" y="3"/>
                  <a:pt x="97" y="3"/>
                  <a:pt x="97" y="3"/>
                </a:cubicBezTo>
                <a:cubicBezTo>
                  <a:pt x="2" y="98"/>
                  <a:pt x="2" y="98"/>
                  <a:pt x="2" y="98"/>
                </a:cubicBezTo>
                <a:cubicBezTo>
                  <a:pt x="2" y="98"/>
                  <a:pt x="2" y="98"/>
                  <a:pt x="2" y="99"/>
                </a:cubicBezTo>
                <a:cubicBezTo>
                  <a:pt x="1" y="99"/>
                  <a:pt x="1" y="99"/>
                  <a:pt x="1" y="99"/>
                </a:cubicBezTo>
                <a:cubicBezTo>
                  <a:pt x="1" y="99"/>
                  <a:pt x="1" y="99"/>
                  <a:pt x="1" y="99"/>
                </a:cubicBezTo>
                <a:cubicBezTo>
                  <a:pt x="0" y="101"/>
                  <a:pt x="0" y="102"/>
                  <a:pt x="0" y="104"/>
                </a:cubicBezTo>
                <a:cubicBezTo>
                  <a:pt x="0" y="106"/>
                  <a:pt x="0" y="108"/>
                  <a:pt x="1" y="109"/>
                </a:cubicBezTo>
                <a:cubicBezTo>
                  <a:pt x="1" y="109"/>
                  <a:pt x="1" y="109"/>
                  <a:pt x="1" y="109"/>
                </a:cubicBezTo>
                <a:cubicBezTo>
                  <a:pt x="170" y="350"/>
                  <a:pt x="170" y="350"/>
                  <a:pt x="170" y="350"/>
                </a:cubicBezTo>
                <a:cubicBezTo>
                  <a:pt x="170" y="350"/>
                  <a:pt x="170" y="350"/>
                  <a:pt x="170" y="350"/>
                </a:cubicBezTo>
                <a:cubicBezTo>
                  <a:pt x="171" y="352"/>
                  <a:pt x="174" y="353"/>
                  <a:pt x="176" y="353"/>
                </a:cubicBezTo>
                <a:cubicBezTo>
                  <a:pt x="179" y="353"/>
                  <a:pt x="181" y="352"/>
                  <a:pt x="182" y="350"/>
                </a:cubicBezTo>
                <a:cubicBezTo>
                  <a:pt x="182" y="350"/>
                  <a:pt x="182" y="350"/>
                  <a:pt x="182" y="350"/>
                </a:cubicBezTo>
                <a:cubicBezTo>
                  <a:pt x="351" y="109"/>
                  <a:pt x="351" y="109"/>
                  <a:pt x="351" y="109"/>
                </a:cubicBezTo>
                <a:cubicBezTo>
                  <a:pt x="351" y="109"/>
                  <a:pt x="351" y="109"/>
                  <a:pt x="351" y="109"/>
                </a:cubicBezTo>
                <a:cubicBezTo>
                  <a:pt x="352" y="108"/>
                  <a:pt x="353" y="106"/>
                  <a:pt x="353" y="104"/>
                </a:cubicBezTo>
                <a:moveTo>
                  <a:pt x="245" y="16"/>
                </a:moveTo>
                <a:cubicBezTo>
                  <a:pt x="325" y="96"/>
                  <a:pt x="325" y="96"/>
                  <a:pt x="325" y="96"/>
                </a:cubicBezTo>
                <a:cubicBezTo>
                  <a:pt x="253" y="96"/>
                  <a:pt x="253" y="96"/>
                  <a:pt x="253" y="96"/>
                </a:cubicBezTo>
                <a:cubicBezTo>
                  <a:pt x="213" y="16"/>
                  <a:pt x="213" y="16"/>
                  <a:pt x="213" y="16"/>
                </a:cubicBezTo>
                <a:lnTo>
                  <a:pt x="245" y="16"/>
                </a:lnTo>
                <a:close/>
                <a:moveTo>
                  <a:pt x="195" y="16"/>
                </a:moveTo>
                <a:cubicBezTo>
                  <a:pt x="235" y="96"/>
                  <a:pt x="235" y="96"/>
                  <a:pt x="235" y="96"/>
                </a:cubicBezTo>
                <a:cubicBezTo>
                  <a:pt x="117" y="96"/>
                  <a:pt x="117" y="96"/>
                  <a:pt x="117" y="96"/>
                </a:cubicBezTo>
                <a:cubicBezTo>
                  <a:pt x="157" y="16"/>
                  <a:pt x="157" y="16"/>
                  <a:pt x="157" y="16"/>
                </a:cubicBezTo>
                <a:lnTo>
                  <a:pt x="195" y="16"/>
                </a:lnTo>
                <a:close/>
                <a:moveTo>
                  <a:pt x="107" y="16"/>
                </a:moveTo>
                <a:cubicBezTo>
                  <a:pt x="139" y="16"/>
                  <a:pt x="139" y="16"/>
                  <a:pt x="139" y="16"/>
                </a:cubicBezTo>
                <a:cubicBezTo>
                  <a:pt x="99" y="96"/>
                  <a:pt x="99" y="96"/>
                  <a:pt x="99" y="96"/>
                </a:cubicBezTo>
                <a:cubicBezTo>
                  <a:pt x="27" y="96"/>
                  <a:pt x="27" y="96"/>
                  <a:pt x="27" y="96"/>
                </a:cubicBezTo>
                <a:lnTo>
                  <a:pt x="107" y="16"/>
                </a:lnTo>
                <a:close/>
                <a:moveTo>
                  <a:pt x="23" y="112"/>
                </a:moveTo>
                <a:cubicBezTo>
                  <a:pt x="98" y="112"/>
                  <a:pt x="98" y="112"/>
                  <a:pt x="98" y="112"/>
                </a:cubicBezTo>
                <a:cubicBezTo>
                  <a:pt x="154" y="299"/>
                  <a:pt x="154" y="299"/>
                  <a:pt x="154" y="299"/>
                </a:cubicBezTo>
                <a:lnTo>
                  <a:pt x="23" y="112"/>
                </a:lnTo>
                <a:close/>
                <a:moveTo>
                  <a:pt x="176" y="317"/>
                </a:moveTo>
                <a:cubicBezTo>
                  <a:pt x="115" y="112"/>
                  <a:pt x="115" y="112"/>
                  <a:pt x="115" y="112"/>
                </a:cubicBezTo>
                <a:cubicBezTo>
                  <a:pt x="238" y="112"/>
                  <a:pt x="238" y="112"/>
                  <a:pt x="238" y="112"/>
                </a:cubicBezTo>
                <a:lnTo>
                  <a:pt x="176" y="317"/>
                </a:lnTo>
                <a:close/>
                <a:moveTo>
                  <a:pt x="198" y="299"/>
                </a:moveTo>
                <a:cubicBezTo>
                  <a:pt x="254" y="112"/>
                  <a:pt x="254" y="112"/>
                  <a:pt x="254" y="112"/>
                </a:cubicBezTo>
                <a:cubicBezTo>
                  <a:pt x="329" y="112"/>
                  <a:pt x="329" y="112"/>
                  <a:pt x="329" y="112"/>
                </a:cubicBezTo>
                <a:lnTo>
                  <a:pt x="198" y="299"/>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81" name="PA_库_形状 1481"/>
          <p:cNvSpPr txBox="1"/>
          <p:nvPr>
            <p:custDataLst>
              <p:tags r:id="rId7"/>
            </p:custDataLst>
          </p:nvPr>
        </p:nvSpPr>
        <p:spPr>
          <a:xfrm>
            <a:off x="18457194" y="5916518"/>
            <a:ext cx="4250405" cy="492443"/>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Feature 02</a:t>
            </a:r>
            <a:endParaRPr sz="3200">
              <a:solidFill>
                <a:schemeClr val="dk2"/>
              </a:solidFill>
              <a:latin typeface="Montserrat SemiBold"/>
              <a:ea typeface="Montserrat SemiBold"/>
              <a:cs typeface="Montserrat SemiBold"/>
              <a:sym typeface="Montserrat SemiBold"/>
            </a:endParaRPr>
          </a:p>
        </p:txBody>
      </p:sp>
      <p:sp>
        <p:nvSpPr>
          <p:cNvPr id="1482" name="PA_库_形状 1482"/>
          <p:cNvSpPr txBox="1"/>
          <p:nvPr>
            <p:custDataLst>
              <p:tags r:id="rId8"/>
            </p:custDataLst>
          </p:nvPr>
        </p:nvSpPr>
        <p:spPr>
          <a:xfrm>
            <a:off x="18457194" y="6651940"/>
            <a:ext cx="4250407" cy="875624"/>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a:t>
            </a:r>
            <a:endParaRPr sz="2000">
              <a:solidFill>
                <a:schemeClr val="accent2"/>
              </a:solidFill>
              <a:latin typeface="Montserrat Light"/>
              <a:ea typeface="Montserrat Light"/>
              <a:cs typeface="Montserrat Light"/>
              <a:sym typeface="Montserrat Light"/>
            </a:endParaRPr>
          </a:p>
        </p:txBody>
      </p:sp>
      <p:sp>
        <p:nvSpPr>
          <p:cNvPr id="1483" name="PA_库_形状 1483"/>
          <p:cNvSpPr/>
          <p:nvPr>
            <p:custDataLst>
              <p:tags r:id="rId9"/>
            </p:custDataLst>
          </p:nvPr>
        </p:nvSpPr>
        <p:spPr>
          <a:xfrm>
            <a:off x="16559952" y="9043147"/>
            <a:ext cx="990434" cy="812008"/>
          </a:xfrm>
          <a:custGeom>
            <a:rect l="0" t="0" r="0" b="0"/>
            <a:pathLst>
              <a:path w="353" h="289" extrusionOk="0">
                <a:moveTo>
                  <a:pt x="38" y="216"/>
                </a:moveTo>
                <a:cubicBezTo>
                  <a:pt x="49" y="213"/>
                  <a:pt x="68" y="201"/>
                  <a:pt x="68" y="173"/>
                </a:cubicBezTo>
                <a:cubicBezTo>
                  <a:pt x="68" y="148"/>
                  <a:pt x="60" y="138"/>
                  <a:pt x="55" y="132"/>
                </a:cubicBezTo>
                <a:cubicBezTo>
                  <a:pt x="55" y="131"/>
                  <a:pt x="55" y="131"/>
                  <a:pt x="55" y="131"/>
                </a:cubicBezTo>
                <a:cubicBezTo>
                  <a:pt x="55" y="131"/>
                  <a:pt x="55" y="131"/>
                  <a:pt x="55" y="131"/>
                </a:cubicBezTo>
                <a:cubicBezTo>
                  <a:pt x="54" y="130"/>
                  <a:pt x="53" y="126"/>
                  <a:pt x="55" y="117"/>
                </a:cubicBezTo>
                <a:cubicBezTo>
                  <a:pt x="56" y="113"/>
                  <a:pt x="56" y="109"/>
                  <a:pt x="54" y="106"/>
                </a:cubicBezTo>
                <a:cubicBezTo>
                  <a:pt x="51" y="99"/>
                  <a:pt x="45" y="85"/>
                  <a:pt x="49" y="75"/>
                </a:cubicBezTo>
                <a:cubicBezTo>
                  <a:pt x="56" y="58"/>
                  <a:pt x="59" y="57"/>
                  <a:pt x="67" y="53"/>
                </a:cubicBezTo>
                <a:cubicBezTo>
                  <a:pt x="68" y="53"/>
                  <a:pt x="69" y="53"/>
                  <a:pt x="69" y="52"/>
                </a:cubicBezTo>
                <a:cubicBezTo>
                  <a:pt x="71" y="51"/>
                  <a:pt x="79" y="48"/>
                  <a:pt x="88" y="48"/>
                </a:cubicBezTo>
                <a:cubicBezTo>
                  <a:pt x="92" y="48"/>
                  <a:pt x="95" y="49"/>
                  <a:pt x="98" y="50"/>
                </a:cubicBezTo>
                <a:cubicBezTo>
                  <a:pt x="98" y="47"/>
                  <a:pt x="99" y="45"/>
                  <a:pt x="100" y="42"/>
                </a:cubicBezTo>
                <a:cubicBezTo>
                  <a:pt x="101" y="39"/>
                  <a:pt x="102" y="37"/>
                  <a:pt x="103" y="35"/>
                </a:cubicBezTo>
                <a:cubicBezTo>
                  <a:pt x="98" y="33"/>
                  <a:pt x="93" y="32"/>
                  <a:pt x="88" y="32"/>
                </a:cubicBezTo>
                <a:cubicBezTo>
                  <a:pt x="76" y="32"/>
                  <a:pt x="65" y="36"/>
                  <a:pt x="61" y="39"/>
                </a:cubicBezTo>
                <a:cubicBezTo>
                  <a:pt x="48" y="44"/>
                  <a:pt x="42" y="50"/>
                  <a:pt x="34" y="69"/>
                </a:cubicBezTo>
                <a:cubicBezTo>
                  <a:pt x="27" y="86"/>
                  <a:pt x="36" y="104"/>
                  <a:pt x="40" y="113"/>
                </a:cubicBezTo>
                <a:cubicBezTo>
                  <a:pt x="35" y="133"/>
                  <a:pt x="42" y="140"/>
                  <a:pt x="42" y="140"/>
                </a:cubicBezTo>
                <a:cubicBezTo>
                  <a:pt x="45" y="145"/>
                  <a:pt x="52" y="153"/>
                  <a:pt x="52" y="173"/>
                </a:cubicBezTo>
                <a:cubicBezTo>
                  <a:pt x="52" y="197"/>
                  <a:pt x="34" y="201"/>
                  <a:pt x="34" y="201"/>
                </a:cubicBezTo>
                <a:cubicBezTo>
                  <a:pt x="19" y="206"/>
                  <a:pt x="0" y="217"/>
                  <a:pt x="0" y="249"/>
                </a:cubicBezTo>
                <a:cubicBezTo>
                  <a:pt x="0" y="249"/>
                  <a:pt x="0" y="257"/>
                  <a:pt x="8" y="257"/>
                </a:cubicBezTo>
                <a:cubicBezTo>
                  <a:pt x="43" y="257"/>
                  <a:pt x="43" y="257"/>
                  <a:pt x="43" y="257"/>
                </a:cubicBezTo>
                <a:cubicBezTo>
                  <a:pt x="45" y="251"/>
                  <a:pt x="48" y="245"/>
                  <a:pt x="51" y="241"/>
                </a:cubicBezTo>
                <a:cubicBezTo>
                  <a:pt x="16" y="241"/>
                  <a:pt x="16" y="241"/>
                  <a:pt x="16" y="241"/>
                </a:cubicBezTo>
                <a:cubicBezTo>
                  <a:pt x="19" y="225"/>
                  <a:pt x="28" y="220"/>
                  <a:pt x="38" y="216"/>
                </a:cubicBezTo>
                <a:moveTo>
                  <a:pt x="319" y="201"/>
                </a:moveTo>
                <a:cubicBezTo>
                  <a:pt x="319" y="201"/>
                  <a:pt x="301" y="197"/>
                  <a:pt x="301" y="173"/>
                </a:cubicBezTo>
                <a:cubicBezTo>
                  <a:pt x="301" y="153"/>
                  <a:pt x="307" y="145"/>
                  <a:pt x="311" y="140"/>
                </a:cubicBezTo>
                <a:cubicBezTo>
                  <a:pt x="311" y="140"/>
                  <a:pt x="318" y="133"/>
                  <a:pt x="312" y="113"/>
                </a:cubicBezTo>
                <a:cubicBezTo>
                  <a:pt x="317" y="104"/>
                  <a:pt x="325" y="86"/>
                  <a:pt x="318" y="69"/>
                </a:cubicBezTo>
                <a:cubicBezTo>
                  <a:pt x="310" y="50"/>
                  <a:pt x="304" y="44"/>
                  <a:pt x="292" y="39"/>
                </a:cubicBezTo>
                <a:cubicBezTo>
                  <a:pt x="287" y="36"/>
                  <a:pt x="276" y="32"/>
                  <a:pt x="265" y="32"/>
                </a:cubicBezTo>
                <a:cubicBezTo>
                  <a:pt x="259" y="32"/>
                  <a:pt x="254" y="33"/>
                  <a:pt x="248" y="35"/>
                </a:cubicBezTo>
                <a:cubicBezTo>
                  <a:pt x="250" y="40"/>
                  <a:pt x="252" y="46"/>
                  <a:pt x="253" y="51"/>
                </a:cubicBezTo>
                <a:cubicBezTo>
                  <a:pt x="254" y="51"/>
                  <a:pt x="254" y="50"/>
                  <a:pt x="254" y="50"/>
                </a:cubicBezTo>
                <a:cubicBezTo>
                  <a:pt x="257" y="49"/>
                  <a:pt x="260" y="48"/>
                  <a:pt x="265" y="48"/>
                </a:cubicBezTo>
                <a:cubicBezTo>
                  <a:pt x="273" y="48"/>
                  <a:pt x="281" y="51"/>
                  <a:pt x="283" y="52"/>
                </a:cubicBezTo>
                <a:cubicBezTo>
                  <a:pt x="284" y="53"/>
                  <a:pt x="284" y="53"/>
                  <a:pt x="285" y="53"/>
                </a:cubicBezTo>
                <a:cubicBezTo>
                  <a:pt x="293" y="57"/>
                  <a:pt x="296" y="58"/>
                  <a:pt x="303" y="75"/>
                </a:cubicBezTo>
                <a:cubicBezTo>
                  <a:pt x="307" y="85"/>
                  <a:pt x="301" y="99"/>
                  <a:pt x="298" y="106"/>
                </a:cubicBezTo>
                <a:cubicBezTo>
                  <a:pt x="297" y="109"/>
                  <a:pt x="296" y="113"/>
                  <a:pt x="297" y="117"/>
                </a:cubicBezTo>
                <a:cubicBezTo>
                  <a:pt x="299" y="126"/>
                  <a:pt x="298" y="130"/>
                  <a:pt x="298" y="131"/>
                </a:cubicBezTo>
                <a:cubicBezTo>
                  <a:pt x="298" y="131"/>
                  <a:pt x="298" y="131"/>
                  <a:pt x="298" y="131"/>
                </a:cubicBezTo>
                <a:cubicBezTo>
                  <a:pt x="297" y="132"/>
                  <a:pt x="297" y="132"/>
                  <a:pt x="297" y="132"/>
                </a:cubicBezTo>
                <a:cubicBezTo>
                  <a:pt x="293" y="138"/>
                  <a:pt x="285" y="148"/>
                  <a:pt x="285" y="173"/>
                </a:cubicBezTo>
                <a:cubicBezTo>
                  <a:pt x="285" y="201"/>
                  <a:pt x="303" y="213"/>
                  <a:pt x="314" y="216"/>
                </a:cubicBezTo>
                <a:cubicBezTo>
                  <a:pt x="324" y="220"/>
                  <a:pt x="334" y="225"/>
                  <a:pt x="336" y="241"/>
                </a:cubicBezTo>
                <a:cubicBezTo>
                  <a:pt x="301" y="241"/>
                  <a:pt x="301" y="241"/>
                  <a:pt x="301" y="241"/>
                </a:cubicBezTo>
                <a:cubicBezTo>
                  <a:pt x="304" y="245"/>
                  <a:pt x="307" y="251"/>
                  <a:pt x="309" y="257"/>
                </a:cubicBezTo>
                <a:cubicBezTo>
                  <a:pt x="345" y="257"/>
                  <a:pt x="345" y="257"/>
                  <a:pt x="345" y="257"/>
                </a:cubicBezTo>
                <a:cubicBezTo>
                  <a:pt x="353" y="257"/>
                  <a:pt x="353" y="249"/>
                  <a:pt x="353" y="249"/>
                </a:cubicBezTo>
                <a:cubicBezTo>
                  <a:pt x="353" y="217"/>
                  <a:pt x="333" y="206"/>
                  <a:pt x="319" y="201"/>
                </a:cubicBezTo>
                <a:moveTo>
                  <a:pt x="240" y="218"/>
                </a:moveTo>
                <a:cubicBezTo>
                  <a:pt x="240" y="218"/>
                  <a:pt x="211" y="211"/>
                  <a:pt x="211" y="181"/>
                </a:cubicBezTo>
                <a:cubicBezTo>
                  <a:pt x="211" y="155"/>
                  <a:pt x="223" y="146"/>
                  <a:pt x="228" y="139"/>
                </a:cubicBezTo>
                <a:cubicBezTo>
                  <a:pt x="228" y="139"/>
                  <a:pt x="237" y="131"/>
                  <a:pt x="231" y="105"/>
                </a:cubicBezTo>
                <a:cubicBezTo>
                  <a:pt x="241" y="90"/>
                  <a:pt x="245" y="66"/>
                  <a:pt x="232" y="37"/>
                </a:cubicBezTo>
                <a:cubicBezTo>
                  <a:pt x="225" y="20"/>
                  <a:pt x="219" y="11"/>
                  <a:pt x="209" y="5"/>
                </a:cubicBezTo>
                <a:cubicBezTo>
                  <a:pt x="202" y="1"/>
                  <a:pt x="194" y="0"/>
                  <a:pt x="186" y="0"/>
                </a:cubicBezTo>
                <a:cubicBezTo>
                  <a:pt x="172" y="0"/>
                  <a:pt x="158" y="5"/>
                  <a:pt x="152" y="9"/>
                </a:cubicBezTo>
                <a:cubicBezTo>
                  <a:pt x="136" y="16"/>
                  <a:pt x="125" y="22"/>
                  <a:pt x="115" y="48"/>
                </a:cubicBezTo>
                <a:cubicBezTo>
                  <a:pt x="107" y="69"/>
                  <a:pt x="117" y="92"/>
                  <a:pt x="122" y="104"/>
                </a:cubicBezTo>
                <a:cubicBezTo>
                  <a:pt x="116" y="130"/>
                  <a:pt x="125" y="139"/>
                  <a:pt x="125" y="139"/>
                </a:cubicBezTo>
                <a:cubicBezTo>
                  <a:pt x="129" y="146"/>
                  <a:pt x="141" y="155"/>
                  <a:pt x="141" y="181"/>
                </a:cubicBezTo>
                <a:cubicBezTo>
                  <a:pt x="141" y="211"/>
                  <a:pt x="112" y="218"/>
                  <a:pt x="112" y="218"/>
                </a:cubicBezTo>
                <a:cubicBezTo>
                  <a:pt x="94" y="225"/>
                  <a:pt x="56" y="238"/>
                  <a:pt x="56" y="281"/>
                </a:cubicBezTo>
                <a:cubicBezTo>
                  <a:pt x="56" y="281"/>
                  <a:pt x="56" y="289"/>
                  <a:pt x="64" y="289"/>
                </a:cubicBezTo>
                <a:cubicBezTo>
                  <a:pt x="289" y="289"/>
                  <a:pt x="289" y="289"/>
                  <a:pt x="289" y="289"/>
                </a:cubicBezTo>
                <a:cubicBezTo>
                  <a:pt x="297" y="289"/>
                  <a:pt x="297" y="281"/>
                  <a:pt x="297" y="281"/>
                </a:cubicBezTo>
                <a:cubicBezTo>
                  <a:pt x="297" y="238"/>
                  <a:pt x="258" y="225"/>
                  <a:pt x="240" y="218"/>
                </a:cubicBezTo>
                <a:moveTo>
                  <a:pt x="72" y="273"/>
                </a:moveTo>
                <a:cubicBezTo>
                  <a:pt x="76" y="250"/>
                  <a:pt x="96" y="241"/>
                  <a:pt x="116" y="234"/>
                </a:cubicBezTo>
                <a:cubicBezTo>
                  <a:pt x="117" y="234"/>
                  <a:pt x="117" y="234"/>
                  <a:pt x="117" y="234"/>
                </a:cubicBezTo>
                <a:cubicBezTo>
                  <a:pt x="131" y="230"/>
                  <a:pt x="157" y="214"/>
                  <a:pt x="157" y="181"/>
                </a:cubicBezTo>
                <a:cubicBezTo>
                  <a:pt x="157" y="153"/>
                  <a:pt x="146" y="140"/>
                  <a:pt x="140" y="132"/>
                </a:cubicBezTo>
                <a:cubicBezTo>
                  <a:pt x="138" y="131"/>
                  <a:pt x="137" y="129"/>
                  <a:pt x="137" y="129"/>
                </a:cubicBezTo>
                <a:cubicBezTo>
                  <a:pt x="137" y="128"/>
                  <a:pt x="134" y="122"/>
                  <a:pt x="138" y="107"/>
                </a:cubicBezTo>
                <a:cubicBezTo>
                  <a:pt x="139" y="100"/>
                  <a:pt x="137" y="97"/>
                  <a:pt x="137" y="97"/>
                </a:cubicBezTo>
                <a:cubicBezTo>
                  <a:pt x="132" y="87"/>
                  <a:pt x="124" y="69"/>
                  <a:pt x="130" y="54"/>
                </a:cubicBezTo>
                <a:cubicBezTo>
                  <a:pt x="138" y="33"/>
                  <a:pt x="146" y="29"/>
                  <a:pt x="159" y="23"/>
                </a:cubicBezTo>
                <a:cubicBezTo>
                  <a:pt x="160" y="23"/>
                  <a:pt x="160" y="22"/>
                  <a:pt x="161" y="22"/>
                </a:cubicBezTo>
                <a:cubicBezTo>
                  <a:pt x="164" y="20"/>
                  <a:pt x="174" y="16"/>
                  <a:pt x="186" y="16"/>
                </a:cubicBezTo>
                <a:cubicBezTo>
                  <a:pt x="192" y="16"/>
                  <a:pt x="197" y="17"/>
                  <a:pt x="201" y="19"/>
                </a:cubicBezTo>
                <a:cubicBezTo>
                  <a:pt x="206" y="22"/>
                  <a:pt x="210" y="27"/>
                  <a:pt x="217" y="44"/>
                </a:cubicBezTo>
                <a:cubicBezTo>
                  <a:pt x="230" y="73"/>
                  <a:pt x="222" y="89"/>
                  <a:pt x="218" y="95"/>
                </a:cubicBezTo>
                <a:cubicBezTo>
                  <a:pt x="215" y="99"/>
                  <a:pt x="214" y="104"/>
                  <a:pt x="215" y="108"/>
                </a:cubicBezTo>
                <a:cubicBezTo>
                  <a:pt x="218" y="122"/>
                  <a:pt x="216" y="127"/>
                  <a:pt x="216" y="129"/>
                </a:cubicBezTo>
                <a:cubicBezTo>
                  <a:pt x="216" y="129"/>
                  <a:pt x="214" y="131"/>
                  <a:pt x="213" y="132"/>
                </a:cubicBezTo>
                <a:cubicBezTo>
                  <a:pt x="207" y="140"/>
                  <a:pt x="195" y="153"/>
                  <a:pt x="195" y="181"/>
                </a:cubicBezTo>
                <a:cubicBezTo>
                  <a:pt x="195" y="214"/>
                  <a:pt x="221" y="230"/>
                  <a:pt x="235" y="234"/>
                </a:cubicBezTo>
                <a:cubicBezTo>
                  <a:pt x="236" y="234"/>
                  <a:pt x="236" y="234"/>
                  <a:pt x="236" y="234"/>
                </a:cubicBezTo>
                <a:cubicBezTo>
                  <a:pt x="256" y="241"/>
                  <a:pt x="276" y="250"/>
                  <a:pt x="280" y="273"/>
                </a:cubicBezTo>
                <a:lnTo>
                  <a:pt x="72" y="273"/>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1484" name="PA_库_形状 1484"/>
          <p:cNvSpPr txBox="1"/>
          <p:nvPr>
            <p:custDataLst>
              <p:tags r:id="rId10"/>
            </p:custDataLst>
          </p:nvPr>
        </p:nvSpPr>
        <p:spPr>
          <a:xfrm>
            <a:off x="18457194" y="8917621"/>
            <a:ext cx="4250405" cy="492443"/>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Feature 03</a:t>
            </a:r>
            <a:endParaRPr sz="3200">
              <a:solidFill>
                <a:schemeClr val="dk2"/>
              </a:solidFill>
              <a:latin typeface="Montserrat SemiBold"/>
              <a:ea typeface="Montserrat SemiBold"/>
              <a:cs typeface="Montserrat SemiBold"/>
              <a:sym typeface="Montserrat SemiBold"/>
            </a:endParaRPr>
          </a:p>
        </p:txBody>
      </p:sp>
      <p:sp>
        <p:nvSpPr>
          <p:cNvPr id="1485" name="PA_库_形状 1485"/>
          <p:cNvSpPr txBox="1"/>
          <p:nvPr>
            <p:custDataLst>
              <p:tags r:id="rId11"/>
            </p:custDataLst>
          </p:nvPr>
        </p:nvSpPr>
        <p:spPr>
          <a:xfrm>
            <a:off x="18457194" y="9653043"/>
            <a:ext cx="4250407" cy="875624"/>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a:t>
            </a:r>
            <a:endParaRPr sz="2000">
              <a:solidFill>
                <a:schemeClr val="accent2"/>
              </a:solidFill>
              <a:latin typeface="Montserrat Light"/>
              <a:ea typeface="Montserrat Light"/>
              <a:cs typeface="Montserrat Light"/>
              <a:sym typeface="Montserrat Light"/>
            </a:endParaRPr>
          </a:p>
        </p:txBody>
      </p:sp>
      <p:sp>
        <p:nvSpPr>
          <p:cNvPr id="1486" name="Shape 1486"/>
          <p:cNvSpPr/>
          <p:nvPr/>
        </p:nvSpPr>
        <p:spPr>
          <a:xfrm>
            <a:off x="10414003" y="4572001"/>
            <a:ext cx="3718558" cy="4657514"/>
          </a:xfrm>
          <a:prstGeom prst="rect">
            <a:avLst/>
          </a:prstGeom>
          <a:blipFill>
            <a:blip r:embed="rId12"/>
            <a:stretch>
              <a:fillRect/>
            </a:stretch>
          </a:bli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1487" name="Shape 1487"/>
          <p:cNvSpPr txBox="1"/>
          <p:nvPr/>
        </p:nvSpPr>
        <p:spPr>
          <a:xfrm>
            <a:off x="11098062" y="6500647"/>
            <a:ext cx="2350441" cy="800219"/>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600">
                <a:solidFill>
                  <a:schemeClr val="lt1"/>
                </a:solidFill>
                <a:latin typeface="Montserrat Light"/>
                <a:ea typeface="Montserrat Light"/>
                <a:cs typeface="Montserrat Light"/>
                <a:sym typeface="Montserrat Light"/>
              </a:rPr>
              <a:t>Image Place Holder</a:t>
            </a:r>
            <a:endParaRPr sz="2600">
              <a:solidFill>
                <a:schemeClr val="lt1"/>
              </a:solidFill>
              <a:latin typeface="Montserrat Light"/>
              <a:ea typeface="Montserrat Light"/>
              <a:cs typeface="Montserrat Light"/>
              <a:sym typeface="Montserrat Light"/>
            </a:endParaRPr>
          </a:p>
        </p:txBody>
      </p:sp>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1477"/>
                                        </p:tgtEl>
                                        <p:attrNameLst>
                                          <p:attrName>style.visibility</p:attrName>
                                        </p:attrNameLst>
                                      </p:cBhvr>
                                      <p:to>
                                        <p:strVal val="visible"/>
                                      </p:to>
                                    </p:set>
                                    <p:anim calcmode="lin" valueType="num">
                                      <p:cBhvr additive="base">
                                        <p:cTn id="7" dur="1500" fill="hold"/>
                                        <p:tgtEl>
                                          <p:spTgt spid="1477"/>
                                        </p:tgtEl>
                                        <p:attrNameLst>
                                          <p:attrName>ppt_x</p:attrName>
                                        </p:attrNameLst>
                                      </p:cBhvr>
                                      <p:tavLst>
                                        <p:tav tm="0">
                                          <p:val>
                                            <p:strVal val="1+#ppt_w/2"/>
                                          </p:val>
                                        </p:tav>
                                        <p:tav tm="100000">
                                          <p:val>
                                            <p:strVal val="#ppt_x"/>
                                          </p:val>
                                        </p:tav>
                                      </p:tavLst>
                                    </p:anim>
                                    <p:anim calcmode="lin" valueType="num">
                                      <p:cBhvr additive="base">
                                        <p:cTn id="8" dur="1500" fill="hold"/>
                                        <p:tgtEl>
                                          <p:spTgt spid="147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78"/>
                                        </p:tgtEl>
                                        <p:attrNameLst>
                                          <p:attrName>style.visibility</p:attrName>
                                        </p:attrNameLst>
                                      </p:cBhvr>
                                      <p:to>
                                        <p:strVal val="visible"/>
                                      </p:to>
                                    </p:set>
                                    <p:anim calcmode="lin" valueType="num">
                                      <p:cBhvr additive="base">
                                        <p:cTn id="11" dur="1500" fill="hold"/>
                                        <p:tgtEl>
                                          <p:spTgt spid="1478"/>
                                        </p:tgtEl>
                                        <p:attrNameLst>
                                          <p:attrName>ppt_x</p:attrName>
                                        </p:attrNameLst>
                                      </p:cBhvr>
                                      <p:tavLst>
                                        <p:tav tm="0">
                                          <p:val>
                                            <p:strVal val="1+#ppt_w/2"/>
                                          </p:val>
                                        </p:tav>
                                        <p:tav tm="100000">
                                          <p:val>
                                            <p:strVal val="#ppt_x"/>
                                          </p:val>
                                        </p:tav>
                                      </p:tavLst>
                                    </p:anim>
                                    <p:anim calcmode="lin" valueType="num">
                                      <p:cBhvr additive="base">
                                        <p:cTn id="12" dur="1500" fill="hold"/>
                                        <p:tgtEl>
                                          <p:spTgt spid="1478"/>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479"/>
                                        </p:tgtEl>
                                        <p:attrNameLst>
                                          <p:attrName>style.visibility</p:attrName>
                                        </p:attrNameLst>
                                      </p:cBhvr>
                                      <p:to>
                                        <p:strVal val="visible"/>
                                      </p:to>
                                    </p:set>
                                    <p:anim calcmode="lin" valueType="num">
                                      <p:cBhvr additive="base">
                                        <p:cTn id="15" dur="1500" fill="hold"/>
                                        <p:tgtEl>
                                          <p:spTgt spid="1479"/>
                                        </p:tgtEl>
                                        <p:attrNameLst>
                                          <p:attrName>ppt_x</p:attrName>
                                        </p:attrNameLst>
                                      </p:cBhvr>
                                      <p:tavLst>
                                        <p:tav tm="0">
                                          <p:val>
                                            <p:strVal val="1+#ppt_w/2"/>
                                          </p:val>
                                        </p:tav>
                                        <p:tav tm="100000">
                                          <p:val>
                                            <p:strVal val="#ppt_x"/>
                                          </p:val>
                                        </p:tav>
                                      </p:tavLst>
                                    </p:anim>
                                    <p:anim calcmode="lin" valueType="num">
                                      <p:cBhvr additive="base">
                                        <p:cTn id="16" dur="1500" fill="hold"/>
                                        <p:tgtEl>
                                          <p:spTgt spid="1479"/>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1480"/>
                                        </p:tgtEl>
                                        <p:attrNameLst>
                                          <p:attrName>style.visibility</p:attrName>
                                        </p:attrNameLst>
                                      </p:cBhvr>
                                      <p:to>
                                        <p:strVal val="visible"/>
                                      </p:to>
                                    </p:set>
                                    <p:anim calcmode="lin" valueType="num">
                                      <p:cBhvr additive="base">
                                        <p:cTn id="19" dur="1500" fill="hold"/>
                                        <p:tgtEl>
                                          <p:spTgt spid="1480"/>
                                        </p:tgtEl>
                                        <p:attrNameLst>
                                          <p:attrName>ppt_x</p:attrName>
                                        </p:attrNameLst>
                                      </p:cBhvr>
                                      <p:tavLst>
                                        <p:tav tm="0">
                                          <p:val>
                                            <p:strVal val="1+#ppt_w/2"/>
                                          </p:val>
                                        </p:tav>
                                        <p:tav tm="100000">
                                          <p:val>
                                            <p:strVal val="#ppt_x"/>
                                          </p:val>
                                        </p:tav>
                                      </p:tavLst>
                                    </p:anim>
                                    <p:anim calcmode="lin" valueType="num">
                                      <p:cBhvr additive="base">
                                        <p:cTn id="20" dur="1500" fill="hold"/>
                                        <p:tgtEl>
                                          <p:spTgt spid="1480"/>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250"/>
                                  </p:stCondLst>
                                  <p:childTnLst>
                                    <p:set>
                                      <p:cBhvr>
                                        <p:cTn id="22" dur="1" fill="hold">
                                          <p:stCondLst>
                                            <p:cond delay="0"/>
                                          </p:stCondLst>
                                        </p:cTn>
                                        <p:tgtEl>
                                          <p:spTgt spid="1481"/>
                                        </p:tgtEl>
                                        <p:attrNameLst>
                                          <p:attrName>style.visibility</p:attrName>
                                        </p:attrNameLst>
                                      </p:cBhvr>
                                      <p:to>
                                        <p:strVal val="visible"/>
                                      </p:to>
                                    </p:set>
                                    <p:anim calcmode="lin" valueType="num">
                                      <p:cBhvr additive="base">
                                        <p:cTn id="23" dur="1500" fill="hold"/>
                                        <p:tgtEl>
                                          <p:spTgt spid="1481"/>
                                        </p:tgtEl>
                                        <p:attrNameLst>
                                          <p:attrName>ppt_x</p:attrName>
                                        </p:attrNameLst>
                                      </p:cBhvr>
                                      <p:tavLst>
                                        <p:tav tm="0">
                                          <p:val>
                                            <p:strVal val="1+#ppt_w/2"/>
                                          </p:val>
                                        </p:tav>
                                        <p:tav tm="100000">
                                          <p:val>
                                            <p:strVal val="#ppt_x"/>
                                          </p:val>
                                        </p:tav>
                                      </p:tavLst>
                                    </p:anim>
                                    <p:anim calcmode="lin" valueType="num">
                                      <p:cBhvr additive="base">
                                        <p:cTn id="24" dur="1500" fill="hold"/>
                                        <p:tgtEl>
                                          <p:spTgt spid="1481"/>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50"/>
                                  </p:stCondLst>
                                  <p:childTnLst>
                                    <p:set>
                                      <p:cBhvr>
                                        <p:cTn id="26" dur="1" fill="hold">
                                          <p:stCondLst>
                                            <p:cond delay="0"/>
                                          </p:stCondLst>
                                        </p:cTn>
                                        <p:tgtEl>
                                          <p:spTgt spid="1482"/>
                                        </p:tgtEl>
                                        <p:attrNameLst>
                                          <p:attrName>style.visibility</p:attrName>
                                        </p:attrNameLst>
                                      </p:cBhvr>
                                      <p:to>
                                        <p:strVal val="visible"/>
                                      </p:to>
                                    </p:set>
                                    <p:anim calcmode="lin" valueType="num">
                                      <p:cBhvr additive="base">
                                        <p:cTn id="27" dur="1500" fill="hold"/>
                                        <p:tgtEl>
                                          <p:spTgt spid="1482"/>
                                        </p:tgtEl>
                                        <p:attrNameLst>
                                          <p:attrName>ppt_x</p:attrName>
                                        </p:attrNameLst>
                                      </p:cBhvr>
                                      <p:tavLst>
                                        <p:tav tm="0">
                                          <p:val>
                                            <p:strVal val="1+#ppt_w/2"/>
                                          </p:val>
                                        </p:tav>
                                        <p:tav tm="100000">
                                          <p:val>
                                            <p:strVal val="#ppt_x"/>
                                          </p:val>
                                        </p:tav>
                                      </p:tavLst>
                                    </p:anim>
                                    <p:anim calcmode="lin" valueType="num">
                                      <p:cBhvr additive="base">
                                        <p:cTn id="28" dur="1500" fill="hold"/>
                                        <p:tgtEl>
                                          <p:spTgt spid="1482"/>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50"/>
                                  </p:stCondLst>
                                  <p:childTnLst>
                                    <p:set>
                                      <p:cBhvr>
                                        <p:cTn id="30" dur="1" fill="hold">
                                          <p:stCondLst>
                                            <p:cond delay="0"/>
                                          </p:stCondLst>
                                        </p:cTn>
                                        <p:tgtEl>
                                          <p:spTgt spid="1483"/>
                                        </p:tgtEl>
                                        <p:attrNameLst>
                                          <p:attrName>style.visibility</p:attrName>
                                        </p:attrNameLst>
                                      </p:cBhvr>
                                      <p:to>
                                        <p:strVal val="visible"/>
                                      </p:to>
                                    </p:set>
                                    <p:anim calcmode="lin" valueType="num">
                                      <p:cBhvr additive="base">
                                        <p:cTn id="31" dur="1500" fill="hold"/>
                                        <p:tgtEl>
                                          <p:spTgt spid="1483"/>
                                        </p:tgtEl>
                                        <p:attrNameLst>
                                          <p:attrName>ppt_x</p:attrName>
                                        </p:attrNameLst>
                                      </p:cBhvr>
                                      <p:tavLst>
                                        <p:tav tm="0">
                                          <p:val>
                                            <p:strVal val="1+#ppt_w/2"/>
                                          </p:val>
                                        </p:tav>
                                        <p:tav tm="100000">
                                          <p:val>
                                            <p:strVal val="#ppt_x"/>
                                          </p:val>
                                        </p:tav>
                                      </p:tavLst>
                                    </p:anim>
                                    <p:anim calcmode="lin" valueType="num">
                                      <p:cBhvr additive="base">
                                        <p:cTn id="32" dur="1500" fill="hold"/>
                                        <p:tgtEl>
                                          <p:spTgt spid="1483"/>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50"/>
                                  </p:stCondLst>
                                  <p:childTnLst>
                                    <p:set>
                                      <p:cBhvr>
                                        <p:cTn id="34" dur="1" fill="hold">
                                          <p:stCondLst>
                                            <p:cond delay="0"/>
                                          </p:stCondLst>
                                        </p:cTn>
                                        <p:tgtEl>
                                          <p:spTgt spid="1484"/>
                                        </p:tgtEl>
                                        <p:attrNameLst>
                                          <p:attrName>style.visibility</p:attrName>
                                        </p:attrNameLst>
                                      </p:cBhvr>
                                      <p:to>
                                        <p:strVal val="visible"/>
                                      </p:to>
                                    </p:set>
                                    <p:anim calcmode="lin" valueType="num">
                                      <p:cBhvr additive="base">
                                        <p:cTn id="35" dur="1500" fill="hold"/>
                                        <p:tgtEl>
                                          <p:spTgt spid="1484"/>
                                        </p:tgtEl>
                                        <p:attrNameLst>
                                          <p:attrName>ppt_x</p:attrName>
                                        </p:attrNameLst>
                                      </p:cBhvr>
                                      <p:tavLst>
                                        <p:tav tm="0">
                                          <p:val>
                                            <p:strVal val="1+#ppt_w/2"/>
                                          </p:val>
                                        </p:tav>
                                        <p:tav tm="100000">
                                          <p:val>
                                            <p:strVal val="#ppt_x"/>
                                          </p:val>
                                        </p:tav>
                                      </p:tavLst>
                                    </p:anim>
                                    <p:anim calcmode="lin" valueType="num">
                                      <p:cBhvr additive="base">
                                        <p:cTn id="36" dur="1500" fill="hold"/>
                                        <p:tgtEl>
                                          <p:spTgt spid="1484"/>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250"/>
                                  </p:stCondLst>
                                  <p:childTnLst>
                                    <p:set>
                                      <p:cBhvr>
                                        <p:cTn id="38" dur="1" fill="hold">
                                          <p:stCondLst>
                                            <p:cond delay="0"/>
                                          </p:stCondLst>
                                        </p:cTn>
                                        <p:tgtEl>
                                          <p:spTgt spid="1485"/>
                                        </p:tgtEl>
                                        <p:attrNameLst>
                                          <p:attrName>style.visibility</p:attrName>
                                        </p:attrNameLst>
                                      </p:cBhvr>
                                      <p:to>
                                        <p:strVal val="visible"/>
                                      </p:to>
                                    </p:set>
                                    <p:anim calcmode="lin" valueType="num">
                                      <p:cBhvr additive="base">
                                        <p:cTn id="39" dur="1500" fill="hold"/>
                                        <p:tgtEl>
                                          <p:spTgt spid="1485"/>
                                        </p:tgtEl>
                                        <p:attrNameLst>
                                          <p:attrName>ppt_x</p:attrName>
                                        </p:attrNameLst>
                                      </p:cBhvr>
                                      <p:tavLst>
                                        <p:tav tm="0">
                                          <p:val>
                                            <p:strVal val="1+#ppt_w/2"/>
                                          </p:val>
                                        </p:tav>
                                        <p:tav tm="100000">
                                          <p:val>
                                            <p:strVal val="#ppt_x"/>
                                          </p:val>
                                        </p:tav>
                                      </p:tavLst>
                                    </p:anim>
                                    <p:anim calcmode="lin" valueType="num">
                                      <p:cBhvr additive="base">
                                        <p:cTn id="40" dur="1500" fill="hold"/>
                                        <p:tgtEl>
                                          <p:spTgt spid="14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7" grpId="0"/>
      <p:bldP spid="1478" grpId="0"/>
      <p:bldP spid="1479" grpId="0"/>
      <p:bldP spid="1480" grpId="0"/>
      <p:bldP spid="1481" grpId="0"/>
      <p:bldP spid="1482" grpId="0"/>
      <p:bldP spid="1483" grpId="0"/>
      <p:bldP spid="1484" grpId="0"/>
      <p:bldP spid="148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Shape 2108"/>
        <p:cNvGrpSpPr/>
        <p:nvPr/>
      </p:nvGrpSpPr>
      <p:grpSpPr>
        <a:xfrm>
          <a:off x="0" y="0"/>
          <a:ext cx="0" cy="0"/>
        </a:xfrm>
      </p:grpSpPr>
      <p:sp>
        <p:nvSpPr>
          <p:cNvPr id="2109" name="Shape 2109"/>
          <p:cNvSpPr txBox="1"/>
          <p:nvPr/>
        </p:nvSpPr>
        <p:spPr>
          <a:xfrm>
            <a:off x="2827293" y="1647825"/>
            <a:ext cx="5034007" cy="43088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800" cap="none">
                <a:solidFill>
                  <a:schemeClr val="accent1"/>
                </a:solidFill>
                <a:latin typeface="Montserrat SemiBold"/>
                <a:ea typeface="Montserrat SemiBold"/>
                <a:cs typeface="Montserrat SemiBold"/>
                <a:sym typeface="Montserrat SemiBold"/>
              </a:rPr>
              <a:t>ANALYSIS</a:t>
            </a:r>
            <a:endParaRPr sz="2800" cap="none">
              <a:solidFill>
                <a:schemeClr val="accent1"/>
              </a:solidFill>
              <a:latin typeface="Montserrat SemiBold"/>
              <a:ea typeface="Montserrat SemiBold"/>
              <a:cs typeface="Montserrat SemiBold"/>
              <a:sym typeface="Montserrat SemiBold"/>
            </a:endParaRPr>
          </a:p>
        </p:txBody>
      </p:sp>
      <p:cxnSp>
        <p:nvCxnSpPr>
          <p:cNvPr id="2110" name="Shape 2110"/>
          <p:cNvCxnSpPr/>
          <p:nvPr/>
        </p:nvCxnSpPr>
        <p:spPr>
          <a:xfrm rot="10800000">
            <a:off x="0" y="3135631"/>
            <a:ext cx="1674813" cy="0"/>
          </a:xfrm>
          <a:prstGeom prst="straightConnector1">
            <a:avLst/>
          </a:prstGeom>
          <a:noFill/>
          <a:ln w="76200" cap="flat" cmpd="sng">
            <a:solidFill>
              <a:schemeClr val="dk2"/>
            </a:solidFill>
            <a:prstDash val="solid"/>
            <a:miter lim="800000"/>
            <a:headEnd type="none" w="sm" len="sm"/>
            <a:tailEnd type="none" w="sm" len="sm"/>
          </a:ln>
        </p:spPr>
      </p:cxnSp>
      <p:grpSp>
        <p:nvGrpSpPr>
          <p:cNvPr id="2111" name="PA_库_形状 2111"/>
          <p:cNvGrpSpPr/>
          <p:nvPr>
            <p:custDataLst>
              <p:tags r:id="rId3"/>
            </p:custDataLst>
          </p:nvPr>
        </p:nvGrpSpPr>
        <p:grpSpPr>
          <a:xfrm>
            <a:off x="15381222" y="3419157"/>
            <a:ext cx="6214186" cy="6214186"/>
            <a:chOff x="15381222" y="3419157"/>
            <a:chExt cx="6214186" cy="6214186"/>
          </a:xfrm>
          <a:blipFill>
            <a:blip r:embed="rId2"/>
            <a:stretch>
              <a:fillRect/>
            </a:stretch>
          </a:blipFill>
        </p:grpSpPr>
        <p:sp>
          <p:nvSpPr>
            <p:cNvPr id="2112" name="Shape 2112"/>
            <p:cNvSpPr/>
            <p:nvPr/>
          </p:nvSpPr>
          <p:spPr>
            <a:xfrm flipH="1">
              <a:off x="15381222" y="3419157"/>
              <a:ext cx="6214186" cy="6214186"/>
            </a:xfrm>
            <a:prstGeom prst="ellipse">
              <a:avLst/>
            </a:prstGeom>
            <a:gr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Montserrat SemiBold"/>
                <a:ea typeface="Montserrat SemiBold"/>
                <a:cs typeface="Montserrat SemiBold"/>
                <a:sym typeface="Montserrat SemiBold"/>
              </a:endParaRPr>
            </a:p>
          </p:txBody>
        </p:sp>
        <p:sp>
          <p:nvSpPr>
            <p:cNvPr id="2113" name="Shape 2113"/>
            <p:cNvSpPr txBox="1"/>
            <p:nvPr/>
          </p:nvSpPr>
          <p:spPr>
            <a:xfrm>
              <a:off x="16032097" y="5787586"/>
              <a:ext cx="4912436" cy="1477328"/>
            </a:xfrm>
            <a:prstGeom prst="rect">
              <a:avLst/>
            </a:prstGeom>
            <a:grp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9600">
                  <a:solidFill>
                    <a:schemeClr val="lt1"/>
                  </a:solidFill>
                  <a:latin typeface="Montserrat Light"/>
                  <a:ea typeface="Montserrat Light"/>
                  <a:cs typeface="Montserrat Light"/>
                  <a:sym typeface="Montserrat Light"/>
                </a:rPr>
                <a:t>$14 M</a:t>
              </a:r>
              <a:endParaRPr sz="9600">
                <a:solidFill>
                  <a:schemeClr val="lt1"/>
                </a:solidFill>
                <a:latin typeface="Montserrat Light"/>
                <a:ea typeface="Montserrat Light"/>
                <a:cs typeface="Montserrat Light"/>
                <a:sym typeface="Montserrat Light"/>
              </a:endParaRPr>
            </a:p>
          </p:txBody>
        </p:sp>
        <p:sp>
          <p:nvSpPr>
            <p:cNvPr id="2114" name="Shape 2114"/>
            <p:cNvSpPr txBox="1"/>
            <p:nvPr/>
          </p:nvSpPr>
          <p:spPr>
            <a:xfrm>
              <a:off x="16032097" y="5268847"/>
              <a:ext cx="4912436" cy="307777"/>
            </a:xfrm>
            <a:prstGeom prst="rect">
              <a:avLst/>
            </a:prstGeom>
            <a:grp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000" cap="none">
                  <a:solidFill>
                    <a:schemeClr val="lt1"/>
                  </a:solidFill>
                  <a:latin typeface="Montserrat SemiBold"/>
                  <a:ea typeface="Montserrat SemiBold"/>
                  <a:cs typeface="Montserrat SemiBold"/>
                  <a:sym typeface="Montserrat SemiBold"/>
                </a:rPr>
                <a:t>ONLINE SALES</a:t>
              </a:r>
              <a:endParaRPr sz="2000" cap="none">
                <a:solidFill>
                  <a:schemeClr val="lt1"/>
                </a:solidFill>
                <a:latin typeface="Montserrat SemiBold"/>
                <a:ea typeface="Montserrat SemiBold"/>
                <a:cs typeface="Montserrat SemiBold"/>
                <a:sym typeface="Montserrat SemiBold"/>
              </a:endParaRPr>
            </a:p>
          </p:txBody>
        </p:sp>
      </p:grpSp>
      <p:grpSp>
        <p:nvGrpSpPr>
          <p:cNvPr id="2115" name="PA_库_形状 2115"/>
          <p:cNvGrpSpPr/>
          <p:nvPr>
            <p:custDataLst>
              <p:tags r:id="rId4"/>
            </p:custDataLst>
          </p:nvPr>
        </p:nvGrpSpPr>
        <p:grpSpPr>
          <a:xfrm>
            <a:off x="10160182" y="4893266"/>
            <a:ext cx="4740077" cy="4740077"/>
            <a:chOff x="10160182" y="4893266"/>
            <a:chExt cx="4740077" cy="4740077"/>
          </a:xfrm>
          <a:blipFill>
            <a:blip r:embed="rId2"/>
            <a:stretch>
              <a:fillRect/>
            </a:stretch>
          </a:blipFill>
        </p:grpSpPr>
        <p:sp>
          <p:nvSpPr>
            <p:cNvPr id="2116" name="Shape 2116"/>
            <p:cNvSpPr/>
            <p:nvPr/>
          </p:nvSpPr>
          <p:spPr>
            <a:xfrm flipH="1">
              <a:off x="10160182" y="4893266"/>
              <a:ext cx="4740077" cy="4740077"/>
            </a:xfrm>
            <a:prstGeom prst="ellipse">
              <a:avLst/>
            </a:prstGeom>
            <a:gr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Montserrat SemiBold"/>
                <a:ea typeface="Montserrat SemiBold"/>
                <a:cs typeface="Montserrat SemiBold"/>
                <a:sym typeface="Montserrat SemiBold"/>
              </a:endParaRPr>
            </a:p>
          </p:txBody>
        </p:sp>
        <p:sp>
          <p:nvSpPr>
            <p:cNvPr id="2117" name="Shape 2117"/>
            <p:cNvSpPr txBox="1"/>
            <p:nvPr/>
          </p:nvSpPr>
          <p:spPr>
            <a:xfrm>
              <a:off x="10324094" y="6886017"/>
              <a:ext cx="4412252" cy="1107996"/>
            </a:xfrm>
            <a:prstGeom prst="rect">
              <a:avLst/>
            </a:prstGeom>
            <a:grp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7200">
                  <a:solidFill>
                    <a:schemeClr val="lt1"/>
                  </a:solidFill>
                  <a:latin typeface="Montserrat Light"/>
                  <a:ea typeface="Montserrat Light"/>
                  <a:cs typeface="Montserrat Light"/>
                  <a:sym typeface="Montserrat Light"/>
                </a:rPr>
                <a:t>$10 K</a:t>
              </a:r>
              <a:endParaRPr sz="7200">
                <a:solidFill>
                  <a:schemeClr val="lt1"/>
                </a:solidFill>
                <a:latin typeface="Montserrat Light"/>
                <a:ea typeface="Montserrat Light"/>
                <a:cs typeface="Montserrat Light"/>
                <a:sym typeface="Montserrat Light"/>
              </a:endParaRPr>
            </a:p>
          </p:txBody>
        </p:sp>
        <p:sp>
          <p:nvSpPr>
            <p:cNvPr id="2118" name="Shape 2118"/>
            <p:cNvSpPr txBox="1"/>
            <p:nvPr/>
          </p:nvSpPr>
          <p:spPr>
            <a:xfrm>
              <a:off x="10606034" y="6476457"/>
              <a:ext cx="3848372" cy="307777"/>
            </a:xfrm>
            <a:prstGeom prst="rect">
              <a:avLst/>
            </a:prstGeom>
            <a:grp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000" cap="none">
                  <a:solidFill>
                    <a:schemeClr val="lt1"/>
                  </a:solidFill>
                  <a:latin typeface="Montserrat SemiBold"/>
                  <a:ea typeface="Montserrat SemiBold"/>
                  <a:cs typeface="Montserrat SemiBold"/>
                  <a:sym typeface="Montserrat SemiBold"/>
                </a:rPr>
                <a:t>MARKETING</a:t>
              </a:r>
              <a:endParaRPr sz="2000" cap="none">
                <a:solidFill>
                  <a:schemeClr val="lt1"/>
                </a:solidFill>
                <a:latin typeface="Montserrat SemiBold"/>
                <a:ea typeface="Montserrat SemiBold"/>
                <a:cs typeface="Montserrat SemiBold"/>
                <a:sym typeface="Montserrat SemiBold"/>
              </a:endParaRPr>
            </a:p>
          </p:txBody>
        </p:sp>
      </p:grpSp>
      <p:grpSp>
        <p:nvGrpSpPr>
          <p:cNvPr id="2119" name="PA_库_形状 2119"/>
          <p:cNvGrpSpPr/>
          <p:nvPr>
            <p:custDataLst>
              <p:tags r:id="rId5"/>
            </p:custDataLst>
          </p:nvPr>
        </p:nvGrpSpPr>
        <p:grpSpPr>
          <a:xfrm>
            <a:off x="5986753" y="5946877"/>
            <a:ext cx="3686466" cy="3686466"/>
            <a:chOff x="5986753" y="5946877"/>
            <a:chExt cx="3686466" cy="3686466"/>
          </a:xfrm>
          <a:blipFill>
            <a:blip r:embed="rId2"/>
            <a:stretch>
              <a:fillRect/>
            </a:stretch>
          </a:blipFill>
        </p:grpSpPr>
        <p:sp>
          <p:nvSpPr>
            <p:cNvPr id="2120" name="Shape 2120"/>
            <p:cNvSpPr/>
            <p:nvPr/>
          </p:nvSpPr>
          <p:spPr>
            <a:xfrm flipH="1">
              <a:off x="5986753" y="5946877"/>
              <a:ext cx="3686466" cy="3686466"/>
            </a:xfrm>
            <a:prstGeom prst="ellipse">
              <a:avLst/>
            </a:prstGeom>
            <a:gr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Montserrat SemiBold"/>
                <a:ea typeface="Montserrat SemiBold"/>
                <a:cs typeface="Montserrat SemiBold"/>
                <a:sym typeface="Montserrat SemiBold"/>
              </a:endParaRPr>
            </a:p>
          </p:txBody>
        </p:sp>
        <p:sp>
          <p:nvSpPr>
            <p:cNvPr id="2121" name="Shape 2121"/>
            <p:cNvSpPr txBox="1"/>
            <p:nvPr/>
          </p:nvSpPr>
          <p:spPr>
            <a:xfrm>
              <a:off x="6166205" y="7520585"/>
              <a:ext cx="3327562" cy="1015663"/>
            </a:xfrm>
            <a:prstGeom prst="rect">
              <a:avLst/>
            </a:prstGeom>
            <a:grp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6600">
                  <a:solidFill>
                    <a:schemeClr val="lt1"/>
                  </a:solidFill>
                  <a:latin typeface="Montserrat Light"/>
                  <a:ea typeface="Montserrat Light"/>
                  <a:cs typeface="Montserrat Light"/>
                  <a:sym typeface="Montserrat Light"/>
                </a:rPr>
                <a:t>$6 M</a:t>
              </a:r>
              <a:endParaRPr sz="6600">
                <a:solidFill>
                  <a:schemeClr val="lt1"/>
                </a:solidFill>
                <a:latin typeface="Montserrat Light"/>
                <a:ea typeface="Montserrat Light"/>
                <a:cs typeface="Montserrat Light"/>
                <a:sym typeface="Montserrat Light"/>
              </a:endParaRPr>
            </a:p>
          </p:txBody>
        </p:sp>
        <p:sp>
          <p:nvSpPr>
            <p:cNvPr id="2122" name="Shape 2122"/>
            <p:cNvSpPr txBox="1"/>
            <p:nvPr/>
          </p:nvSpPr>
          <p:spPr>
            <a:xfrm>
              <a:off x="6166205" y="7111025"/>
              <a:ext cx="3327562" cy="307777"/>
            </a:xfrm>
            <a:prstGeom prst="rect">
              <a:avLst/>
            </a:prstGeom>
            <a:grp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000" cap="none">
                  <a:solidFill>
                    <a:schemeClr val="lt1"/>
                  </a:solidFill>
                  <a:latin typeface="Montserrat SemiBold"/>
                  <a:ea typeface="Montserrat SemiBold"/>
                  <a:cs typeface="Montserrat SemiBold"/>
                  <a:sym typeface="Montserrat SemiBold"/>
                </a:rPr>
                <a:t>AFFILIATE</a:t>
              </a:r>
              <a:endParaRPr sz="2000" cap="none">
                <a:solidFill>
                  <a:schemeClr val="lt1"/>
                </a:solidFill>
                <a:latin typeface="Montserrat SemiBold"/>
                <a:ea typeface="Montserrat SemiBold"/>
                <a:cs typeface="Montserrat SemiBold"/>
                <a:sym typeface="Montserrat SemiBold"/>
              </a:endParaRPr>
            </a:p>
          </p:txBody>
        </p:sp>
      </p:grpSp>
      <p:grpSp>
        <p:nvGrpSpPr>
          <p:cNvPr id="2123" name="PA_库_形状 2123"/>
          <p:cNvGrpSpPr/>
          <p:nvPr>
            <p:custDataLst>
              <p:tags r:id="rId6"/>
            </p:custDataLst>
          </p:nvPr>
        </p:nvGrpSpPr>
        <p:grpSpPr>
          <a:xfrm>
            <a:off x="2918939" y="7005382"/>
            <a:ext cx="2627961" cy="2627960"/>
            <a:chOff x="2918939" y="7005382"/>
            <a:chExt cx="2627961" cy="2627960"/>
          </a:xfrm>
          <a:blipFill>
            <a:blip r:embed="rId2"/>
            <a:stretch>
              <a:fillRect/>
            </a:stretch>
          </a:blipFill>
        </p:grpSpPr>
        <p:sp>
          <p:nvSpPr>
            <p:cNvPr id="2124" name="Shape 2124"/>
            <p:cNvSpPr/>
            <p:nvPr/>
          </p:nvSpPr>
          <p:spPr>
            <a:xfrm flipH="1">
              <a:off x="2918939" y="7005382"/>
              <a:ext cx="2627961" cy="2627960"/>
            </a:xfrm>
            <a:prstGeom prst="ellipse">
              <a:avLst/>
            </a:prstGeom>
            <a:gr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Montserrat SemiBold"/>
                <a:ea typeface="Montserrat SemiBold"/>
                <a:cs typeface="Montserrat SemiBold"/>
                <a:sym typeface="Montserrat SemiBold"/>
              </a:endParaRPr>
            </a:p>
          </p:txBody>
        </p:sp>
        <p:sp>
          <p:nvSpPr>
            <p:cNvPr id="2125" name="Shape 2125"/>
            <p:cNvSpPr txBox="1"/>
            <p:nvPr/>
          </p:nvSpPr>
          <p:spPr>
            <a:xfrm>
              <a:off x="3040857" y="8259425"/>
              <a:ext cx="2384124" cy="553998"/>
            </a:xfrm>
            <a:prstGeom prst="rect">
              <a:avLst/>
            </a:prstGeom>
            <a:grp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3600">
                  <a:solidFill>
                    <a:schemeClr val="lt1"/>
                  </a:solidFill>
                  <a:latin typeface="Montserrat Light"/>
                  <a:ea typeface="Montserrat Light"/>
                  <a:cs typeface="Montserrat Light"/>
                  <a:sym typeface="Montserrat Light"/>
                </a:rPr>
                <a:t>$2.2M</a:t>
              </a:r>
              <a:endParaRPr sz="3600">
                <a:solidFill>
                  <a:schemeClr val="lt1"/>
                </a:solidFill>
                <a:latin typeface="Montserrat Light"/>
                <a:ea typeface="Montserrat Light"/>
                <a:cs typeface="Montserrat Light"/>
                <a:sym typeface="Montserrat Light"/>
              </a:endParaRPr>
            </a:p>
          </p:txBody>
        </p:sp>
        <p:sp>
          <p:nvSpPr>
            <p:cNvPr id="2126" name="Shape 2126"/>
            <p:cNvSpPr txBox="1"/>
            <p:nvPr/>
          </p:nvSpPr>
          <p:spPr>
            <a:xfrm>
              <a:off x="3040857" y="7849865"/>
              <a:ext cx="2384124" cy="307777"/>
            </a:xfrm>
            <a:prstGeom prst="rect">
              <a:avLst/>
            </a:prstGeom>
            <a:grp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000" cap="none">
                  <a:solidFill>
                    <a:schemeClr val="lt1"/>
                  </a:solidFill>
                  <a:latin typeface="Montserrat SemiBold"/>
                  <a:ea typeface="Montserrat SemiBold"/>
                  <a:cs typeface="Montserrat SemiBold"/>
                  <a:sym typeface="Montserrat SemiBold"/>
                </a:rPr>
                <a:t>DESIGN</a:t>
              </a:r>
              <a:endParaRPr sz="2000" cap="none">
                <a:solidFill>
                  <a:schemeClr val="lt1"/>
                </a:solidFill>
                <a:latin typeface="Montserrat SemiBold"/>
                <a:ea typeface="Montserrat SemiBold"/>
                <a:cs typeface="Montserrat SemiBold"/>
                <a:sym typeface="Montserrat SemiBold"/>
              </a:endParaRPr>
            </a:p>
          </p:txBody>
        </p:sp>
      </p:grpSp>
      <p:sp>
        <p:nvSpPr>
          <p:cNvPr id="2127" name="Shape 2127"/>
          <p:cNvSpPr txBox="1"/>
          <p:nvPr/>
        </p:nvSpPr>
        <p:spPr>
          <a:xfrm>
            <a:off x="2827293" y="2561209"/>
            <a:ext cx="5034007" cy="227754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Market</a:t>
            </a:r>
            <a:endParaRPr lang="en-US" sz="7400">
              <a:solidFill>
                <a:schemeClr val="accent1"/>
              </a:solidFill>
              <a:latin typeface="Montserrat SemiBold"/>
              <a:ea typeface="Montserrat SemiBold"/>
              <a:cs typeface="Montserrat SemiBold"/>
              <a:sym typeface="Montserrat SemiBold"/>
            </a:endParaRPr>
          </a:p>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Size</a:t>
            </a:r>
            <a:endParaRPr lang="en-US" sz="7400">
              <a:solidFill>
                <a:schemeClr val="accent1"/>
              </a:solidFill>
              <a:latin typeface="Montserrat SemiBold"/>
              <a:ea typeface="Montserrat SemiBold"/>
              <a:cs typeface="Montserrat SemiBold"/>
              <a:sym typeface="Montserrat SemiBold"/>
            </a:endParaRPr>
          </a:p>
        </p:txBody>
      </p:sp>
      <p:sp>
        <p:nvSpPr>
          <p:cNvPr id="2128" name="PA_库_形状 2128"/>
          <p:cNvSpPr txBox="1"/>
          <p:nvPr>
            <p:custDataLst>
              <p:tags r:id="rId7"/>
            </p:custDataLst>
          </p:nvPr>
        </p:nvSpPr>
        <p:spPr>
          <a:xfrm>
            <a:off x="2456064" y="10904001"/>
            <a:ext cx="19470284" cy="923330"/>
          </a:xfrm>
          <a:prstGeom prst="rect">
            <a:avLst/>
          </a:prstGeom>
          <a:noFill/>
          <a:ln>
            <a:noFill/>
          </a:ln>
        </p:spPr>
        <p:txBody>
          <a:bodyPr spcFirstLastPara="1" wrap="square" lIns="0" tIns="0" rIns="0" bIns="0" anchor="t" anchorCtr="0">
            <a:noAutofit/>
          </a:bodyPr>
          <a:lstStyle/>
          <a:p>
            <a:pPr marL="0" marR="0" lvl="0" indent="0" algn="ctr"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 accus antium dolor emque lauda nt ium, totam rem aperiam, eaque ipsa quae ab illo inventore very tatis et quasi architecto beatae vitae dicta sunt explicabo.  </a:t>
            </a:r>
            <a:endParaRPr lang="en-US" sz="2000">
              <a:solidFill>
                <a:schemeClr val="accent2"/>
              </a:solidFill>
              <a:latin typeface="Montserrat Light"/>
              <a:ea typeface="Montserrat Light"/>
              <a:cs typeface="Montserrat Light"/>
              <a:sym typeface="Montserrat Light"/>
            </a:endParaRPr>
          </a:p>
        </p:txBody>
      </p:sp>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250"/>
                                  </p:stCondLst>
                                  <p:childTnLst>
                                    <p:set>
                                      <p:cBhvr>
                                        <p:cTn id="6" dur="1" fill="hold">
                                          <p:stCondLst>
                                            <p:cond delay="0"/>
                                          </p:stCondLst>
                                        </p:cTn>
                                        <p:tgtEl>
                                          <p:spTgt spid="2115"/>
                                        </p:tgtEl>
                                        <p:attrNameLst>
                                          <p:attrName>style.visibility</p:attrName>
                                        </p:attrNameLst>
                                      </p:cBhvr>
                                      <p:to>
                                        <p:strVal val="visible"/>
                                      </p:to>
                                    </p:set>
                                    <p:anim calcmode="lin" valueType="num">
                                      <p:cBhvr additive="base">
                                        <p:cTn id="7" dur="1500" fill="hold"/>
                                        <p:tgtEl>
                                          <p:spTgt spid="2115"/>
                                        </p:tgtEl>
                                        <p:attrNameLst>
                                          <p:attrName>ppt_x</p:attrName>
                                        </p:attrNameLst>
                                      </p:cBhvr>
                                      <p:tavLst>
                                        <p:tav tm="0">
                                          <p:val>
                                            <p:strVal val="#ppt_x"/>
                                          </p:val>
                                        </p:tav>
                                        <p:tav tm="100000">
                                          <p:val>
                                            <p:strVal val="#ppt_x"/>
                                          </p:val>
                                        </p:tav>
                                      </p:tavLst>
                                    </p:anim>
                                    <p:anim calcmode="lin" valueType="num">
                                      <p:cBhvr additive="base">
                                        <p:cTn id="8" dur="1500" fill="hold"/>
                                        <p:tgtEl>
                                          <p:spTgt spid="2115"/>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2119"/>
                                        </p:tgtEl>
                                        <p:attrNameLst>
                                          <p:attrName>style.visibility</p:attrName>
                                        </p:attrNameLst>
                                      </p:cBhvr>
                                      <p:to>
                                        <p:strVal val="visible"/>
                                      </p:to>
                                    </p:set>
                                    <p:anim calcmode="lin" valueType="num">
                                      <p:cBhvr additive="base">
                                        <p:cTn id="11" dur="1500" fill="hold"/>
                                        <p:tgtEl>
                                          <p:spTgt spid="2119"/>
                                        </p:tgtEl>
                                        <p:attrNameLst>
                                          <p:attrName>ppt_x</p:attrName>
                                        </p:attrNameLst>
                                      </p:cBhvr>
                                      <p:tavLst>
                                        <p:tav tm="0">
                                          <p:val>
                                            <p:strVal val="#ppt_x"/>
                                          </p:val>
                                        </p:tav>
                                        <p:tav tm="100000">
                                          <p:val>
                                            <p:strVal val="#ppt_x"/>
                                          </p:val>
                                        </p:tav>
                                      </p:tavLst>
                                    </p:anim>
                                    <p:anim calcmode="lin" valueType="num">
                                      <p:cBhvr additive="base">
                                        <p:cTn id="12" dur="1500" fill="hold"/>
                                        <p:tgtEl>
                                          <p:spTgt spid="2119"/>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2123"/>
                                        </p:tgtEl>
                                        <p:attrNameLst>
                                          <p:attrName>style.visibility</p:attrName>
                                        </p:attrNameLst>
                                      </p:cBhvr>
                                      <p:to>
                                        <p:strVal val="visible"/>
                                      </p:to>
                                    </p:set>
                                    <p:anim calcmode="lin" valueType="num">
                                      <p:cBhvr additive="base">
                                        <p:cTn id="15" dur="1500" fill="hold"/>
                                        <p:tgtEl>
                                          <p:spTgt spid="2123"/>
                                        </p:tgtEl>
                                        <p:attrNameLst>
                                          <p:attrName>ppt_x</p:attrName>
                                        </p:attrNameLst>
                                      </p:cBhvr>
                                      <p:tavLst>
                                        <p:tav tm="0">
                                          <p:val>
                                            <p:strVal val="#ppt_x"/>
                                          </p:val>
                                        </p:tav>
                                        <p:tav tm="100000">
                                          <p:val>
                                            <p:strVal val="#ppt_x"/>
                                          </p:val>
                                        </p:tav>
                                      </p:tavLst>
                                    </p:anim>
                                    <p:anim calcmode="lin" valueType="num">
                                      <p:cBhvr additive="base">
                                        <p:cTn id="16" dur="1500" fill="hold"/>
                                        <p:tgtEl>
                                          <p:spTgt spid="212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2128"/>
                                        </p:tgtEl>
                                        <p:attrNameLst>
                                          <p:attrName>style.visibility</p:attrName>
                                        </p:attrNameLst>
                                      </p:cBhvr>
                                      <p:to>
                                        <p:strVal val="visible"/>
                                      </p:to>
                                    </p:set>
                                    <p:anim calcmode="lin" valueType="num">
                                      <p:cBhvr additive="base">
                                        <p:cTn id="19" dur="1500" fill="hold"/>
                                        <p:tgtEl>
                                          <p:spTgt spid="2128"/>
                                        </p:tgtEl>
                                        <p:attrNameLst>
                                          <p:attrName>ppt_x</p:attrName>
                                        </p:attrNameLst>
                                      </p:cBhvr>
                                      <p:tavLst>
                                        <p:tav tm="0">
                                          <p:val>
                                            <p:strVal val="#ppt_x"/>
                                          </p:val>
                                        </p:tav>
                                        <p:tav tm="100000">
                                          <p:val>
                                            <p:strVal val="#ppt_x"/>
                                          </p:val>
                                        </p:tav>
                                      </p:tavLst>
                                    </p:anim>
                                    <p:anim calcmode="lin" valueType="num">
                                      <p:cBhvr additive="base">
                                        <p:cTn id="20" dur="1500" fill="hold"/>
                                        <p:tgtEl>
                                          <p:spTgt spid="2128"/>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250"/>
                                  </p:stCondLst>
                                  <p:childTnLst>
                                    <p:set>
                                      <p:cBhvr>
                                        <p:cTn id="22" dur="1" fill="hold">
                                          <p:stCondLst>
                                            <p:cond delay="0"/>
                                          </p:stCondLst>
                                        </p:cTn>
                                        <p:tgtEl>
                                          <p:spTgt spid="2111"/>
                                        </p:tgtEl>
                                        <p:attrNameLst>
                                          <p:attrName>style.visibility</p:attrName>
                                        </p:attrNameLst>
                                      </p:cBhvr>
                                      <p:to>
                                        <p:strVal val="visible"/>
                                      </p:to>
                                    </p:set>
                                    <p:anim calcmode="lin" valueType="num">
                                      <p:cBhvr additive="base">
                                        <p:cTn id="23" dur="1500" fill="hold"/>
                                        <p:tgtEl>
                                          <p:spTgt spid="2111"/>
                                        </p:tgtEl>
                                        <p:attrNameLst>
                                          <p:attrName>ppt_x</p:attrName>
                                        </p:attrNameLst>
                                      </p:cBhvr>
                                      <p:tavLst>
                                        <p:tav tm="0">
                                          <p:val>
                                            <p:strVal val="#ppt_x"/>
                                          </p:val>
                                        </p:tav>
                                        <p:tav tm="100000">
                                          <p:val>
                                            <p:strVal val="#ppt_x"/>
                                          </p:val>
                                        </p:tav>
                                      </p:tavLst>
                                    </p:anim>
                                    <p:anim calcmode="lin" valueType="num">
                                      <p:cBhvr additive="base">
                                        <p:cTn id="24" dur="1500" fill="hold"/>
                                        <p:tgtEl>
                                          <p:spTgt spid="21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8"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Shape 2132"/>
        <p:cNvGrpSpPr/>
        <p:nvPr/>
      </p:nvGrpSpPr>
      <p:grpSpPr>
        <a:xfrm>
          <a:off x="0" y="0"/>
          <a:ext cx="0" cy="0"/>
        </a:xfrm>
      </p:grpSpPr>
      <p:sp>
        <p:nvSpPr>
          <p:cNvPr id="2133" name="Shape 2133"/>
          <p:cNvSpPr txBox="1"/>
          <p:nvPr/>
        </p:nvSpPr>
        <p:spPr>
          <a:xfrm>
            <a:off x="2827293" y="2561209"/>
            <a:ext cx="6961600" cy="227754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Comparison Column Chart</a:t>
            </a:r>
            <a:endParaRPr lang="en-US" sz="7400">
              <a:solidFill>
                <a:schemeClr val="accent1"/>
              </a:solidFill>
              <a:latin typeface="Montserrat SemiBold"/>
              <a:ea typeface="Montserrat SemiBold"/>
              <a:cs typeface="Montserrat SemiBold"/>
              <a:sym typeface="Montserrat SemiBold"/>
            </a:endParaRPr>
          </a:p>
        </p:txBody>
      </p:sp>
      <p:sp>
        <p:nvSpPr>
          <p:cNvPr id="2134" name="Shape 2134"/>
          <p:cNvSpPr txBox="1"/>
          <p:nvPr/>
        </p:nvSpPr>
        <p:spPr>
          <a:xfrm>
            <a:off x="2827293" y="1647825"/>
            <a:ext cx="6961600" cy="43088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800" cap="none">
                <a:solidFill>
                  <a:schemeClr val="accent1"/>
                </a:solidFill>
                <a:latin typeface="Montserrat SemiBold"/>
                <a:ea typeface="Montserrat SemiBold"/>
                <a:cs typeface="Montserrat SemiBold"/>
                <a:sym typeface="Montserrat SemiBold"/>
              </a:rPr>
              <a:t>ANALYSIS</a:t>
            </a:r>
            <a:endParaRPr sz="2800" cap="none">
              <a:solidFill>
                <a:schemeClr val="accent1"/>
              </a:solidFill>
              <a:latin typeface="Montserrat SemiBold"/>
              <a:ea typeface="Montserrat SemiBold"/>
              <a:cs typeface="Montserrat SemiBold"/>
              <a:sym typeface="Montserrat SemiBold"/>
            </a:endParaRPr>
          </a:p>
        </p:txBody>
      </p:sp>
      <p:cxnSp>
        <p:nvCxnSpPr>
          <p:cNvPr id="2135" name="Shape 2135"/>
          <p:cNvCxnSpPr/>
          <p:nvPr/>
        </p:nvCxnSpPr>
        <p:spPr>
          <a:xfrm rot="10800000">
            <a:off x="0" y="3135631"/>
            <a:ext cx="1674813" cy="0"/>
          </a:xfrm>
          <a:prstGeom prst="straightConnector1">
            <a:avLst/>
          </a:prstGeom>
          <a:noFill/>
          <a:ln w="76200" cap="flat" cmpd="sng">
            <a:solidFill>
              <a:schemeClr val="dk2"/>
            </a:solidFill>
            <a:prstDash val="solid"/>
            <a:miter lim="800000"/>
            <a:headEnd type="none" w="sm" len="sm"/>
            <a:tailEnd type="none" w="sm" len="sm"/>
          </a:ln>
        </p:spPr>
      </p:cxnSp>
      <p:sp>
        <p:nvSpPr>
          <p:cNvPr id="2136" name="Shape 2136"/>
          <p:cNvSpPr txBox="1"/>
          <p:nvPr/>
        </p:nvSpPr>
        <p:spPr>
          <a:xfrm>
            <a:off x="2827293" y="5577793"/>
            <a:ext cx="6961599" cy="2308324"/>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 accus antium dolor emque lauda nt ium, totam rem aperiam, eaque ipsa quae ab illo inventore very tatis et quasi architecto beatae vitae dicta sunt explicabo.  </a:t>
            </a:r>
            <a:endParaRPr lang="en-US" sz="2000">
              <a:solidFill>
                <a:schemeClr val="accent2"/>
              </a:solidFill>
              <a:latin typeface="Montserrat Light"/>
              <a:ea typeface="Montserrat Light"/>
              <a:cs typeface="Montserrat Light"/>
              <a:sym typeface="Montserrat Light"/>
            </a:endParaRPr>
          </a:p>
        </p:txBody>
      </p:sp>
      <p:sp>
        <p:nvSpPr>
          <p:cNvPr id="2137" name="PA_库_形状 2137"/>
          <p:cNvSpPr txBox="1"/>
          <p:nvPr>
            <p:custDataLst>
              <p:tags r:id="rId2"/>
            </p:custDataLst>
          </p:nvPr>
        </p:nvSpPr>
        <p:spPr>
          <a:xfrm>
            <a:off x="13448857" y="2530720"/>
            <a:ext cx="8368137" cy="400110"/>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600">
                <a:solidFill>
                  <a:schemeClr val="accent1"/>
                </a:solidFill>
                <a:latin typeface="Montserrat SemiBold"/>
                <a:ea typeface="Montserrat SemiBold"/>
                <a:cs typeface="Montserrat SemiBold"/>
                <a:sym typeface="Montserrat SemiBold"/>
              </a:rPr>
              <a:t>What’s going on Customers Mind</a:t>
            </a:r>
            <a:endParaRPr sz="2600">
              <a:solidFill>
                <a:schemeClr val="accent1"/>
              </a:solidFill>
              <a:latin typeface="Montserrat SemiBold"/>
              <a:ea typeface="Montserrat SemiBold"/>
              <a:cs typeface="Montserrat SemiBold"/>
              <a:sym typeface="Montserrat SemiBold"/>
            </a:endParaRPr>
          </a:p>
        </p:txBody>
      </p:sp>
      <p:sp>
        <p:nvSpPr>
          <p:cNvPr id="2138" name="PA_库_形状 2138"/>
          <p:cNvSpPr txBox="1"/>
          <p:nvPr>
            <p:custDataLst>
              <p:tags r:id="rId3"/>
            </p:custDataLst>
          </p:nvPr>
        </p:nvSpPr>
        <p:spPr>
          <a:xfrm>
            <a:off x="13003335" y="3764844"/>
            <a:ext cx="780560" cy="338554"/>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200">
                <a:solidFill>
                  <a:schemeClr val="accent4"/>
                </a:solidFill>
                <a:latin typeface="Montserrat SemiBold"/>
                <a:ea typeface="Montserrat SemiBold"/>
                <a:cs typeface="Montserrat SemiBold"/>
                <a:sym typeface="Montserrat SemiBold"/>
              </a:rPr>
              <a:t>43%</a:t>
            </a:r>
            <a:endParaRPr sz="2200">
              <a:solidFill>
                <a:schemeClr val="accent4"/>
              </a:solidFill>
              <a:latin typeface="Montserrat SemiBold"/>
              <a:ea typeface="Montserrat SemiBold"/>
              <a:cs typeface="Montserrat SemiBold"/>
              <a:sym typeface="Montserrat SemiBold"/>
            </a:endParaRPr>
          </a:p>
        </p:txBody>
      </p:sp>
      <p:sp>
        <p:nvSpPr>
          <p:cNvPr id="2139" name="PA_库_形状 2139"/>
          <p:cNvSpPr txBox="1"/>
          <p:nvPr>
            <p:custDataLst>
              <p:tags r:id="rId4"/>
            </p:custDataLst>
          </p:nvPr>
        </p:nvSpPr>
        <p:spPr>
          <a:xfrm>
            <a:off x="13880164" y="6541910"/>
            <a:ext cx="780560" cy="338554"/>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200">
                <a:solidFill>
                  <a:schemeClr val="accent2"/>
                </a:solidFill>
                <a:latin typeface="Montserrat SemiBold"/>
                <a:ea typeface="Montserrat SemiBold"/>
                <a:cs typeface="Montserrat SemiBold"/>
                <a:sym typeface="Montserrat SemiBold"/>
              </a:rPr>
              <a:t>24%</a:t>
            </a:r>
            <a:endParaRPr sz="2200">
              <a:solidFill>
                <a:schemeClr val="accent2"/>
              </a:solidFill>
              <a:latin typeface="Montserrat SemiBold"/>
              <a:ea typeface="Montserrat SemiBold"/>
              <a:cs typeface="Montserrat SemiBold"/>
              <a:sym typeface="Montserrat SemiBold"/>
            </a:endParaRPr>
          </a:p>
        </p:txBody>
      </p:sp>
      <p:sp>
        <p:nvSpPr>
          <p:cNvPr id="2140" name="PA_库_形状 2140"/>
          <p:cNvSpPr txBox="1"/>
          <p:nvPr>
            <p:custDataLst>
              <p:tags r:id="rId5"/>
            </p:custDataLst>
          </p:nvPr>
        </p:nvSpPr>
        <p:spPr>
          <a:xfrm>
            <a:off x="14764403" y="7132989"/>
            <a:ext cx="780560" cy="338554"/>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200">
                <a:solidFill>
                  <a:schemeClr val="accent3"/>
                </a:solidFill>
                <a:latin typeface="Montserrat SemiBold"/>
                <a:ea typeface="Montserrat SemiBold"/>
                <a:cs typeface="Montserrat SemiBold"/>
                <a:sym typeface="Montserrat SemiBold"/>
              </a:rPr>
              <a:t>20%</a:t>
            </a:r>
            <a:endParaRPr sz="2200">
              <a:solidFill>
                <a:schemeClr val="accent3"/>
              </a:solidFill>
              <a:latin typeface="Montserrat SemiBold"/>
              <a:ea typeface="Montserrat SemiBold"/>
              <a:cs typeface="Montserrat SemiBold"/>
              <a:sym typeface="Montserrat SemiBold"/>
            </a:endParaRPr>
          </a:p>
        </p:txBody>
      </p:sp>
      <p:sp>
        <p:nvSpPr>
          <p:cNvPr id="2141" name="PA_库_形状 2141"/>
          <p:cNvSpPr txBox="1"/>
          <p:nvPr>
            <p:custDataLst>
              <p:tags r:id="rId6"/>
            </p:custDataLst>
          </p:nvPr>
        </p:nvSpPr>
        <p:spPr>
          <a:xfrm>
            <a:off x="16364603" y="6398226"/>
            <a:ext cx="780560" cy="338554"/>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200">
                <a:solidFill>
                  <a:schemeClr val="accent4"/>
                </a:solidFill>
                <a:latin typeface="Montserrat SemiBold"/>
                <a:ea typeface="Montserrat SemiBold"/>
                <a:cs typeface="Montserrat SemiBold"/>
                <a:sym typeface="Montserrat SemiBold"/>
              </a:rPr>
              <a:t>25%</a:t>
            </a:r>
            <a:endParaRPr sz="2200">
              <a:solidFill>
                <a:schemeClr val="accent4"/>
              </a:solidFill>
              <a:latin typeface="Montserrat SemiBold"/>
              <a:ea typeface="Montserrat SemiBold"/>
              <a:cs typeface="Montserrat SemiBold"/>
              <a:sym typeface="Montserrat SemiBold"/>
            </a:endParaRPr>
          </a:p>
        </p:txBody>
      </p:sp>
      <p:sp>
        <p:nvSpPr>
          <p:cNvPr id="2142" name="PA_库_形状 2142"/>
          <p:cNvSpPr txBox="1"/>
          <p:nvPr>
            <p:custDataLst>
              <p:tags r:id="rId7"/>
            </p:custDataLst>
          </p:nvPr>
        </p:nvSpPr>
        <p:spPr>
          <a:xfrm>
            <a:off x="17242645" y="3612258"/>
            <a:ext cx="780560" cy="338554"/>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200">
                <a:solidFill>
                  <a:schemeClr val="accent2"/>
                </a:solidFill>
                <a:latin typeface="Montserrat SemiBold"/>
                <a:ea typeface="Montserrat SemiBold"/>
                <a:cs typeface="Montserrat SemiBold"/>
                <a:sym typeface="Montserrat SemiBold"/>
              </a:rPr>
              <a:t>44%</a:t>
            </a:r>
            <a:endParaRPr sz="2200">
              <a:solidFill>
                <a:schemeClr val="accent2"/>
              </a:solidFill>
              <a:latin typeface="Montserrat SemiBold"/>
              <a:ea typeface="Montserrat SemiBold"/>
              <a:cs typeface="Montserrat SemiBold"/>
              <a:sym typeface="Montserrat SemiBold"/>
            </a:endParaRPr>
          </a:p>
        </p:txBody>
      </p:sp>
      <p:sp>
        <p:nvSpPr>
          <p:cNvPr id="2143" name="PA_库_形状 2143"/>
          <p:cNvSpPr txBox="1"/>
          <p:nvPr>
            <p:custDataLst>
              <p:tags r:id="rId8"/>
            </p:custDataLst>
          </p:nvPr>
        </p:nvSpPr>
        <p:spPr>
          <a:xfrm>
            <a:off x="18113530" y="6834172"/>
            <a:ext cx="780560" cy="338554"/>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200">
                <a:solidFill>
                  <a:schemeClr val="accent3"/>
                </a:solidFill>
                <a:latin typeface="Montserrat SemiBold"/>
                <a:ea typeface="Montserrat SemiBold"/>
                <a:cs typeface="Montserrat SemiBold"/>
                <a:sym typeface="Montserrat SemiBold"/>
              </a:rPr>
              <a:t>22%</a:t>
            </a:r>
            <a:endParaRPr sz="2200">
              <a:solidFill>
                <a:schemeClr val="accent3"/>
              </a:solidFill>
              <a:latin typeface="Montserrat SemiBold"/>
              <a:ea typeface="Montserrat SemiBold"/>
              <a:cs typeface="Montserrat SemiBold"/>
              <a:sym typeface="Montserrat SemiBold"/>
            </a:endParaRPr>
          </a:p>
        </p:txBody>
      </p:sp>
      <p:sp>
        <p:nvSpPr>
          <p:cNvPr id="2144" name="PA_库_形状 2144"/>
          <p:cNvSpPr txBox="1"/>
          <p:nvPr>
            <p:custDataLst>
              <p:tags r:id="rId9"/>
            </p:custDataLst>
          </p:nvPr>
        </p:nvSpPr>
        <p:spPr>
          <a:xfrm>
            <a:off x="19696285" y="4932258"/>
            <a:ext cx="780560" cy="338554"/>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200">
                <a:solidFill>
                  <a:schemeClr val="accent4"/>
                </a:solidFill>
                <a:latin typeface="Montserrat SemiBold"/>
                <a:ea typeface="Montserrat SemiBold"/>
                <a:cs typeface="Montserrat SemiBold"/>
                <a:sym typeface="Montserrat SemiBold"/>
              </a:rPr>
              <a:t>35%</a:t>
            </a:r>
            <a:endParaRPr sz="2200">
              <a:solidFill>
                <a:schemeClr val="accent4"/>
              </a:solidFill>
              <a:latin typeface="Montserrat SemiBold"/>
              <a:ea typeface="Montserrat SemiBold"/>
              <a:cs typeface="Montserrat SemiBold"/>
              <a:sym typeface="Montserrat SemiBold"/>
            </a:endParaRPr>
          </a:p>
        </p:txBody>
      </p:sp>
      <p:sp>
        <p:nvSpPr>
          <p:cNvPr id="2145" name="PA_库_形状 2145"/>
          <p:cNvSpPr txBox="1"/>
          <p:nvPr>
            <p:custDataLst>
              <p:tags r:id="rId10"/>
            </p:custDataLst>
          </p:nvPr>
        </p:nvSpPr>
        <p:spPr>
          <a:xfrm>
            <a:off x="21426714" y="4932258"/>
            <a:ext cx="780560" cy="338554"/>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200">
                <a:solidFill>
                  <a:schemeClr val="accent3"/>
                </a:solidFill>
                <a:latin typeface="Montserrat SemiBold"/>
                <a:ea typeface="Montserrat SemiBold"/>
                <a:cs typeface="Montserrat SemiBold"/>
                <a:sym typeface="Montserrat SemiBold"/>
              </a:rPr>
              <a:t>35%</a:t>
            </a:r>
            <a:endParaRPr sz="2200">
              <a:solidFill>
                <a:schemeClr val="accent3"/>
              </a:solidFill>
              <a:latin typeface="Montserrat SemiBold"/>
              <a:ea typeface="Montserrat SemiBold"/>
              <a:cs typeface="Montserrat SemiBold"/>
              <a:sym typeface="Montserrat SemiBold"/>
            </a:endParaRPr>
          </a:p>
        </p:txBody>
      </p:sp>
      <p:sp>
        <p:nvSpPr>
          <p:cNvPr id="2146" name="PA_库_形状 2146"/>
          <p:cNvSpPr txBox="1"/>
          <p:nvPr>
            <p:custDataLst>
              <p:tags r:id="rId11"/>
            </p:custDataLst>
          </p:nvPr>
        </p:nvSpPr>
        <p:spPr>
          <a:xfrm>
            <a:off x="20563114" y="7413292"/>
            <a:ext cx="780560" cy="338554"/>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200">
                <a:solidFill>
                  <a:schemeClr val="accent2"/>
                </a:solidFill>
                <a:latin typeface="Montserrat SemiBold"/>
                <a:ea typeface="Montserrat SemiBold"/>
                <a:cs typeface="Montserrat SemiBold"/>
                <a:sym typeface="Montserrat SemiBold"/>
              </a:rPr>
              <a:t>18%</a:t>
            </a:r>
            <a:endParaRPr sz="2200">
              <a:solidFill>
                <a:schemeClr val="accent2"/>
              </a:solidFill>
              <a:latin typeface="Montserrat SemiBold"/>
              <a:ea typeface="Montserrat SemiBold"/>
              <a:cs typeface="Montserrat SemiBold"/>
              <a:sym typeface="Montserrat SemiBold"/>
            </a:endParaRPr>
          </a:p>
        </p:txBody>
      </p:sp>
      <p:sp>
        <p:nvSpPr>
          <p:cNvPr id="2147" name="PA_库_形状 2147"/>
          <p:cNvSpPr/>
          <p:nvPr>
            <p:custDataLst>
              <p:tags r:id="rId12"/>
            </p:custDataLst>
          </p:nvPr>
        </p:nvSpPr>
        <p:spPr>
          <a:xfrm>
            <a:off x="13611225" y="11329122"/>
            <a:ext cx="153988" cy="153988"/>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11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2148" name="PA_库_形状 2148"/>
          <p:cNvSpPr txBox="1"/>
          <p:nvPr>
            <p:custDataLst>
              <p:tags r:id="rId13"/>
            </p:custDataLst>
          </p:nvPr>
        </p:nvSpPr>
        <p:spPr>
          <a:xfrm>
            <a:off x="13846245" y="11267616"/>
            <a:ext cx="2108131" cy="276999"/>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1800" cap="none">
                <a:solidFill>
                  <a:schemeClr val="accent4"/>
                </a:solidFill>
                <a:latin typeface="Montserrat SemiBold"/>
                <a:ea typeface="Montserrat SemiBold"/>
                <a:cs typeface="Montserrat SemiBold"/>
                <a:sym typeface="Montserrat SemiBold"/>
              </a:rPr>
              <a:t>ENTERTAINMENT</a:t>
            </a:r>
            <a:endParaRPr sz="1800" cap="none">
              <a:solidFill>
                <a:schemeClr val="accent4"/>
              </a:solidFill>
              <a:latin typeface="Montserrat SemiBold"/>
              <a:ea typeface="Montserrat SemiBold"/>
              <a:cs typeface="Montserrat SemiBold"/>
              <a:sym typeface="Montserrat SemiBold"/>
            </a:endParaRPr>
          </a:p>
        </p:txBody>
      </p:sp>
      <p:sp>
        <p:nvSpPr>
          <p:cNvPr id="2149" name="PA_库_形状 2149"/>
          <p:cNvSpPr/>
          <p:nvPr>
            <p:custDataLst>
              <p:tags r:id="rId14"/>
            </p:custDataLst>
          </p:nvPr>
        </p:nvSpPr>
        <p:spPr>
          <a:xfrm>
            <a:off x="17099491" y="11329122"/>
            <a:ext cx="153988" cy="153988"/>
          </a:xfrm>
          <a:prstGeom prst="rect">
            <a:avLst/>
          </a:prstGeom>
          <a:solidFill>
            <a:schemeClr val="accent2"/>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11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2150" name="PA_库_形状 2150"/>
          <p:cNvSpPr txBox="1"/>
          <p:nvPr>
            <p:custDataLst>
              <p:tags r:id="rId15"/>
            </p:custDataLst>
          </p:nvPr>
        </p:nvSpPr>
        <p:spPr>
          <a:xfrm>
            <a:off x="17334509" y="11267616"/>
            <a:ext cx="2108131" cy="276999"/>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1800" cap="none">
                <a:solidFill>
                  <a:schemeClr val="accent2"/>
                </a:solidFill>
                <a:latin typeface="Montserrat SemiBold"/>
                <a:ea typeface="Montserrat SemiBold"/>
                <a:cs typeface="Montserrat SemiBold"/>
                <a:sym typeface="Montserrat SemiBold"/>
              </a:rPr>
              <a:t>BUSINESS</a:t>
            </a:r>
            <a:endParaRPr sz="1800" cap="none">
              <a:solidFill>
                <a:schemeClr val="accent2"/>
              </a:solidFill>
              <a:latin typeface="Montserrat SemiBold"/>
              <a:ea typeface="Montserrat SemiBold"/>
              <a:cs typeface="Montserrat SemiBold"/>
              <a:sym typeface="Montserrat SemiBold"/>
            </a:endParaRPr>
          </a:p>
        </p:txBody>
      </p:sp>
      <p:sp>
        <p:nvSpPr>
          <p:cNvPr id="2151" name="PA_库_形状 2151"/>
          <p:cNvSpPr/>
          <p:nvPr>
            <p:custDataLst>
              <p:tags r:id="rId16"/>
            </p:custDataLst>
          </p:nvPr>
        </p:nvSpPr>
        <p:spPr>
          <a:xfrm>
            <a:off x="19664961" y="11329122"/>
            <a:ext cx="153988" cy="153988"/>
          </a:xfrm>
          <a:prstGeom prst="rect">
            <a:avLst/>
          </a:prstGeom>
          <a:solidFill>
            <a:schemeClr val="accent3"/>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11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2152" name="PA_库_形状 2152"/>
          <p:cNvSpPr txBox="1"/>
          <p:nvPr>
            <p:custDataLst>
              <p:tags r:id="rId17"/>
            </p:custDataLst>
          </p:nvPr>
        </p:nvSpPr>
        <p:spPr>
          <a:xfrm>
            <a:off x="19899981" y="11267616"/>
            <a:ext cx="2108131" cy="276999"/>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1800" cap="none">
                <a:solidFill>
                  <a:schemeClr val="accent3"/>
                </a:solidFill>
                <a:latin typeface="Montserrat SemiBold"/>
                <a:ea typeface="Montserrat SemiBold"/>
                <a:cs typeface="Montserrat SemiBold"/>
                <a:sym typeface="Montserrat SemiBold"/>
              </a:rPr>
              <a:t>BUSINESS</a:t>
            </a:r>
            <a:endParaRPr sz="1800" cap="none">
              <a:solidFill>
                <a:schemeClr val="accent3"/>
              </a:solidFill>
              <a:latin typeface="Montserrat SemiBold"/>
              <a:ea typeface="Montserrat SemiBold"/>
              <a:cs typeface="Montserrat SemiBold"/>
              <a:sym typeface="Montserrat SemiBold"/>
            </a:endParaRPr>
          </a:p>
        </p:txBody>
      </p:sp>
      <p:sp>
        <p:nvSpPr>
          <p:cNvPr id="2153" name="PA_库_形状 2153"/>
          <p:cNvSpPr txBox="1"/>
          <p:nvPr>
            <p:custDataLst>
              <p:tags r:id="rId18"/>
            </p:custDataLst>
          </p:nvPr>
        </p:nvSpPr>
        <p:spPr>
          <a:xfrm>
            <a:off x="13046887" y="10677677"/>
            <a:ext cx="2447112" cy="307777"/>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000">
                <a:solidFill>
                  <a:schemeClr val="accent1"/>
                </a:solidFill>
                <a:latin typeface="Montserrat Light"/>
                <a:ea typeface="Montserrat Light"/>
                <a:cs typeface="Montserrat Light"/>
                <a:sym typeface="Montserrat Light"/>
              </a:rPr>
              <a:t>Under 18</a:t>
            </a:r>
            <a:endParaRPr sz="2000">
              <a:solidFill>
                <a:schemeClr val="accent1"/>
              </a:solidFill>
              <a:latin typeface="Montserrat Light"/>
              <a:ea typeface="Montserrat Light"/>
              <a:cs typeface="Montserrat Light"/>
              <a:sym typeface="Montserrat Light"/>
            </a:endParaRPr>
          </a:p>
        </p:txBody>
      </p:sp>
      <p:sp>
        <p:nvSpPr>
          <p:cNvPr id="2154" name="PA_库_形状 2154"/>
          <p:cNvSpPr txBox="1"/>
          <p:nvPr>
            <p:custDataLst>
              <p:tags r:id="rId19"/>
            </p:custDataLst>
          </p:nvPr>
        </p:nvSpPr>
        <p:spPr>
          <a:xfrm>
            <a:off x="16409369" y="10677677"/>
            <a:ext cx="2447112" cy="307777"/>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000">
                <a:solidFill>
                  <a:schemeClr val="accent1"/>
                </a:solidFill>
                <a:latin typeface="Montserrat Light"/>
                <a:ea typeface="Montserrat Light"/>
                <a:cs typeface="Montserrat Light"/>
                <a:sym typeface="Montserrat Light"/>
              </a:rPr>
              <a:t>Between 20-40</a:t>
            </a:r>
            <a:endParaRPr sz="2000">
              <a:solidFill>
                <a:schemeClr val="accent1"/>
              </a:solidFill>
              <a:latin typeface="Montserrat Light"/>
              <a:ea typeface="Montserrat Light"/>
              <a:cs typeface="Montserrat Light"/>
              <a:sym typeface="Montserrat Light"/>
            </a:endParaRPr>
          </a:p>
        </p:txBody>
      </p:sp>
      <p:sp>
        <p:nvSpPr>
          <p:cNvPr id="2155" name="PA_库_形状 2155"/>
          <p:cNvSpPr txBox="1"/>
          <p:nvPr>
            <p:custDataLst>
              <p:tags r:id="rId20"/>
            </p:custDataLst>
          </p:nvPr>
        </p:nvSpPr>
        <p:spPr>
          <a:xfrm>
            <a:off x="19762519" y="10677677"/>
            <a:ext cx="2447112" cy="307777"/>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000">
                <a:solidFill>
                  <a:schemeClr val="accent1"/>
                </a:solidFill>
                <a:latin typeface="Montserrat Light"/>
                <a:ea typeface="Montserrat Light"/>
                <a:cs typeface="Montserrat Light"/>
                <a:sym typeface="Montserrat Light"/>
              </a:rPr>
              <a:t>Between 40-60</a:t>
            </a:r>
            <a:endParaRPr sz="2000">
              <a:solidFill>
                <a:schemeClr val="accent1"/>
              </a:solidFill>
              <a:latin typeface="Montserrat Light"/>
              <a:ea typeface="Montserrat Light"/>
              <a:cs typeface="Montserrat Light"/>
              <a:sym typeface="Montserrat Light"/>
            </a:endParaRPr>
          </a:p>
        </p:txBody>
      </p:sp>
      <p:sp>
        <p:nvSpPr>
          <p:cNvPr id="2156" name="PA_库_形状 2156"/>
          <p:cNvSpPr/>
          <p:nvPr>
            <p:custDataLst>
              <p:tags r:id="rId21"/>
            </p:custDataLst>
          </p:nvPr>
        </p:nvSpPr>
        <p:spPr>
          <a:xfrm>
            <a:off x="13046887" y="4180393"/>
            <a:ext cx="700862" cy="6294916"/>
          </a:xfrm>
          <a:prstGeom prst="rect">
            <a:avLst/>
          </a:prstGeom>
          <a:blipFill>
            <a:blip r:embed="rId22"/>
            <a:stretch>
              <a:fillRect/>
            </a:stretch>
          </a:bli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2157" name="PA_库_形状 2157"/>
          <p:cNvSpPr/>
          <p:nvPr>
            <p:custDataLst>
              <p:tags r:id="rId23"/>
            </p:custDataLst>
          </p:nvPr>
        </p:nvSpPr>
        <p:spPr>
          <a:xfrm>
            <a:off x="13914193" y="6955341"/>
            <a:ext cx="700862" cy="3519967"/>
          </a:xfrm>
          <a:prstGeom prst="rect">
            <a:avLst/>
          </a:prstGeom>
          <a:solidFill>
            <a:srgbClr val="AED7CF"/>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2158" name="PA_库_形状 2158"/>
          <p:cNvSpPr/>
          <p:nvPr>
            <p:custDataLst>
              <p:tags r:id="rId24"/>
            </p:custDataLst>
          </p:nvPr>
        </p:nvSpPr>
        <p:spPr>
          <a:xfrm>
            <a:off x="14800078" y="7571292"/>
            <a:ext cx="700862" cy="2904016"/>
          </a:xfrm>
          <a:prstGeom prst="rect">
            <a:avLst/>
          </a:prstGeom>
          <a:blipFill>
            <a:blip r:embed="rId25"/>
            <a:stretch>
              <a:fillRect/>
            </a:stretch>
          </a:bli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2159" name="PA_库_形状 2159"/>
          <p:cNvSpPr/>
          <p:nvPr>
            <p:custDataLst>
              <p:tags r:id="rId26"/>
            </p:custDataLst>
          </p:nvPr>
        </p:nvSpPr>
        <p:spPr>
          <a:xfrm>
            <a:off x="16398630" y="6834171"/>
            <a:ext cx="700862" cy="3641137"/>
          </a:xfrm>
          <a:prstGeom prst="rect">
            <a:avLst/>
          </a:prstGeom>
          <a:blipFill>
            <a:blip r:embed="rId22"/>
            <a:stretch>
              <a:fillRect/>
            </a:stretch>
          </a:bli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2160" name="PA_库_形状 2160"/>
          <p:cNvSpPr/>
          <p:nvPr>
            <p:custDataLst>
              <p:tags r:id="rId27"/>
            </p:custDataLst>
          </p:nvPr>
        </p:nvSpPr>
        <p:spPr>
          <a:xfrm>
            <a:off x="17265934" y="4053393"/>
            <a:ext cx="700862" cy="6421916"/>
          </a:xfrm>
          <a:prstGeom prst="rect">
            <a:avLst/>
          </a:prstGeom>
          <a:solidFill>
            <a:srgbClr val="AED7CF"/>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2161" name="PA_库_形状 2161"/>
          <p:cNvSpPr/>
          <p:nvPr>
            <p:custDataLst>
              <p:tags r:id="rId28"/>
            </p:custDataLst>
          </p:nvPr>
        </p:nvSpPr>
        <p:spPr>
          <a:xfrm>
            <a:off x="18151819" y="7260142"/>
            <a:ext cx="700862" cy="3215166"/>
          </a:xfrm>
          <a:prstGeom prst="rect">
            <a:avLst/>
          </a:prstGeom>
          <a:blipFill>
            <a:blip r:embed="rId25"/>
            <a:stretch>
              <a:fillRect/>
            </a:stretch>
          </a:bli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2162" name="PA_库_形状 2162"/>
          <p:cNvSpPr/>
          <p:nvPr>
            <p:custDataLst>
              <p:tags r:id="rId29"/>
            </p:custDataLst>
          </p:nvPr>
        </p:nvSpPr>
        <p:spPr>
          <a:xfrm>
            <a:off x="19761394" y="5342443"/>
            <a:ext cx="700862" cy="5132866"/>
          </a:xfrm>
          <a:prstGeom prst="rect">
            <a:avLst/>
          </a:prstGeom>
          <a:blipFill>
            <a:blip r:embed="rId22"/>
            <a:stretch>
              <a:fillRect/>
            </a:stretch>
          </a:bli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2163" name="PA_库_形状 2163"/>
          <p:cNvSpPr/>
          <p:nvPr>
            <p:custDataLst>
              <p:tags r:id="rId30"/>
            </p:custDataLst>
          </p:nvPr>
        </p:nvSpPr>
        <p:spPr>
          <a:xfrm>
            <a:off x="20628697" y="7825291"/>
            <a:ext cx="700862" cy="2650017"/>
          </a:xfrm>
          <a:prstGeom prst="rect">
            <a:avLst/>
          </a:prstGeom>
          <a:solidFill>
            <a:srgbClr val="AED7CF"/>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2164" name="PA_库_形状 2164"/>
          <p:cNvSpPr/>
          <p:nvPr>
            <p:custDataLst>
              <p:tags r:id="rId31"/>
            </p:custDataLst>
          </p:nvPr>
        </p:nvSpPr>
        <p:spPr>
          <a:xfrm>
            <a:off x="21514583" y="5342442"/>
            <a:ext cx="700862" cy="5132866"/>
          </a:xfrm>
          <a:prstGeom prst="rect">
            <a:avLst/>
          </a:prstGeom>
          <a:blipFill>
            <a:blip r:embed="rId25"/>
            <a:stretch>
              <a:fillRect/>
            </a:stretch>
          </a:bli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cxnSp>
        <p:nvCxnSpPr>
          <p:cNvPr id="2165" name="PA_库_形状 2165"/>
          <p:cNvCxnSpPr/>
          <p:nvPr>
            <p:custDataLst>
              <p:tags r:id="rId32"/>
            </p:custDataLst>
          </p:nvPr>
        </p:nvCxnSpPr>
        <p:spPr>
          <a:xfrm>
            <a:off x="12598400" y="10475309"/>
            <a:ext cx="10045700" cy="0"/>
          </a:xfrm>
          <a:prstGeom prst="straightConnector1">
            <a:avLst/>
          </a:prstGeom>
          <a:noFill/>
          <a:ln w="12700" cap="flat" cmpd="sng">
            <a:solidFill>
              <a:schemeClr val="accent5"/>
            </a:solidFill>
            <a:prstDash val="solid"/>
            <a:miter lim="800000"/>
            <a:headEnd type="none" w="sm" len="sm"/>
            <a:tailEnd type="none" w="sm" len="sm"/>
          </a:ln>
        </p:spPr>
      </p:cxnSp>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50"/>
                                  </p:stCondLst>
                                  <p:childTnLst>
                                    <p:set>
                                      <p:cBhvr>
                                        <p:cTn id="6" dur="1" fill="hold">
                                          <p:stCondLst>
                                            <p:cond delay="0"/>
                                          </p:stCondLst>
                                        </p:cTn>
                                        <p:tgtEl>
                                          <p:spTgt spid="2137"/>
                                        </p:tgtEl>
                                        <p:attrNameLst>
                                          <p:attrName>style.visibility</p:attrName>
                                        </p:attrNameLst>
                                      </p:cBhvr>
                                      <p:to>
                                        <p:strVal val="visible"/>
                                      </p:to>
                                    </p:set>
                                    <p:animEffect transition="in" filter="wipe(down)">
                                      <p:cBhvr>
                                        <p:cTn id="7" dur="1000"/>
                                        <p:tgtEl>
                                          <p:spTgt spid="2137"/>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2138"/>
                                        </p:tgtEl>
                                        <p:attrNameLst>
                                          <p:attrName>style.visibility</p:attrName>
                                        </p:attrNameLst>
                                      </p:cBhvr>
                                      <p:to>
                                        <p:strVal val="visible"/>
                                      </p:to>
                                    </p:set>
                                    <p:animEffect transition="in" filter="wipe(down)">
                                      <p:cBhvr>
                                        <p:cTn id="10" dur="1000"/>
                                        <p:tgtEl>
                                          <p:spTgt spid="2138"/>
                                        </p:tgtEl>
                                      </p:cBhvr>
                                    </p:animEffect>
                                  </p:childTnLst>
                                </p:cTn>
                              </p:par>
                              <p:par>
                                <p:cTn id="11" presetID="22" presetClass="entr" presetSubtype="4" fill="hold" grpId="0" nodeType="withEffect">
                                  <p:stCondLst>
                                    <p:cond delay="250"/>
                                  </p:stCondLst>
                                  <p:childTnLst>
                                    <p:set>
                                      <p:cBhvr>
                                        <p:cTn id="12" dur="1" fill="hold">
                                          <p:stCondLst>
                                            <p:cond delay="0"/>
                                          </p:stCondLst>
                                        </p:cTn>
                                        <p:tgtEl>
                                          <p:spTgt spid="2139"/>
                                        </p:tgtEl>
                                        <p:attrNameLst>
                                          <p:attrName>style.visibility</p:attrName>
                                        </p:attrNameLst>
                                      </p:cBhvr>
                                      <p:to>
                                        <p:strVal val="visible"/>
                                      </p:to>
                                    </p:set>
                                    <p:animEffect transition="in" filter="wipe(down)">
                                      <p:cBhvr>
                                        <p:cTn id="13" dur="1000"/>
                                        <p:tgtEl>
                                          <p:spTgt spid="2139"/>
                                        </p:tgtEl>
                                      </p:cBhvr>
                                    </p:animEffect>
                                  </p:childTnLst>
                                </p:cTn>
                              </p:par>
                              <p:par>
                                <p:cTn id="14" presetID="22" presetClass="entr" presetSubtype="4" fill="hold" grpId="0" nodeType="withEffect">
                                  <p:stCondLst>
                                    <p:cond delay="250"/>
                                  </p:stCondLst>
                                  <p:childTnLst>
                                    <p:set>
                                      <p:cBhvr>
                                        <p:cTn id="15" dur="1" fill="hold">
                                          <p:stCondLst>
                                            <p:cond delay="0"/>
                                          </p:stCondLst>
                                        </p:cTn>
                                        <p:tgtEl>
                                          <p:spTgt spid="2140"/>
                                        </p:tgtEl>
                                        <p:attrNameLst>
                                          <p:attrName>style.visibility</p:attrName>
                                        </p:attrNameLst>
                                      </p:cBhvr>
                                      <p:to>
                                        <p:strVal val="visible"/>
                                      </p:to>
                                    </p:set>
                                    <p:animEffect transition="in" filter="wipe(down)">
                                      <p:cBhvr>
                                        <p:cTn id="16" dur="1000"/>
                                        <p:tgtEl>
                                          <p:spTgt spid="2140"/>
                                        </p:tgtEl>
                                      </p:cBhvr>
                                    </p:animEffect>
                                  </p:childTnLst>
                                </p:cTn>
                              </p:par>
                              <p:par>
                                <p:cTn id="17" presetID="22" presetClass="entr" presetSubtype="4" fill="hold" grpId="0" nodeType="withEffect">
                                  <p:stCondLst>
                                    <p:cond delay="250"/>
                                  </p:stCondLst>
                                  <p:childTnLst>
                                    <p:set>
                                      <p:cBhvr>
                                        <p:cTn id="18" dur="1" fill="hold">
                                          <p:stCondLst>
                                            <p:cond delay="0"/>
                                          </p:stCondLst>
                                        </p:cTn>
                                        <p:tgtEl>
                                          <p:spTgt spid="2141"/>
                                        </p:tgtEl>
                                        <p:attrNameLst>
                                          <p:attrName>style.visibility</p:attrName>
                                        </p:attrNameLst>
                                      </p:cBhvr>
                                      <p:to>
                                        <p:strVal val="visible"/>
                                      </p:to>
                                    </p:set>
                                    <p:animEffect transition="in" filter="wipe(down)">
                                      <p:cBhvr>
                                        <p:cTn id="19" dur="1000"/>
                                        <p:tgtEl>
                                          <p:spTgt spid="2141"/>
                                        </p:tgtEl>
                                      </p:cBhvr>
                                    </p:animEffect>
                                  </p:childTnLst>
                                </p:cTn>
                              </p:par>
                              <p:par>
                                <p:cTn id="20" presetID="22" presetClass="entr" presetSubtype="4" fill="hold" grpId="0" nodeType="withEffect">
                                  <p:stCondLst>
                                    <p:cond delay="250"/>
                                  </p:stCondLst>
                                  <p:childTnLst>
                                    <p:set>
                                      <p:cBhvr>
                                        <p:cTn id="21" dur="1" fill="hold">
                                          <p:stCondLst>
                                            <p:cond delay="0"/>
                                          </p:stCondLst>
                                        </p:cTn>
                                        <p:tgtEl>
                                          <p:spTgt spid="2142"/>
                                        </p:tgtEl>
                                        <p:attrNameLst>
                                          <p:attrName>style.visibility</p:attrName>
                                        </p:attrNameLst>
                                      </p:cBhvr>
                                      <p:to>
                                        <p:strVal val="visible"/>
                                      </p:to>
                                    </p:set>
                                    <p:animEffect transition="in" filter="wipe(down)">
                                      <p:cBhvr>
                                        <p:cTn id="22" dur="1000"/>
                                        <p:tgtEl>
                                          <p:spTgt spid="2142"/>
                                        </p:tgtEl>
                                      </p:cBhvr>
                                    </p:animEffect>
                                  </p:childTnLst>
                                </p:cTn>
                              </p:par>
                              <p:par>
                                <p:cTn id="23" presetID="22" presetClass="entr" presetSubtype="4" fill="hold" grpId="0" nodeType="withEffect">
                                  <p:stCondLst>
                                    <p:cond delay="250"/>
                                  </p:stCondLst>
                                  <p:childTnLst>
                                    <p:set>
                                      <p:cBhvr>
                                        <p:cTn id="24" dur="1" fill="hold">
                                          <p:stCondLst>
                                            <p:cond delay="0"/>
                                          </p:stCondLst>
                                        </p:cTn>
                                        <p:tgtEl>
                                          <p:spTgt spid="2143"/>
                                        </p:tgtEl>
                                        <p:attrNameLst>
                                          <p:attrName>style.visibility</p:attrName>
                                        </p:attrNameLst>
                                      </p:cBhvr>
                                      <p:to>
                                        <p:strVal val="visible"/>
                                      </p:to>
                                    </p:set>
                                    <p:animEffect transition="in" filter="wipe(down)">
                                      <p:cBhvr>
                                        <p:cTn id="25" dur="1000"/>
                                        <p:tgtEl>
                                          <p:spTgt spid="2143"/>
                                        </p:tgtEl>
                                      </p:cBhvr>
                                    </p:animEffect>
                                  </p:childTnLst>
                                </p:cTn>
                              </p:par>
                              <p:par>
                                <p:cTn id="26" presetID="22" presetClass="entr" presetSubtype="4" fill="hold" grpId="0" nodeType="withEffect">
                                  <p:stCondLst>
                                    <p:cond delay="250"/>
                                  </p:stCondLst>
                                  <p:childTnLst>
                                    <p:set>
                                      <p:cBhvr>
                                        <p:cTn id="27" dur="1" fill="hold">
                                          <p:stCondLst>
                                            <p:cond delay="0"/>
                                          </p:stCondLst>
                                        </p:cTn>
                                        <p:tgtEl>
                                          <p:spTgt spid="2144"/>
                                        </p:tgtEl>
                                        <p:attrNameLst>
                                          <p:attrName>style.visibility</p:attrName>
                                        </p:attrNameLst>
                                      </p:cBhvr>
                                      <p:to>
                                        <p:strVal val="visible"/>
                                      </p:to>
                                    </p:set>
                                    <p:animEffect transition="in" filter="wipe(down)">
                                      <p:cBhvr>
                                        <p:cTn id="28" dur="1000"/>
                                        <p:tgtEl>
                                          <p:spTgt spid="2144"/>
                                        </p:tgtEl>
                                      </p:cBhvr>
                                    </p:animEffect>
                                  </p:childTnLst>
                                </p:cTn>
                              </p:par>
                              <p:par>
                                <p:cTn id="29" presetID="22" presetClass="entr" presetSubtype="4" fill="hold" grpId="0" nodeType="withEffect">
                                  <p:stCondLst>
                                    <p:cond delay="250"/>
                                  </p:stCondLst>
                                  <p:childTnLst>
                                    <p:set>
                                      <p:cBhvr>
                                        <p:cTn id="30" dur="1" fill="hold">
                                          <p:stCondLst>
                                            <p:cond delay="0"/>
                                          </p:stCondLst>
                                        </p:cTn>
                                        <p:tgtEl>
                                          <p:spTgt spid="2145"/>
                                        </p:tgtEl>
                                        <p:attrNameLst>
                                          <p:attrName>style.visibility</p:attrName>
                                        </p:attrNameLst>
                                      </p:cBhvr>
                                      <p:to>
                                        <p:strVal val="visible"/>
                                      </p:to>
                                    </p:set>
                                    <p:animEffect transition="in" filter="wipe(down)">
                                      <p:cBhvr>
                                        <p:cTn id="31" dur="1000"/>
                                        <p:tgtEl>
                                          <p:spTgt spid="2145"/>
                                        </p:tgtEl>
                                      </p:cBhvr>
                                    </p:animEffect>
                                  </p:childTnLst>
                                </p:cTn>
                              </p:par>
                              <p:par>
                                <p:cTn id="32" presetID="22" presetClass="entr" presetSubtype="4" fill="hold" grpId="0" nodeType="withEffect">
                                  <p:stCondLst>
                                    <p:cond delay="250"/>
                                  </p:stCondLst>
                                  <p:childTnLst>
                                    <p:set>
                                      <p:cBhvr>
                                        <p:cTn id="33" dur="1" fill="hold">
                                          <p:stCondLst>
                                            <p:cond delay="0"/>
                                          </p:stCondLst>
                                        </p:cTn>
                                        <p:tgtEl>
                                          <p:spTgt spid="2146"/>
                                        </p:tgtEl>
                                        <p:attrNameLst>
                                          <p:attrName>style.visibility</p:attrName>
                                        </p:attrNameLst>
                                      </p:cBhvr>
                                      <p:to>
                                        <p:strVal val="visible"/>
                                      </p:to>
                                    </p:set>
                                    <p:animEffect transition="in" filter="wipe(down)">
                                      <p:cBhvr>
                                        <p:cTn id="34" dur="1000"/>
                                        <p:tgtEl>
                                          <p:spTgt spid="2146"/>
                                        </p:tgtEl>
                                      </p:cBhvr>
                                    </p:animEffect>
                                  </p:childTnLst>
                                </p:cTn>
                              </p:par>
                              <p:par>
                                <p:cTn id="35" presetID="22" presetClass="entr" presetSubtype="4" fill="hold" grpId="0" nodeType="withEffect">
                                  <p:stCondLst>
                                    <p:cond delay="250"/>
                                  </p:stCondLst>
                                  <p:childTnLst>
                                    <p:set>
                                      <p:cBhvr>
                                        <p:cTn id="36" dur="1" fill="hold">
                                          <p:stCondLst>
                                            <p:cond delay="0"/>
                                          </p:stCondLst>
                                        </p:cTn>
                                        <p:tgtEl>
                                          <p:spTgt spid="2147"/>
                                        </p:tgtEl>
                                        <p:attrNameLst>
                                          <p:attrName>style.visibility</p:attrName>
                                        </p:attrNameLst>
                                      </p:cBhvr>
                                      <p:to>
                                        <p:strVal val="visible"/>
                                      </p:to>
                                    </p:set>
                                    <p:animEffect transition="in" filter="wipe(down)">
                                      <p:cBhvr>
                                        <p:cTn id="37" dur="1000"/>
                                        <p:tgtEl>
                                          <p:spTgt spid="2147"/>
                                        </p:tgtEl>
                                      </p:cBhvr>
                                    </p:animEffect>
                                  </p:childTnLst>
                                </p:cTn>
                              </p:par>
                              <p:par>
                                <p:cTn id="38" presetID="22" presetClass="entr" presetSubtype="4" fill="hold" grpId="0" nodeType="withEffect">
                                  <p:stCondLst>
                                    <p:cond delay="250"/>
                                  </p:stCondLst>
                                  <p:childTnLst>
                                    <p:set>
                                      <p:cBhvr>
                                        <p:cTn id="39" dur="1" fill="hold">
                                          <p:stCondLst>
                                            <p:cond delay="0"/>
                                          </p:stCondLst>
                                        </p:cTn>
                                        <p:tgtEl>
                                          <p:spTgt spid="2148"/>
                                        </p:tgtEl>
                                        <p:attrNameLst>
                                          <p:attrName>style.visibility</p:attrName>
                                        </p:attrNameLst>
                                      </p:cBhvr>
                                      <p:to>
                                        <p:strVal val="visible"/>
                                      </p:to>
                                    </p:set>
                                    <p:animEffect transition="in" filter="wipe(down)">
                                      <p:cBhvr>
                                        <p:cTn id="40" dur="1000"/>
                                        <p:tgtEl>
                                          <p:spTgt spid="2148"/>
                                        </p:tgtEl>
                                      </p:cBhvr>
                                    </p:animEffect>
                                  </p:childTnLst>
                                </p:cTn>
                              </p:par>
                              <p:par>
                                <p:cTn id="41" presetID="22" presetClass="entr" presetSubtype="4" fill="hold" grpId="0" nodeType="withEffect">
                                  <p:stCondLst>
                                    <p:cond delay="250"/>
                                  </p:stCondLst>
                                  <p:childTnLst>
                                    <p:set>
                                      <p:cBhvr>
                                        <p:cTn id="42" dur="1" fill="hold">
                                          <p:stCondLst>
                                            <p:cond delay="0"/>
                                          </p:stCondLst>
                                        </p:cTn>
                                        <p:tgtEl>
                                          <p:spTgt spid="2149"/>
                                        </p:tgtEl>
                                        <p:attrNameLst>
                                          <p:attrName>style.visibility</p:attrName>
                                        </p:attrNameLst>
                                      </p:cBhvr>
                                      <p:to>
                                        <p:strVal val="visible"/>
                                      </p:to>
                                    </p:set>
                                    <p:animEffect transition="in" filter="wipe(down)">
                                      <p:cBhvr>
                                        <p:cTn id="43" dur="1000"/>
                                        <p:tgtEl>
                                          <p:spTgt spid="2149"/>
                                        </p:tgtEl>
                                      </p:cBhvr>
                                    </p:animEffect>
                                  </p:childTnLst>
                                </p:cTn>
                              </p:par>
                              <p:par>
                                <p:cTn id="44" presetID="22" presetClass="entr" presetSubtype="4" fill="hold" grpId="0" nodeType="withEffect">
                                  <p:stCondLst>
                                    <p:cond delay="250"/>
                                  </p:stCondLst>
                                  <p:childTnLst>
                                    <p:set>
                                      <p:cBhvr>
                                        <p:cTn id="45" dur="1" fill="hold">
                                          <p:stCondLst>
                                            <p:cond delay="0"/>
                                          </p:stCondLst>
                                        </p:cTn>
                                        <p:tgtEl>
                                          <p:spTgt spid="2150"/>
                                        </p:tgtEl>
                                        <p:attrNameLst>
                                          <p:attrName>style.visibility</p:attrName>
                                        </p:attrNameLst>
                                      </p:cBhvr>
                                      <p:to>
                                        <p:strVal val="visible"/>
                                      </p:to>
                                    </p:set>
                                    <p:animEffect transition="in" filter="wipe(down)">
                                      <p:cBhvr>
                                        <p:cTn id="46" dur="1000"/>
                                        <p:tgtEl>
                                          <p:spTgt spid="2150"/>
                                        </p:tgtEl>
                                      </p:cBhvr>
                                    </p:animEffect>
                                  </p:childTnLst>
                                </p:cTn>
                              </p:par>
                              <p:par>
                                <p:cTn id="47" presetID="22" presetClass="entr" presetSubtype="4" fill="hold" grpId="0" nodeType="withEffect">
                                  <p:stCondLst>
                                    <p:cond delay="250"/>
                                  </p:stCondLst>
                                  <p:childTnLst>
                                    <p:set>
                                      <p:cBhvr>
                                        <p:cTn id="48" dur="1" fill="hold">
                                          <p:stCondLst>
                                            <p:cond delay="0"/>
                                          </p:stCondLst>
                                        </p:cTn>
                                        <p:tgtEl>
                                          <p:spTgt spid="2151"/>
                                        </p:tgtEl>
                                        <p:attrNameLst>
                                          <p:attrName>style.visibility</p:attrName>
                                        </p:attrNameLst>
                                      </p:cBhvr>
                                      <p:to>
                                        <p:strVal val="visible"/>
                                      </p:to>
                                    </p:set>
                                    <p:animEffect transition="in" filter="wipe(down)">
                                      <p:cBhvr>
                                        <p:cTn id="49" dur="1000"/>
                                        <p:tgtEl>
                                          <p:spTgt spid="2151"/>
                                        </p:tgtEl>
                                      </p:cBhvr>
                                    </p:animEffect>
                                  </p:childTnLst>
                                </p:cTn>
                              </p:par>
                              <p:par>
                                <p:cTn id="50" presetID="22" presetClass="entr" presetSubtype="4" fill="hold" grpId="0" nodeType="withEffect">
                                  <p:stCondLst>
                                    <p:cond delay="250"/>
                                  </p:stCondLst>
                                  <p:childTnLst>
                                    <p:set>
                                      <p:cBhvr>
                                        <p:cTn id="51" dur="1" fill="hold">
                                          <p:stCondLst>
                                            <p:cond delay="0"/>
                                          </p:stCondLst>
                                        </p:cTn>
                                        <p:tgtEl>
                                          <p:spTgt spid="2152"/>
                                        </p:tgtEl>
                                        <p:attrNameLst>
                                          <p:attrName>style.visibility</p:attrName>
                                        </p:attrNameLst>
                                      </p:cBhvr>
                                      <p:to>
                                        <p:strVal val="visible"/>
                                      </p:to>
                                    </p:set>
                                    <p:animEffect transition="in" filter="wipe(down)">
                                      <p:cBhvr>
                                        <p:cTn id="52" dur="1000"/>
                                        <p:tgtEl>
                                          <p:spTgt spid="2152"/>
                                        </p:tgtEl>
                                      </p:cBhvr>
                                    </p:animEffect>
                                  </p:childTnLst>
                                </p:cTn>
                              </p:par>
                              <p:par>
                                <p:cTn id="53" presetID="22" presetClass="entr" presetSubtype="4" fill="hold" grpId="0" nodeType="withEffect">
                                  <p:stCondLst>
                                    <p:cond delay="250"/>
                                  </p:stCondLst>
                                  <p:childTnLst>
                                    <p:set>
                                      <p:cBhvr>
                                        <p:cTn id="54" dur="1" fill="hold">
                                          <p:stCondLst>
                                            <p:cond delay="0"/>
                                          </p:stCondLst>
                                        </p:cTn>
                                        <p:tgtEl>
                                          <p:spTgt spid="2153"/>
                                        </p:tgtEl>
                                        <p:attrNameLst>
                                          <p:attrName>style.visibility</p:attrName>
                                        </p:attrNameLst>
                                      </p:cBhvr>
                                      <p:to>
                                        <p:strVal val="visible"/>
                                      </p:to>
                                    </p:set>
                                    <p:animEffect transition="in" filter="wipe(down)">
                                      <p:cBhvr>
                                        <p:cTn id="55" dur="1000"/>
                                        <p:tgtEl>
                                          <p:spTgt spid="2153"/>
                                        </p:tgtEl>
                                      </p:cBhvr>
                                    </p:animEffect>
                                  </p:childTnLst>
                                </p:cTn>
                              </p:par>
                              <p:par>
                                <p:cTn id="56" presetID="22" presetClass="entr" presetSubtype="4" fill="hold" grpId="0" nodeType="withEffect">
                                  <p:stCondLst>
                                    <p:cond delay="250"/>
                                  </p:stCondLst>
                                  <p:childTnLst>
                                    <p:set>
                                      <p:cBhvr>
                                        <p:cTn id="57" dur="1" fill="hold">
                                          <p:stCondLst>
                                            <p:cond delay="0"/>
                                          </p:stCondLst>
                                        </p:cTn>
                                        <p:tgtEl>
                                          <p:spTgt spid="2154"/>
                                        </p:tgtEl>
                                        <p:attrNameLst>
                                          <p:attrName>style.visibility</p:attrName>
                                        </p:attrNameLst>
                                      </p:cBhvr>
                                      <p:to>
                                        <p:strVal val="visible"/>
                                      </p:to>
                                    </p:set>
                                    <p:animEffect transition="in" filter="wipe(down)">
                                      <p:cBhvr>
                                        <p:cTn id="58" dur="1000"/>
                                        <p:tgtEl>
                                          <p:spTgt spid="2154"/>
                                        </p:tgtEl>
                                      </p:cBhvr>
                                    </p:animEffect>
                                  </p:childTnLst>
                                </p:cTn>
                              </p:par>
                              <p:par>
                                <p:cTn id="59" presetID="22" presetClass="entr" presetSubtype="4" fill="hold" grpId="0" nodeType="withEffect">
                                  <p:stCondLst>
                                    <p:cond delay="250"/>
                                  </p:stCondLst>
                                  <p:childTnLst>
                                    <p:set>
                                      <p:cBhvr>
                                        <p:cTn id="60" dur="1" fill="hold">
                                          <p:stCondLst>
                                            <p:cond delay="0"/>
                                          </p:stCondLst>
                                        </p:cTn>
                                        <p:tgtEl>
                                          <p:spTgt spid="2155"/>
                                        </p:tgtEl>
                                        <p:attrNameLst>
                                          <p:attrName>style.visibility</p:attrName>
                                        </p:attrNameLst>
                                      </p:cBhvr>
                                      <p:to>
                                        <p:strVal val="visible"/>
                                      </p:to>
                                    </p:set>
                                    <p:animEffect transition="in" filter="wipe(down)">
                                      <p:cBhvr>
                                        <p:cTn id="61" dur="1000"/>
                                        <p:tgtEl>
                                          <p:spTgt spid="2155"/>
                                        </p:tgtEl>
                                      </p:cBhvr>
                                    </p:animEffect>
                                  </p:childTnLst>
                                </p:cTn>
                              </p:par>
                              <p:par>
                                <p:cTn id="62" presetID="22" presetClass="entr" presetSubtype="4" fill="hold" nodeType="withEffect">
                                  <p:stCondLst>
                                    <p:cond delay="250"/>
                                  </p:stCondLst>
                                  <p:childTnLst>
                                    <p:set>
                                      <p:cBhvr>
                                        <p:cTn id="63" dur="1" fill="hold">
                                          <p:stCondLst>
                                            <p:cond delay="0"/>
                                          </p:stCondLst>
                                        </p:cTn>
                                        <p:tgtEl>
                                          <p:spTgt spid="2165"/>
                                        </p:tgtEl>
                                        <p:attrNameLst>
                                          <p:attrName>style.visibility</p:attrName>
                                        </p:attrNameLst>
                                      </p:cBhvr>
                                      <p:to>
                                        <p:strVal val="visible"/>
                                      </p:to>
                                    </p:set>
                                    <p:animEffect transition="in" filter="wipe(down)">
                                      <p:cBhvr>
                                        <p:cTn id="64" dur="1000"/>
                                        <p:tgtEl>
                                          <p:spTgt spid="2165"/>
                                        </p:tgtEl>
                                      </p:cBhvr>
                                    </p:animEffect>
                                  </p:childTnLst>
                                </p:cTn>
                              </p:par>
                              <p:par>
                                <p:cTn id="65" presetID="22" presetClass="entr" presetSubtype="4" fill="hold" grpId="1" nodeType="withEffect">
                                  <p:stCondLst>
                                    <p:cond delay="250"/>
                                  </p:stCondLst>
                                  <p:childTnLst>
                                    <p:set>
                                      <p:cBhvr>
                                        <p:cTn id="66" dur="1" fill="hold">
                                          <p:stCondLst>
                                            <p:cond delay="0"/>
                                          </p:stCondLst>
                                        </p:cTn>
                                        <p:tgtEl>
                                          <p:spTgt spid="2137"/>
                                        </p:tgtEl>
                                        <p:attrNameLst>
                                          <p:attrName>style.visibility</p:attrName>
                                        </p:attrNameLst>
                                      </p:cBhvr>
                                      <p:to>
                                        <p:strVal val="visible"/>
                                      </p:to>
                                    </p:set>
                                    <p:animEffect transition="in" filter="wipe(down)">
                                      <p:cBhvr>
                                        <p:cTn id="67" dur="1000"/>
                                        <p:tgtEl>
                                          <p:spTgt spid="2137"/>
                                        </p:tgtEl>
                                      </p:cBhvr>
                                    </p:animEffect>
                                  </p:childTnLst>
                                </p:cTn>
                              </p:par>
                              <p:par>
                                <p:cTn id="68" presetID="22" presetClass="entr" presetSubtype="4" fill="hold" grpId="1" nodeType="withEffect">
                                  <p:stCondLst>
                                    <p:cond delay="250"/>
                                  </p:stCondLst>
                                  <p:childTnLst>
                                    <p:set>
                                      <p:cBhvr>
                                        <p:cTn id="69" dur="1" fill="hold">
                                          <p:stCondLst>
                                            <p:cond delay="0"/>
                                          </p:stCondLst>
                                        </p:cTn>
                                        <p:tgtEl>
                                          <p:spTgt spid="2138"/>
                                        </p:tgtEl>
                                        <p:attrNameLst>
                                          <p:attrName>style.visibility</p:attrName>
                                        </p:attrNameLst>
                                      </p:cBhvr>
                                      <p:to>
                                        <p:strVal val="visible"/>
                                      </p:to>
                                    </p:set>
                                    <p:animEffect transition="in" filter="wipe(down)">
                                      <p:cBhvr>
                                        <p:cTn id="70" dur="1000"/>
                                        <p:tgtEl>
                                          <p:spTgt spid="2138"/>
                                        </p:tgtEl>
                                      </p:cBhvr>
                                    </p:animEffect>
                                  </p:childTnLst>
                                </p:cTn>
                              </p:par>
                              <p:par>
                                <p:cTn id="71" presetID="22" presetClass="entr" presetSubtype="4" fill="hold" grpId="1" nodeType="withEffect">
                                  <p:stCondLst>
                                    <p:cond delay="250"/>
                                  </p:stCondLst>
                                  <p:childTnLst>
                                    <p:set>
                                      <p:cBhvr>
                                        <p:cTn id="72" dur="1" fill="hold">
                                          <p:stCondLst>
                                            <p:cond delay="0"/>
                                          </p:stCondLst>
                                        </p:cTn>
                                        <p:tgtEl>
                                          <p:spTgt spid="2139"/>
                                        </p:tgtEl>
                                        <p:attrNameLst>
                                          <p:attrName>style.visibility</p:attrName>
                                        </p:attrNameLst>
                                      </p:cBhvr>
                                      <p:to>
                                        <p:strVal val="visible"/>
                                      </p:to>
                                    </p:set>
                                    <p:animEffect transition="in" filter="wipe(down)">
                                      <p:cBhvr>
                                        <p:cTn id="73" dur="1000"/>
                                        <p:tgtEl>
                                          <p:spTgt spid="2139"/>
                                        </p:tgtEl>
                                      </p:cBhvr>
                                    </p:animEffect>
                                  </p:childTnLst>
                                </p:cTn>
                              </p:par>
                              <p:par>
                                <p:cTn id="74" presetID="22" presetClass="entr" presetSubtype="4" fill="hold" grpId="1" nodeType="withEffect">
                                  <p:stCondLst>
                                    <p:cond delay="250"/>
                                  </p:stCondLst>
                                  <p:childTnLst>
                                    <p:set>
                                      <p:cBhvr>
                                        <p:cTn id="75" dur="1" fill="hold">
                                          <p:stCondLst>
                                            <p:cond delay="0"/>
                                          </p:stCondLst>
                                        </p:cTn>
                                        <p:tgtEl>
                                          <p:spTgt spid="2140"/>
                                        </p:tgtEl>
                                        <p:attrNameLst>
                                          <p:attrName>style.visibility</p:attrName>
                                        </p:attrNameLst>
                                      </p:cBhvr>
                                      <p:to>
                                        <p:strVal val="visible"/>
                                      </p:to>
                                    </p:set>
                                    <p:animEffect transition="in" filter="wipe(down)">
                                      <p:cBhvr>
                                        <p:cTn id="76" dur="1000"/>
                                        <p:tgtEl>
                                          <p:spTgt spid="2140"/>
                                        </p:tgtEl>
                                      </p:cBhvr>
                                    </p:animEffect>
                                  </p:childTnLst>
                                </p:cTn>
                              </p:par>
                              <p:par>
                                <p:cTn id="77" presetID="22" presetClass="entr" presetSubtype="4" fill="hold" grpId="1" nodeType="withEffect">
                                  <p:stCondLst>
                                    <p:cond delay="250"/>
                                  </p:stCondLst>
                                  <p:childTnLst>
                                    <p:set>
                                      <p:cBhvr>
                                        <p:cTn id="78" dur="1" fill="hold">
                                          <p:stCondLst>
                                            <p:cond delay="0"/>
                                          </p:stCondLst>
                                        </p:cTn>
                                        <p:tgtEl>
                                          <p:spTgt spid="2141"/>
                                        </p:tgtEl>
                                        <p:attrNameLst>
                                          <p:attrName>style.visibility</p:attrName>
                                        </p:attrNameLst>
                                      </p:cBhvr>
                                      <p:to>
                                        <p:strVal val="visible"/>
                                      </p:to>
                                    </p:set>
                                    <p:animEffect transition="in" filter="wipe(down)">
                                      <p:cBhvr>
                                        <p:cTn id="79" dur="1000"/>
                                        <p:tgtEl>
                                          <p:spTgt spid="2141"/>
                                        </p:tgtEl>
                                      </p:cBhvr>
                                    </p:animEffect>
                                  </p:childTnLst>
                                </p:cTn>
                              </p:par>
                              <p:par>
                                <p:cTn id="80" presetID="22" presetClass="entr" presetSubtype="4" fill="hold" grpId="1" nodeType="withEffect">
                                  <p:stCondLst>
                                    <p:cond delay="250"/>
                                  </p:stCondLst>
                                  <p:childTnLst>
                                    <p:set>
                                      <p:cBhvr>
                                        <p:cTn id="81" dur="1" fill="hold">
                                          <p:stCondLst>
                                            <p:cond delay="0"/>
                                          </p:stCondLst>
                                        </p:cTn>
                                        <p:tgtEl>
                                          <p:spTgt spid="2142"/>
                                        </p:tgtEl>
                                        <p:attrNameLst>
                                          <p:attrName>style.visibility</p:attrName>
                                        </p:attrNameLst>
                                      </p:cBhvr>
                                      <p:to>
                                        <p:strVal val="visible"/>
                                      </p:to>
                                    </p:set>
                                    <p:animEffect transition="in" filter="wipe(down)">
                                      <p:cBhvr>
                                        <p:cTn id="82" dur="1000"/>
                                        <p:tgtEl>
                                          <p:spTgt spid="2142"/>
                                        </p:tgtEl>
                                      </p:cBhvr>
                                    </p:animEffect>
                                  </p:childTnLst>
                                </p:cTn>
                              </p:par>
                              <p:par>
                                <p:cTn id="83" presetID="22" presetClass="entr" presetSubtype="4" fill="hold" grpId="1" nodeType="withEffect">
                                  <p:stCondLst>
                                    <p:cond delay="250"/>
                                  </p:stCondLst>
                                  <p:childTnLst>
                                    <p:set>
                                      <p:cBhvr>
                                        <p:cTn id="84" dur="1" fill="hold">
                                          <p:stCondLst>
                                            <p:cond delay="0"/>
                                          </p:stCondLst>
                                        </p:cTn>
                                        <p:tgtEl>
                                          <p:spTgt spid="2143"/>
                                        </p:tgtEl>
                                        <p:attrNameLst>
                                          <p:attrName>style.visibility</p:attrName>
                                        </p:attrNameLst>
                                      </p:cBhvr>
                                      <p:to>
                                        <p:strVal val="visible"/>
                                      </p:to>
                                    </p:set>
                                    <p:animEffect transition="in" filter="wipe(down)">
                                      <p:cBhvr>
                                        <p:cTn id="85" dur="1000"/>
                                        <p:tgtEl>
                                          <p:spTgt spid="2143"/>
                                        </p:tgtEl>
                                      </p:cBhvr>
                                    </p:animEffect>
                                  </p:childTnLst>
                                </p:cTn>
                              </p:par>
                              <p:par>
                                <p:cTn id="86" presetID="22" presetClass="entr" presetSubtype="4" fill="hold" grpId="1" nodeType="withEffect">
                                  <p:stCondLst>
                                    <p:cond delay="250"/>
                                  </p:stCondLst>
                                  <p:childTnLst>
                                    <p:set>
                                      <p:cBhvr>
                                        <p:cTn id="87" dur="1" fill="hold">
                                          <p:stCondLst>
                                            <p:cond delay="0"/>
                                          </p:stCondLst>
                                        </p:cTn>
                                        <p:tgtEl>
                                          <p:spTgt spid="2144"/>
                                        </p:tgtEl>
                                        <p:attrNameLst>
                                          <p:attrName>style.visibility</p:attrName>
                                        </p:attrNameLst>
                                      </p:cBhvr>
                                      <p:to>
                                        <p:strVal val="visible"/>
                                      </p:to>
                                    </p:set>
                                    <p:animEffect transition="in" filter="wipe(down)">
                                      <p:cBhvr>
                                        <p:cTn id="88" dur="1000"/>
                                        <p:tgtEl>
                                          <p:spTgt spid="2144"/>
                                        </p:tgtEl>
                                      </p:cBhvr>
                                    </p:animEffect>
                                  </p:childTnLst>
                                </p:cTn>
                              </p:par>
                              <p:par>
                                <p:cTn id="89" presetID="22" presetClass="entr" presetSubtype="4" fill="hold" grpId="1" nodeType="withEffect">
                                  <p:stCondLst>
                                    <p:cond delay="250"/>
                                  </p:stCondLst>
                                  <p:childTnLst>
                                    <p:set>
                                      <p:cBhvr>
                                        <p:cTn id="90" dur="1" fill="hold">
                                          <p:stCondLst>
                                            <p:cond delay="0"/>
                                          </p:stCondLst>
                                        </p:cTn>
                                        <p:tgtEl>
                                          <p:spTgt spid="2145"/>
                                        </p:tgtEl>
                                        <p:attrNameLst>
                                          <p:attrName>style.visibility</p:attrName>
                                        </p:attrNameLst>
                                      </p:cBhvr>
                                      <p:to>
                                        <p:strVal val="visible"/>
                                      </p:to>
                                    </p:set>
                                    <p:animEffect transition="in" filter="wipe(down)">
                                      <p:cBhvr>
                                        <p:cTn id="91" dur="1000"/>
                                        <p:tgtEl>
                                          <p:spTgt spid="2145"/>
                                        </p:tgtEl>
                                      </p:cBhvr>
                                    </p:animEffect>
                                  </p:childTnLst>
                                </p:cTn>
                              </p:par>
                              <p:par>
                                <p:cTn id="92" presetID="22" presetClass="entr" presetSubtype="4" fill="hold" grpId="1" nodeType="withEffect">
                                  <p:stCondLst>
                                    <p:cond delay="250"/>
                                  </p:stCondLst>
                                  <p:childTnLst>
                                    <p:set>
                                      <p:cBhvr>
                                        <p:cTn id="93" dur="1" fill="hold">
                                          <p:stCondLst>
                                            <p:cond delay="0"/>
                                          </p:stCondLst>
                                        </p:cTn>
                                        <p:tgtEl>
                                          <p:spTgt spid="2146"/>
                                        </p:tgtEl>
                                        <p:attrNameLst>
                                          <p:attrName>style.visibility</p:attrName>
                                        </p:attrNameLst>
                                      </p:cBhvr>
                                      <p:to>
                                        <p:strVal val="visible"/>
                                      </p:to>
                                    </p:set>
                                    <p:animEffect transition="in" filter="wipe(down)">
                                      <p:cBhvr>
                                        <p:cTn id="94" dur="1000"/>
                                        <p:tgtEl>
                                          <p:spTgt spid="2146"/>
                                        </p:tgtEl>
                                      </p:cBhvr>
                                    </p:animEffect>
                                  </p:childTnLst>
                                </p:cTn>
                              </p:par>
                              <p:par>
                                <p:cTn id="95" presetID="22" presetClass="entr" presetSubtype="4" fill="hold" grpId="1" nodeType="withEffect">
                                  <p:stCondLst>
                                    <p:cond delay="250"/>
                                  </p:stCondLst>
                                  <p:childTnLst>
                                    <p:set>
                                      <p:cBhvr>
                                        <p:cTn id="96" dur="1" fill="hold">
                                          <p:stCondLst>
                                            <p:cond delay="0"/>
                                          </p:stCondLst>
                                        </p:cTn>
                                        <p:tgtEl>
                                          <p:spTgt spid="2147"/>
                                        </p:tgtEl>
                                        <p:attrNameLst>
                                          <p:attrName>style.visibility</p:attrName>
                                        </p:attrNameLst>
                                      </p:cBhvr>
                                      <p:to>
                                        <p:strVal val="visible"/>
                                      </p:to>
                                    </p:set>
                                    <p:animEffect transition="in" filter="wipe(down)">
                                      <p:cBhvr>
                                        <p:cTn id="97" dur="1000"/>
                                        <p:tgtEl>
                                          <p:spTgt spid="2147"/>
                                        </p:tgtEl>
                                      </p:cBhvr>
                                    </p:animEffect>
                                  </p:childTnLst>
                                </p:cTn>
                              </p:par>
                              <p:par>
                                <p:cTn id="98" presetID="22" presetClass="entr" presetSubtype="4" fill="hold" grpId="1" nodeType="withEffect">
                                  <p:stCondLst>
                                    <p:cond delay="250"/>
                                  </p:stCondLst>
                                  <p:childTnLst>
                                    <p:set>
                                      <p:cBhvr>
                                        <p:cTn id="99" dur="1" fill="hold">
                                          <p:stCondLst>
                                            <p:cond delay="0"/>
                                          </p:stCondLst>
                                        </p:cTn>
                                        <p:tgtEl>
                                          <p:spTgt spid="2148"/>
                                        </p:tgtEl>
                                        <p:attrNameLst>
                                          <p:attrName>style.visibility</p:attrName>
                                        </p:attrNameLst>
                                      </p:cBhvr>
                                      <p:to>
                                        <p:strVal val="visible"/>
                                      </p:to>
                                    </p:set>
                                    <p:animEffect transition="in" filter="wipe(down)">
                                      <p:cBhvr>
                                        <p:cTn id="100" dur="1000"/>
                                        <p:tgtEl>
                                          <p:spTgt spid="2148"/>
                                        </p:tgtEl>
                                      </p:cBhvr>
                                    </p:animEffect>
                                  </p:childTnLst>
                                </p:cTn>
                              </p:par>
                              <p:par>
                                <p:cTn id="101" presetID="22" presetClass="entr" presetSubtype="4" fill="hold" grpId="1" nodeType="withEffect">
                                  <p:stCondLst>
                                    <p:cond delay="250"/>
                                  </p:stCondLst>
                                  <p:childTnLst>
                                    <p:set>
                                      <p:cBhvr>
                                        <p:cTn id="102" dur="1" fill="hold">
                                          <p:stCondLst>
                                            <p:cond delay="0"/>
                                          </p:stCondLst>
                                        </p:cTn>
                                        <p:tgtEl>
                                          <p:spTgt spid="2149"/>
                                        </p:tgtEl>
                                        <p:attrNameLst>
                                          <p:attrName>style.visibility</p:attrName>
                                        </p:attrNameLst>
                                      </p:cBhvr>
                                      <p:to>
                                        <p:strVal val="visible"/>
                                      </p:to>
                                    </p:set>
                                    <p:animEffect transition="in" filter="wipe(down)">
                                      <p:cBhvr>
                                        <p:cTn id="103" dur="1000"/>
                                        <p:tgtEl>
                                          <p:spTgt spid="2149"/>
                                        </p:tgtEl>
                                      </p:cBhvr>
                                    </p:animEffect>
                                  </p:childTnLst>
                                </p:cTn>
                              </p:par>
                              <p:par>
                                <p:cTn id="104" presetID="22" presetClass="entr" presetSubtype="4" fill="hold" grpId="1" nodeType="withEffect">
                                  <p:stCondLst>
                                    <p:cond delay="250"/>
                                  </p:stCondLst>
                                  <p:childTnLst>
                                    <p:set>
                                      <p:cBhvr>
                                        <p:cTn id="105" dur="1" fill="hold">
                                          <p:stCondLst>
                                            <p:cond delay="0"/>
                                          </p:stCondLst>
                                        </p:cTn>
                                        <p:tgtEl>
                                          <p:spTgt spid="2150"/>
                                        </p:tgtEl>
                                        <p:attrNameLst>
                                          <p:attrName>style.visibility</p:attrName>
                                        </p:attrNameLst>
                                      </p:cBhvr>
                                      <p:to>
                                        <p:strVal val="visible"/>
                                      </p:to>
                                    </p:set>
                                    <p:animEffect transition="in" filter="wipe(down)">
                                      <p:cBhvr>
                                        <p:cTn id="106" dur="1000"/>
                                        <p:tgtEl>
                                          <p:spTgt spid="2150"/>
                                        </p:tgtEl>
                                      </p:cBhvr>
                                    </p:animEffect>
                                  </p:childTnLst>
                                </p:cTn>
                              </p:par>
                              <p:par>
                                <p:cTn id="107" presetID="22" presetClass="entr" presetSubtype="4" fill="hold" grpId="1" nodeType="withEffect">
                                  <p:stCondLst>
                                    <p:cond delay="250"/>
                                  </p:stCondLst>
                                  <p:childTnLst>
                                    <p:set>
                                      <p:cBhvr>
                                        <p:cTn id="108" dur="1" fill="hold">
                                          <p:stCondLst>
                                            <p:cond delay="0"/>
                                          </p:stCondLst>
                                        </p:cTn>
                                        <p:tgtEl>
                                          <p:spTgt spid="2151"/>
                                        </p:tgtEl>
                                        <p:attrNameLst>
                                          <p:attrName>style.visibility</p:attrName>
                                        </p:attrNameLst>
                                      </p:cBhvr>
                                      <p:to>
                                        <p:strVal val="visible"/>
                                      </p:to>
                                    </p:set>
                                    <p:animEffect transition="in" filter="wipe(down)">
                                      <p:cBhvr>
                                        <p:cTn id="109" dur="1000"/>
                                        <p:tgtEl>
                                          <p:spTgt spid="2151"/>
                                        </p:tgtEl>
                                      </p:cBhvr>
                                    </p:animEffect>
                                  </p:childTnLst>
                                </p:cTn>
                              </p:par>
                              <p:par>
                                <p:cTn id="110" presetID="22" presetClass="entr" presetSubtype="4" fill="hold" grpId="1" nodeType="withEffect">
                                  <p:stCondLst>
                                    <p:cond delay="250"/>
                                  </p:stCondLst>
                                  <p:childTnLst>
                                    <p:set>
                                      <p:cBhvr>
                                        <p:cTn id="111" dur="1" fill="hold">
                                          <p:stCondLst>
                                            <p:cond delay="0"/>
                                          </p:stCondLst>
                                        </p:cTn>
                                        <p:tgtEl>
                                          <p:spTgt spid="2152"/>
                                        </p:tgtEl>
                                        <p:attrNameLst>
                                          <p:attrName>style.visibility</p:attrName>
                                        </p:attrNameLst>
                                      </p:cBhvr>
                                      <p:to>
                                        <p:strVal val="visible"/>
                                      </p:to>
                                    </p:set>
                                    <p:animEffect transition="in" filter="wipe(down)">
                                      <p:cBhvr>
                                        <p:cTn id="112" dur="1000"/>
                                        <p:tgtEl>
                                          <p:spTgt spid="2152"/>
                                        </p:tgtEl>
                                      </p:cBhvr>
                                    </p:animEffect>
                                  </p:childTnLst>
                                </p:cTn>
                              </p:par>
                              <p:par>
                                <p:cTn id="113" presetID="22" presetClass="entr" presetSubtype="4" fill="hold" grpId="1" nodeType="withEffect">
                                  <p:stCondLst>
                                    <p:cond delay="250"/>
                                  </p:stCondLst>
                                  <p:childTnLst>
                                    <p:set>
                                      <p:cBhvr>
                                        <p:cTn id="114" dur="1" fill="hold">
                                          <p:stCondLst>
                                            <p:cond delay="0"/>
                                          </p:stCondLst>
                                        </p:cTn>
                                        <p:tgtEl>
                                          <p:spTgt spid="2153"/>
                                        </p:tgtEl>
                                        <p:attrNameLst>
                                          <p:attrName>style.visibility</p:attrName>
                                        </p:attrNameLst>
                                      </p:cBhvr>
                                      <p:to>
                                        <p:strVal val="visible"/>
                                      </p:to>
                                    </p:set>
                                    <p:animEffect transition="in" filter="wipe(down)">
                                      <p:cBhvr>
                                        <p:cTn id="115" dur="1000"/>
                                        <p:tgtEl>
                                          <p:spTgt spid="2153"/>
                                        </p:tgtEl>
                                      </p:cBhvr>
                                    </p:animEffect>
                                  </p:childTnLst>
                                </p:cTn>
                              </p:par>
                              <p:par>
                                <p:cTn id="116" presetID="22" presetClass="entr" presetSubtype="4" fill="hold" grpId="1" nodeType="withEffect">
                                  <p:stCondLst>
                                    <p:cond delay="250"/>
                                  </p:stCondLst>
                                  <p:childTnLst>
                                    <p:set>
                                      <p:cBhvr>
                                        <p:cTn id="117" dur="1" fill="hold">
                                          <p:stCondLst>
                                            <p:cond delay="0"/>
                                          </p:stCondLst>
                                        </p:cTn>
                                        <p:tgtEl>
                                          <p:spTgt spid="2154"/>
                                        </p:tgtEl>
                                        <p:attrNameLst>
                                          <p:attrName>style.visibility</p:attrName>
                                        </p:attrNameLst>
                                      </p:cBhvr>
                                      <p:to>
                                        <p:strVal val="visible"/>
                                      </p:to>
                                    </p:set>
                                    <p:animEffect transition="in" filter="wipe(down)">
                                      <p:cBhvr>
                                        <p:cTn id="118" dur="1000"/>
                                        <p:tgtEl>
                                          <p:spTgt spid="2154"/>
                                        </p:tgtEl>
                                      </p:cBhvr>
                                    </p:animEffect>
                                  </p:childTnLst>
                                </p:cTn>
                              </p:par>
                              <p:par>
                                <p:cTn id="119" presetID="22" presetClass="entr" presetSubtype="4" fill="hold" grpId="1" nodeType="withEffect">
                                  <p:stCondLst>
                                    <p:cond delay="250"/>
                                  </p:stCondLst>
                                  <p:childTnLst>
                                    <p:set>
                                      <p:cBhvr>
                                        <p:cTn id="120" dur="1" fill="hold">
                                          <p:stCondLst>
                                            <p:cond delay="0"/>
                                          </p:stCondLst>
                                        </p:cTn>
                                        <p:tgtEl>
                                          <p:spTgt spid="2155"/>
                                        </p:tgtEl>
                                        <p:attrNameLst>
                                          <p:attrName>style.visibility</p:attrName>
                                        </p:attrNameLst>
                                      </p:cBhvr>
                                      <p:to>
                                        <p:strVal val="visible"/>
                                      </p:to>
                                    </p:set>
                                    <p:animEffect transition="in" filter="wipe(down)">
                                      <p:cBhvr>
                                        <p:cTn id="121" dur="1000"/>
                                        <p:tgtEl>
                                          <p:spTgt spid="2155"/>
                                        </p:tgtEl>
                                      </p:cBhvr>
                                    </p:animEffect>
                                  </p:childTnLst>
                                </p:cTn>
                              </p:par>
                              <p:par>
                                <p:cTn id="122" presetID="22" presetClass="entr" presetSubtype="4" fill="hold" nodeType="withEffect">
                                  <p:stCondLst>
                                    <p:cond delay="250"/>
                                  </p:stCondLst>
                                  <p:childTnLst>
                                    <p:set>
                                      <p:cBhvr>
                                        <p:cTn id="123" dur="1" fill="hold">
                                          <p:stCondLst>
                                            <p:cond delay="0"/>
                                          </p:stCondLst>
                                        </p:cTn>
                                        <p:tgtEl>
                                          <p:spTgt spid="2165"/>
                                        </p:tgtEl>
                                        <p:attrNameLst>
                                          <p:attrName>style.visibility</p:attrName>
                                        </p:attrNameLst>
                                      </p:cBhvr>
                                      <p:to>
                                        <p:strVal val="visible"/>
                                      </p:to>
                                    </p:set>
                                    <p:animEffect transition="in" filter="wipe(down)">
                                      <p:cBhvr>
                                        <p:cTn id="124" dur="1000"/>
                                        <p:tgtEl>
                                          <p:spTgt spid="2165"/>
                                        </p:tgtEl>
                                      </p:cBhvr>
                                    </p:animEffect>
                                  </p:childTnLst>
                                </p:cTn>
                              </p:par>
                            </p:childTnLst>
                          </p:cTn>
                        </p:par>
                      </p:childTnLst>
                    </p:cTn>
                  </p:par>
                  <p:par>
                    <p:cTn id="125" fill="hold" nodeType="clickPar">
                      <p:stCondLst>
                        <p:cond delay="indefinite"/>
                        <p:cond evt="onBegin" delay="0">
                          <p:tn val="124"/>
                        </p:cond>
                      </p:stCondLst>
                      <p:childTnLst>
                        <p:par>
                          <p:cTn id="126" fill="hold">
                            <p:stCondLst>
                              <p:cond delay="0"/>
                            </p:stCondLst>
                            <p:childTnLst>
                              <p:par>
                                <p:cTn id="127" presetID="22" presetClass="entr" presetSubtype="4" fill="hold" grpId="0" nodeType="clickEffect">
                                  <p:stCondLst>
                                    <p:cond delay="0"/>
                                  </p:stCondLst>
                                  <p:childTnLst>
                                    <p:set>
                                      <p:cBhvr>
                                        <p:cTn id="128" dur="1" fill="hold">
                                          <p:stCondLst>
                                            <p:cond delay="0"/>
                                          </p:stCondLst>
                                        </p:cTn>
                                        <p:tgtEl>
                                          <p:spTgt spid="2156"/>
                                        </p:tgtEl>
                                        <p:attrNameLst>
                                          <p:attrName>style.visibility</p:attrName>
                                        </p:attrNameLst>
                                      </p:cBhvr>
                                      <p:to>
                                        <p:strVal val="visible"/>
                                      </p:to>
                                    </p:set>
                                    <p:animEffect transition="in" filter="wipe(down)">
                                      <p:cBhvr>
                                        <p:cTn id="129" dur="1000"/>
                                        <p:tgtEl>
                                          <p:spTgt spid="2156"/>
                                        </p:tgtEl>
                                      </p:cBhvr>
                                    </p:animEffect>
                                  </p:childTnLst>
                                </p:cTn>
                              </p:par>
                              <p:par>
                                <p:cTn id="130" presetID="22" presetClass="entr" presetSubtype="4" fill="hold" grpId="0" nodeType="withEffect">
                                  <p:stCondLst>
                                    <p:cond delay="0"/>
                                  </p:stCondLst>
                                  <p:childTnLst>
                                    <p:set>
                                      <p:cBhvr>
                                        <p:cTn id="131" dur="1" fill="hold">
                                          <p:stCondLst>
                                            <p:cond delay="0"/>
                                          </p:stCondLst>
                                        </p:cTn>
                                        <p:tgtEl>
                                          <p:spTgt spid="2157"/>
                                        </p:tgtEl>
                                        <p:attrNameLst>
                                          <p:attrName>style.visibility</p:attrName>
                                        </p:attrNameLst>
                                      </p:cBhvr>
                                      <p:to>
                                        <p:strVal val="visible"/>
                                      </p:to>
                                    </p:set>
                                    <p:animEffect transition="in" filter="wipe(down)">
                                      <p:cBhvr>
                                        <p:cTn id="132" dur="1000"/>
                                        <p:tgtEl>
                                          <p:spTgt spid="2157"/>
                                        </p:tgtEl>
                                      </p:cBhvr>
                                    </p:animEffect>
                                  </p:childTnLst>
                                </p:cTn>
                              </p:par>
                              <p:par>
                                <p:cTn id="133" presetID="22" presetClass="entr" presetSubtype="4" fill="hold" grpId="0" nodeType="withEffect">
                                  <p:stCondLst>
                                    <p:cond delay="0"/>
                                  </p:stCondLst>
                                  <p:childTnLst>
                                    <p:set>
                                      <p:cBhvr>
                                        <p:cTn id="134" dur="1" fill="hold">
                                          <p:stCondLst>
                                            <p:cond delay="0"/>
                                          </p:stCondLst>
                                        </p:cTn>
                                        <p:tgtEl>
                                          <p:spTgt spid="2158"/>
                                        </p:tgtEl>
                                        <p:attrNameLst>
                                          <p:attrName>style.visibility</p:attrName>
                                        </p:attrNameLst>
                                      </p:cBhvr>
                                      <p:to>
                                        <p:strVal val="visible"/>
                                      </p:to>
                                    </p:set>
                                    <p:animEffect transition="in" filter="wipe(down)">
                                      <p:cBhvr>
                                        <p:cTn id="135" dur="1000"/>
                                        <p:tgtEl>
                                          <p:spTgt spid="2158"/>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2159"/>
                                        </p:tgtEl>
                                        <p:attrNameLst>
                                          <p:attrName>style.visibility</p:attrName>
                                        </p:attrNameLst>
                                      </p:cBhvr>
                                      <p:to>
                                        <p:strVal val="visible"/>
                                      </p:to>
                                    </p:set>
                                    <p:animEffect transition="in" filter="wipe(down)">
                                      <p:cBhvr>
                                        <p:cTn id="138" dur="1000"/>
                                        <p:tgtEl>
                                          <p:spTgt spid="2159"/>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2160"/>
                                        </p:tgtEl>
                                        <p:attrNameLst>
                                          <p:attrName>style.visibility</p:attrName>
                                        </p:attrNameLst>
                                      </p:cBhvr>
                                      <p:to>
                                        <p:strVal val="visible"/>
                                      </p:to>
                                    </p:set>
                                    <p:animEffect transition="in" filter="wipe(down)">
                                      <p:cBhvr>
                                        <p:cTn id="141" dur="1000"/>
                                        <p:tgtEl>
                                          <p:spTgt spid="2160"/>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2161"/>
                                        </p:tgtEl>
                                        <p:attrNameLst>
                                          <p:attrName>style.visibility</p:attrName>
                                        </p:attrNameLst>
                                      </p:cBhvr>
                                      <p:to>
                                        <p:strVal val="visible"/>
                                      </p:to>
                                    </p:set>
                                    <p:animEffect transition="in" filter="wipe(down)">
                                      <p:cBhvr>
                                        <p:cTn id="144" dur="1000"/>
                                        <p:tgtEl>
                                          <p:spTgt spid="2161"/>
                                        </p:tgtEl>
                                      </p:cBhvr>
                                    </p:animEffect>
                                  </p:childTnLst>
                                </p:cTn>
                              </p:par>
                              <p:par>
                                <p:cTn id="145" presetID="22" presetClass="entr" presetSubtype="4" fill="hold" grpId="0" nodeType="withEffect">
                                  <p:stCondLst>
                                    <p:cond delay="0"/>
                                  </p:stCondLst>
                                  <p:childTnLst>
                                    <p:set>
                                      <p:cBhvr>
                                        <p:cTn id="146" dur="1" fill="hold">
                                          <p:stCondLst>
                                            <p:cond delay="0"/>
                                          </p:stCondLst>
                                        </p:cTn>
                                        <p:tgtEl>
                                          <p:spTgt spid="2162"/>
                                        </p:tgtEl>
                                        <p:attrNameLst>
                                          <p:attrName>style.visibility</p:attrName>
                                        </p:attrNameLst>
                                      </p:cBhvr>
                                      <p:to>
                                        <p:strVal val="visible"/>
                                      </p:to>
                                    </p:set>
                                    <p:animEffect transition="in" filter="wipe(down)">
                                      <p:cBhvr>
                                        <p:cTn id="147" dur="1000"/>
                                        <p:tgtEl>
                                          <p:spTgt spid="2162"/>
                                        </p:tgtEl>
                                      </p:cBhvr>
                                    </p:animEffect>
                                  </p:childTnLst>
                                </p:cTn>
                              </p:par>
                              <p:par>
                                <p:cTn id="148" presetID="22" presetClass="entr" presetSubtype="4" fill="hold" grpId="0" nodeType="withEffect">
                                  <p:stCondLst>
                                    <p:cond delay="0"/>
                                  </p:stCondLst>
                                  <p:childTnLst>
                                    <p:set>
                                      <p:cBhvr>
                                        <p:cTn id="149" dur="1" fill="hold">
                                          <p:stCondLst>
                                            <p:cond delay="0"/>
                                          </p:stCondLst>
                                        </p:cTn>
                                        <p:tgtEl>
                                          <p:spTgt spid="2163"/>
                                        </p:tgtEl>
                                        <p:attrNameLst>
                                          <p:attrName>style.visibility</p:attrName>
                                        </p:attrNameLst>
                                      </p:cBhvr>
                                      <p:to>
                                        <p:strVal val="visible"/>
                                      </p:to>
                                    </p:set>
                                    <p:animEffect transition="in" filter="wipe(down)">
                                      <p:cBhvr>
                                        <p:cTn id="150" dur="1000"/>
                                        <p:tgtEl>
                                          <p:spTgt spid="2163"/>
                                        </p:tgtEl>
                                      </p:cBhvr>
                                    </p:animEffect>
                                  </p:childTnLst>
                                </p:cTn>
                              </p:par>
                              <p:par>
                                <p:cTn id="151" presetID="22" presetClass="entr" presetSubtype="4" fill="hold" grpId="0" nodeType="withEffect">
                                  <p:stCondLst>
                                    <p:cond delay="0"/>
                                  </p:stCondLst>
                                  <p:childTnLst>
                                    <p:set>
                                      <p:cBhvr>
                                        <p:cTn id="152" dur="1" fill="hold">
                                          <p:stCondLst>
                                            <p:cond delay="0"/>
                                          </p:stCondLst>
                                        </p:cTn>
                                        <p:tgtEl>
                                          <p:spTgt spid="2164"/>
                                        </p:tgtEl>
                                        <p:attrNameLst>
                                          <p:attrName>style.visibility</p:attrName>
                                        </p:attrNameLst>
                                      </p:cBhvr>
                                      <p:to>
                                        <p:strVal val="visible"/>
                                      </p:to>
                                    </p:set>
                                    <p:animEffect transition="in" filter="wipe(down)">
                                      <p:cBhvr>
                                        <p:cTn id="153" dur="1000"/>
                                        <p:tgtEl>
                                          <p:spTgt spid="2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7" grpId="0"/>
      <p:bldP spid="2137" grpId="1"/>
      <p:bldP spid="2138" grpId="0"/>
      <p:bldP spid="2138" grpId="1"/>
      <p:bldP spid="2139" grpId="0"/>
      <p:bldP spid="2139" grpId="1"/>
      <p:bldP spid="2140" grpId="0"/>
      <p:bldP spid="2140" grpId="1"/>
      <p:bldP spid="2141" grpId="0"/>
      <p:bldP spid="2141" grpId="1"/>
      <p:bldP spid="2142" grpId="0"/>
      <p:bldP spid="2142" grpId="1"/>
      <p:bldP spid="2143" grpId="0"/>
      <p:bldP spid="2143" grpId="1"/>
      <p:bldP spid="2144" grpId="0"/>
      <p:bldP spid="2144" grpId="1"/>
      <p:bldP spid="2145" grpId="0"/>
      <p:bldP spid="2145" grpId="1"/>
      <p:bldP spid="2146" grpId="0"/>
      <p:bldP spid="2146" grpId="1"/>
      <p:bldP spid="2147" grpId="0"/>
      <p:bldP spid="2147" grpId="1"/>
      <p:bldP spid="2148" grpId="0"/>
      <p:bldP spid="2148" grpId="1"/>
      <p:bldP spid="2149" grpId="0"/>
      <p:bldP spid="2149" grpId="1"/>
      <p:bldP spid="2150" grpId="0"/>
      <p:bldP spid="2150" grpId="1"/>
      <p:bldP spid="2151" grpId="0"/>
      <p:bldP spid="2151" grpId="1"/>
      <p:bldP spid="2152" grpId="0"/>
      <p:bldP spid="2152" grpId="1"/>
      <p:bldP spid="2153" grpId="0"/>
      <p:bldP spid="2153" grpId="1"/>
      <p:bldP spid="2154" grpId="0"/>
      <p:bldP spid="2154" grpId="1"/>
      <p:bldP spid="2155" grpId="0"/>
      <p:bldP spid="2155" grpId="1"/>
      <p:bldP spid="2156" grpId="0" animBg="1"/>
      <p:bldP spid="2157" grpId="0" animBg="1"/>
      <p:bldP spid="2158" grpId="0" animBg="1"/>
      <p:bldP spid="2159" grpId="0" animBg="1"/>
      <p:bldP spid="2160" grpId="0" animBg="1"/>
      <p:bldP spid="2161" grpId="0" animBg="1"/>
      <p:bldP spid="2162" grpId="0" animBg="1"/>
      <p:bldP spid="2163" grpId="0" animBg="1"/>
      <p:bldP spid="2164" grpId="0" animBg="1"/>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Shape 2245"/>
        <p:cNvGrpSpPr/>
        <p:nvPr/>
      </p:nvGrpSpPr>
      <p:grpSpPr>
        <a:xfrm>
          <a:off x="0" y="0"/>
          <a:ext cx="0" cy="0"/>
        </a:xfrm>
      </p:grpSpPr>
      <p:sp>
        <p:nvSpPr>
          <p:cNvPr id="2246" name="Shape 2246"/>
          <p:cNvSpPr txBox="1"/>
          <p:nvPr/>
        </p:nvSpPr>
        <p:spPr>
          <a:xfrm>
            <a:off x="2827292" y="2561209"/>
            <a:ext cx="7909595" cy="227754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Simple</a:t>
            </a:r>
            <a:endParaRPr lang="en-US" sz="7400">
              <a:solidFill>
                <a:schemeClr val="accent1"/>
              </a:solidFill>
              <a:latin typeface="Montserrat SemiBold"/>
              <a:ea typeface="Montserrat SemiBold"/>
              <a:cs typeface="Montserrat SemiBold"/>
              <a:sym typeface="Montserrat SemiBold"/>
            </a:endParaRPr>
          </a:p>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Pie Chart</a:t>
            </a:r>
            <a:endParaRPr lang="en-US" sz="7400">
              <a:solidFill>
                <a:schemeClr val="accent1"/>
              </a:solidFill>
              <a:latin typeface="Montserrat SemiBold"/>
              <a:ea typeface="Montserrat SemiBold"/>
              <a:cs typeface="Montserrat SemiBold"/>
              <a:sym typeface="Montserrat SemiBold"/>
            </a:endParaRPr>
          </a:p>
        </p:txBody>
      </p:sp>
      <p:sp>
        <p:nvSpPr>
          <p:cNvPr id="2247" name="Shape 2247"/>
          <p:cNvSpPr txBox="1"/>
          <p:nvPr/>
        </p:nvSpPr>
        <p:spPr>
          <a:xfrm>
            <a:off x="2827292" y="1647825"/>
            <a:ext cx="7909595" cy="43088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800" cap="none">
                <a:solidFill>
                  <a:schemeClr val="accent1"/>
                </a:solidFill>
                <a:latin typeface="Montserrat SemiBold"/>
                <a:ea typeface="Montserrat SemiBold"/>
                <a:cs typeface="Montserrat SemiBold"/>
                <a:sym typeface="Montserrat SemiBold"/>
              </a:rPr>
              <a:t>ANALYSIS</a:t>
            </a:r>
            <a:endParaRPr sz="2800" cap="none">
              <a:solidFill>
                <a:schemeClr val="accent1"/>
              </a:solidFill>
              <a:latin typeface="Montserrat SemiBold"/>
              <a:ea typeface="Montserrat SemiBold"/>
              <a:cs typeface="Montserrat SemiBold"/>
              <a:sym typeface="Montserrat SemiBold"/>
            </a:endParaRPr>
          </a:p>
        </p:txBody>
      </p:sp>
      <p:cxnSp>
        <p:nvCxnSpPr>
          <p:cNvPr id="2248" name="Shape 2248"/>
          <p:cNvCxnSpPr/>
          <p:nvPr/>
        </p:nvCxnSpPr>
        <p:spPr>
          <a:xfrm rot="10800000">
            <a:off x="0" y="3135631"/>
            <a:ext cx="1674813" cy="0"/>
          </a:xfrm>
          <a:prstGeom prst="straightConnector1">
            <a:avLst/>
          </a:prstGeom>
          <a:noFill/>
          <a:ln w="76200" cap="flat" cmpd="sng">
            <a:solidFill>
              <a:schemeClr val="dk2"/>
            </a:solidFill>
            <a:prstDash val="solid"/>
            <a:miter lim="800000"/>
            <a:headEnd type="none" w="sm" len="sm"/>
            <a:tailEnd type="none" w="sm" len="sm"/>
          </a:ln>
        </p:spPr>
      </p:cxnSp>
      <p:sp>
        <p:nvSpPr>
          <p:cNvPr id="2249" name="PA_库_形状 2249"/>
          <p:cNvSpPr/>
          <p:nvPr>
            <p:custDataLst>
              <p:tags r:id="rId2"/>
            </p:custDataLst>
          </p:nvPr>
        </p:nvSpPr>
        <p:spPr>
          <a:xfrm>
            <a:off x="2827292" y="6263457"/>
            <a:ext cx="809944" cy="812922"/>
          </a:xfrm>
          <a:custGeom>
            <a:rect l="0" t="0" r="0" b="0"/>
            <a:pathLst>
              <a:path w="353" h="354" extrusionOk="0">
                <a:moveTo>
                  <a:pt x="72" y="97"/>
                </a:moveTo>
                <a:cubicBezTo>
                  <a:pt x="59" y="97"/>
                  <a:pt x="48" y="108"/>
                  <a:pt x="48" y="121"/>
                </a:cubicBezTo>
                <a:cubicBezTo>
                  <a:pt x="48" y="134"/>
                  <a:pt x="59" y="145"/>
                  <a:pt x="72" y="145"/>
                </a:cubicBezTo>
                <a:cubicBezTo>
                  <a:pt x="85" y="145"/>
                  <a:pt x="96" y="134"/>
                  <a:pt x="96" y="121"/>
                </a:cubicBezTo>
                <a:cubicBezTo>
                  <a:pt x="96" y="108"/>
                  <a:pt x="85" y="97"/>
                  <a:pt x="72" y="97"/>
                </a:cubicBezTo>
                <a:moveTo>
                  <a:pt x="72" y="129"/>
                </a:moveTo>
                <a:cubicBezTo>
                  <a:pt x="68" y="129"/>
                  <a:pt x="64" y="125"/>
                  <a:pt x="64" y="121"/>
                </a:cubicBezTo>
                <a:cubicBezTo>
                  <a:pt x="64" y="116"/>
                  <a:pt x="68" y="113"/>
                  <a:pt x="72" y="113"/>
                </a:cubicBezTo>
                <a:cubicBezTo>
                  <a:pt x="77" y="113"/>
                  <a:pt x="80" y="116"/>
                  <a:pt x="80" y="121"/>
                </a:cubicBezTo>
                <a:cubicBezTo>
                  <a:pt x="80" y="125"/>
                  <a:pt x="77" y="129"/>
                  <a:pt x="72" y="129"/>
                </a:cubicBezTo>
                <a:moveTo>
                  <a:pt x="168" y="225"/>
                </a:moveTo>
                <a:cubicBezTo>
                  <a:pt x="171" y="225"/>
                  <a:pt x="173" y="224"/>
                  <a:pt x="174" y="223"/>
                </a:cubicBezTo>
                <a:cubicBezTo>
                  <a:pt x="190" y="207"/>
                  <a:pt x="190" y="207"/>
                  <a:pt x="190" y="207"/>
                </a:cubicBezTo>
                <a:cubicBezTo>
                  <a:pt x="192" y="205"/>
                  <a:pt x="193" y="203"/>
                  <a:pt x="193" y="201"/>
                </a:cubicBezTo>
                <a:cubicBezTo>
                  <a:pt x="193" y="197"/>
                  <a:pt x="189" y="193"/>
                  <a:pt x="185" y="193"/>
                </a:cubicBezTo>
                <a:cubicBezTo>
                  <a:pt x="182" y="193"/>
                  <a:pt x="180" y="194"/>
                  <a:pt x="179" y="195"/>
                </a:cubicBezTo>
                <a:cubicBezTo>
                  <a:pt x="163" y="212"/>
                  <a:pt x="163" y="212"/>
                  <a:pt x="163" y="212"/>
                </a:cubicBezTo>
                <a:cubicBezTo>
                  <a:pt x="161" y="213"/>
                  <a:pt x="160" y="215"/>
                  <a:pt x="160" y="217"/>
                </a:cubicBezTo>
                <a:cubicBezTo>
                  <a:pt x="160" y="222"/>
                  <a:pt x="164" y="225"/>
                  <a:pt x="168" y="225"/>
                </a:cubicBezTo>
                <a:moveTo>
                  <a:pt x="351" y="163"/>
                </a:moveTo>
                <a:cubicBezTo>
                  <a:pt x="190" y="3"/>
                  <a:pt x="190" y="3"/>
                  <a:pt x="190" y="3"/>
                </a:cubicBezTo>
                <a:cubicBezTo>
                  <a:pt x="189" y="1"/>
                  <a:pt x="187" y="0"/>
                  <a:pt x="185" y="0"/>
                </a:cubicBezTo>
                <a:cubicBezTo>
                  <a:pt x="72" y="0"/>
                  <a:pt x="72" y="0"/>
                  <a:pt x="72" y="0"/>
                </a:cubicBezTo>
                <a:cubicBezTo>
                  <a:pt x="59" y="0"/>
                  <a:pt x="48" y="11"/>
                  <a:pt x="48" y="25"/>
                </a:cubicBezTo>
                <a:cubicBezTo>
                  <a:pt x="48" y="29"/>
                  <a:pt x="52" y="33"/>
                  <a:pt x="56" y="33"/>
                </a:cubicBezTo>
                <a:cubicBezTo>
                  <a:pt x="61" y="33"/>
                  <a:pt x="64" y="29"/>
                  <a:pt x="64" y="25"/>
                </a:cubicBezTo>
                <a:cubicBezTo>
                  <a:pt x="64" y="20"/>
                  <a:pt x="68" y="16"/>
                  <a:pt x="72" y="16"/>
                </a:cubicBezTo>
                <a:cubicBezTo>
                  <a:pt x="181" y="16"/>
                  <a:pt x="181" y="16"/>
                  <a:pt x="181" y="16"/>
                </a:cubicBezTo>
                <a:cubicBezTo>
                  <a:pt x="334" y="169"/>
                  <a:pt x="334" y="169"/>
                  <a:pt x="334" y="169"/>
                </a:cubicBezTo>
                <a:cubicBezTo>
                  <a:pt x="315" y="187"/>
                  <a:pt x="315" y="187"/>
                  <a:pt x="315" y="187"/>
                </a:cubicBezTo>
                <a:cubicBezTo>
                  <a:pt x="314" y="189"/>
                  <a:pt x="313" y="191"/>
                  <a:pt x="313" y="193"/>
                </a:cubicBezTo>
                <a:cubicBezTo>
                  <a:pt x="313" y="198"/>
                  <a:pt x="317" y="201"/>
                  <a:pt x="321" y="201"/>
                </a:cubicBezTo>
                <a:cubicBezTo>
                  <a:pt x="323" y="201"/>
                  <a:pt x="325" y="200"/>
                  <a:pt x="327" y="199"/>
                </a:cubicBezTo>
                <a:cubicBezTo>
                  <a:pt x="351" y="175"/>
                  <a:pt x="351" y="175"/>
                  <a:pt x="351" y="175"/>
                </a:cubicBezTo>
                <a:cubicBezTo>
                  <a:pt x="352" y="173"/>
                  <a:pt x="353" y="171"/>
                  <a:pt x="353" y="169"/>
                </a:cubicBezTo>
                <a:cubicBezTo>
                  <a:pt x="353" y="167"/>
                  <a:pt x="352" y="165"/>
                  <a:pt x="351" y="163"/>
                </a:cubicBezTo>
                <a:moveTo>
                  <a:pt x="128" y="249"/>
                </a:moveTo>
                <a:cubicBezTo>
                  <a:pt x="128" y="254"/>
                  <a:pt x="132" y="257"/>
                  <a:pt x="136" y="257"/>
                </a:cubicBezTo>
                <a:cubicBezTo>
                  <a:pt x="139" y="257"/>
                  <a:pt x="141" y="256"/>
                  <a:pt x="142" y="255"/>
                </a:cubicBezTo>
                <a:cubicBezTo>
                  <a:pt x="150" y="247"/>
                  <a:pt x="150" y="247"/>
                  <a:pt x="150" y="247"/>
                </a:cubicBezTo>
                <a:cubicBezTo>
                  <a:pt x="152" y="245"/>
                  <a:pt x="152" y="243"/>
                  <a:pt x="152" y="241"/>
                </a:cubicBezTo>
                <a:cubicBezTo>
                  <a:pt x="152" y="237"/>
                  <a:pt x="149" y="233"/>
                  <a:pt x="144" y="233"/>
                </a:cubicBezTo>
                <a:cubicBezTo>
                  <a:pt x="142" y="233"/>
                  <a:pt x="140" y="234"/>
                  <a:pt x="139" y="236"/>
                </a:cubicBezTo>
                <a:cubicBezTo>
                  <a:pt x="131" y="244"/>
                  <a:pt x="131" y="244"/>
                  <a:pt x="131" y="244"/>
                </a:cubicBezTo>
                <a:cubicBezTo>
                  <a:pt x="129" y="245"/>
                  <a:pt x="128" y="247"/>
                  <a:pt x="128" y="249"/>
                </a:cubicBezTo>
                <a:moveTo>
                  <a:pt x="142" y="51"/>
                </a:moveTo>
                <a:cubicBezTo>
                  <a:pt x="141" y="49"/>
                  <a:pt x="139" y="49"/>
                  <a:pt x="136" y="49"/>
                </a:cubicBezTo>
                <a:cubicBezTo>
                  <a:pt x="24" y="49"/>
                  <a:pt x="24" y="49"/>
                  <a:pt x="24" y="49"/>
                </a:cubicBezTo>
                <a:cubicBezTo>
                  <a:pt x="11" y="49"/>
                  <a:pt x="0" y="59"/>
                  <a:pt x="0" y="73"/>
                </a:cubicBezTo>
                <a:cubicBezTo>
                  <a:pt x="0" y="185"/>
                  <a:pt x="0" y="185"/>
                  <a:pt x="0" y="185"/>
                </a:cubicBezTo>
                <a:cubicBezTo>
                  <a:pt x="0" y="187"/>
                  <a:pt x="1" y="189"/>
                  <a:pt x="2" y="191"/>
                </a:cubicBezTo>
                <a:cubicBezTo>
                  <a:pt x="163" y="351"/>
                  <a:pt x="163" y="351"/>
                  <a:pt x="163" y="351"/>
                </a:cubicBezTo>
                <a:cubicBezTo>
                  <a:pt x="164" y="353"/>
                  <a:pt x="166" y="354"/>
                  <a:pt x="168" y="354"/>
                </a:cubicBezTo>
                <a:cubicBezTo>
                  <a:pt x="171" y="354"/>
                  <a:pt x="173" y="353"/>
                  <a:pt x="174" y="351"/>
                </a:cubicBezTo>
                <a:cubicBezTo>
                  <a:pt x="303" y="223"/>
                  <a:pt x="303" y="223"/>
                  <a:pt x="303" y="223"/>
                </a:cubicBezTo>
                <a:cubicBezTo>
                  <a:pt x="304" y="221"/>
                  <a:pt x="305" y="219"/>
                  <a:pt x="305" y="217"/>
                </a:cubicBezTo>
                <a:cubicBezTo>
                  <a:pt x="305" y="215"/>
                  <a:pt x="304" y="213"/>
                  <a:pt x="303" y="212"/>
                </a:cubicBezTo>
                <a:lnTo>
                  <a:pt x="142" y="51"/>
                </a:lnTo>
                <a:close/>
                <a:moveTo>
                  <a:pt x="168" y="334"/>
                </a:moveTo>
                <a:cubicBezTo>
                  <a:pt x="16" y="182"/>
                  <a:pt x="16" y="182"/>
                  <a:pt x="16" y="182"/>
                </a:cubicBezTo>
                <a:cubicBezTo>
                  <a:pt x="16" y="73"/>
                  <a:pt x="16" y="73"/>
                  <a:pt x="16" y="73"/>
                </a:cubicBezTo>
                <a:cubicBezTo>
                  <a:pt x="16" y="68"/>
                  <a:pt x="20" y="65"/>
                  <a:pt x="24" y="65"/>
                </a:cubicBezTo>
                <a:cubicBezTo>
                  <a:pt x="133" y="65"/>
                  <a:pt x="133" y="65"/>
                  <a:pt x="133" y="65"/>
                </a:cubicBezTo>
                <a:cubicBezTo>
                  <a:pt x="286" y="217"/>
                  <a:pt x="286" y="217"/>
                  <a:pt x="286" y="217"/>
                </a:cubicBezTo>
                <a:lnTo>
                  <a:pt x="168" y="334"/>
                </a:lnTo>
                <a:close/>
                <a:moveTo>
                  <a:pt x="168" y="289"/>
                </a:moveTo>
                <a:cubicBezTo>
                  <a:pt x="171" y="289"/>
                  <a:pt x="173" y="289"/>
                  <a:pt x="174" y="287"/>
                </a:cubicBezTo>
                <a:cubicBezTo>
                  <a:pt x="206" y="255"/>
                  <a:pt x="206" y="255"/>
                  <a:pt x="206" y="255"/>
                </a:cubicBezTo>
                <a:cubicBezTo>
                  <a:pt x="208" y="254"/>
                  <a:pt x="209" y="252"/>
                  <a:pt x="209" y="249"/>
                </a:cubicBezTo>
                <a:cubicBezTo>
                  <a:pt x="209" y="245"/>
                  <a:pt x="205" y="241"/>
                  <a:pt x="201" y="241"/>
                </a:cubicBezTo>
                <a:cubicBezTo>
                  <a:pt x="198" y="241"/>
                  <a:pt x="196" y="242"/>
                  <a:pt x="195" y="244"/>
                </a:cubicBezTo>
                <a:cubicBezTo>
                  <a:pt x="163" y="276"/>
                  <a:pt x="163" y="276"/>
                  <a:pt x="163" y="276"/>
                </a:cubicBezTo>
                <a:cubicBezTo>
                  <a:pt x="161" y="277"/>
                  <a:pt x="160" y="279"/>
                  <a:pt x="160" y="281"/>
                </a:cubicBezTo>
                <a:cubicBezTo>
                  <a:pt x="160" y="286"/>
                  <a:pt x="164" y="289"/>
                  <a:pt x="168" y="289"/>
                </a:cubicBezTo>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250" name="PA_库_形状 2250"/>
          <p:cNvSpPr/>
          <p:nvPr>
            <p:custDataLst>
              <p:tags r:id="rId3"/>
            </p:custDataLst>
          </p:nvPr>
        </p:nvSpPr>
        <p:spPr>
          <a:xfrm>
            <a:off x="2827292" y="10442016"/>
            <a:ext cx="809944" cy="809944"/>
          </a:xfrm>
          <a:custGeom>
            <a:rect l="0" t="0" r="0" b="0"/>
            <a:pathLst>
              <a:path w="353" h="353" extrusionOk="0">
                <a:moveTo>
                  <a:pt x="321" y="32"/>
                </a:moveTo>
                <a:cubicBezTo>
                  <a:pt x="289" y="32"/>
                  <a:pt x="289" y="32"/>
                  <a:pt x="289" y="32"/>
                </a:cubicBezTo>
                <a:cubicBezTo>
                  <a:pt x="289" y="8"/>
                  <a:pt x="289" y="8"/>
                  <a:pt x="289" y="8"/>
                </a:cubicBezTo>
                <a:cubicBezTo>
                  <a:pt x="289" y="3"/>
                  <a:pt x="286" y="0"/>
                  <a:pt x="281" y="0"/>
                </a:cubicBezTo>
                <a:cubicBezTo>
                  <a:pt x="277" y="0"/>
                  <a:pt x="273" y="3"/>
                  <a:pt x="273" y="8"/>
                </a:cubicBezTo>
                <a:cubicBezTo>
                  <a:pt x="273" y="32"/>
                  <a:pt x="273" y="32"/>
                  <a:pt x="273" y="32"/>
                </a:cubicBezTo>
                <a:cubicBezTo>
                  <a:pt x="80" y="32"/>
                  <a:pt x="80" y="32"/>
                  <a:pt x="80" y="32"/>
                </a:cubicBezTo>
                <a:cubicBezTo>
                  <a:pt x="80" y="8"/>
                  <a:pt x="80" y="8"/>
                  <a:pt x="80" y="8"/>
                </a:cubicBezTo>
                <a:cubicBezTo>
                  <a:pt x="80" y="3"/>
                  <a:pt x="77" y="0"/>
                  <a:pt x="72" y="0"/>
                </a:cubicBezTo>
                <a:cubicBezTo>
                  <a:pt x="68" y="0"/>
                  <a:pt x="64" y="3"/>
                  <a:pt x="64" y="8"/>
                </a:cubicBezTo>
                <a:cubicBezTo>
                  <a:pt x="64" y="32"/>
                  <a:pt x="64" y="32"/>
                  <a:pt x="64" y="32"/>
                </a:cubicBezTo>
                <a:cubicBezTo>
                  <a:pt x="32" y="32"/>
                  <a:pt x="32" y="32"/>
                  <a:pt x="32" y="32"/>
                </a:cubicBezTo>
                <a:cubicBezTo>
                  <a:pt x="15" y="32"/>
                  <a:pt x="0" y="46"/>
                  <a:pt x="0" y="64"/>
                </a:cubicBezTo>
                <a:cubicBezTo>
                  <a:pt x="0" y="321"/>
                  <a:pt x="0" y="321"/>
                  <a:pt x="0" y="321"/>
                </a:cubicBezTo>
                <a:cubicBezTo>
                  <a:pt x="0" y="339"/>
                  <a:pt x="15" y="353"/>
                  <a:pt x="32" y="353"/>
                </a:cubicBezTo>
                <a:cubicBezTo>
                  <a:pt x="321" y="353"/>
                  <a:pt x="321" y="353"/>
                  <a:pt x="321" y="353"/>
                </a:cubicBezTo>
                <a:cubicBezTo>
                  <a:pt x="339" y="353"/>
                  <a:pt x="353" y="339"/>
                  <a:pt x="353" y="321"/>
                </a:cubicBezTo>
                <a:cubicBezTo>
                  <a:pt x="353" y="64"/>
                  <a:pt x="353" y="64"/>
                  <a:pt x="353" y="64"/>
                </a:cubicBezTo>
                <a:cubicBezTo>
                  <a:pt x="353" y="46"/>
                  <a:pt x="339" y="32"/>
                  <a:pt x="321" y="32"/>
                </a:cubicBezTo>
                <a:moveTo>
                  <a:pt x="337" y="321"/>
                </a:moveTo>
                <a:cubicBezTo>
                  <a:pt x="337" y="330"/>
                  <a:pt x="330" y="337"/>
                  <a:pt x="321" y="337"/>
                </a:cubicBezTo>
                <a:cubicBezTo>
                  <a:pt x="32" y="337"/>
                  <a:pt x="32" y="337"/>
                  <a:pt x="32" y="337"/>
                </a:cubicBezTo>
                <a:cubicBezTo>
                  <a:pt x="23" y="337"/>
                  <a:pt x="16" y="330"/>
                  <a:pt x="16" y="321"/>
                </a:cubicBezTo>
                <a:cubicBezTo>
                  <a:pt x="16" y="128"/>
                  <a:pt x="16" y="128"/>
                  <a:pt x="16" y="128"/>
                </a:cubicBezTo>
                <a:cubicBezTo>
                  <a:pt x="337" y="128"/>
                  <a:pt x="337" y="128"/>
                  <a:pt x="337" y="128"/>
                </a:cubicBezTo>
                <a:lnTo>
                  <a:pt x="337" y="321"/>
                </a:lnTo>
                <a:close/>
                <a:moveTo>
                  <a:pt x="337" y="112"/>
                </a:moveTo>
                <a:cubicBezTo>
                  <a:pt x="16" y="112"/>
                  <a:pt x="16" y="112"/>
                  <a:pt x="16" y="112"/>
                </a:cubicBezTo>
                <a:cubicBezTo>
                  <a:pt x="16" y="64"/>
                  <a:pt x="16" y="64"/>
                  <a:pt x="16" y="64"/>
                </a:cubicBezTo>
                <a:cubicBezTo>
                  <a:pt x="16" y="55"/>
                  <a:pt x="23" y="48"/>
                  <a:pt x="32" y="48"/>
                </a:cubicBezTo>
                <a:cubicBezTo>
                  <a:pt x="64" y="48"/>
                  <a:pt x="64" y="48"/>
                  <a:pt x="64" y="48"/>
                </a:cubicBezTo>
                <a:cubicBezTo>
                  <a:pt x="64" y="72"/>
                  <a:pt x="64" y="72"/>
                  <a:pt x="64" y="72"/>
                </a:cubicBezTo>
                <a:cubicBezTo>
                  <a:pt x="64" y="76"/>
                  <a:pt x="68" y="80"/>
                  <a:pt x="72" y="80"/>
                </a:cubicBezTo>
                <a:cubicBezTo>
                  <a:pt x="77" y="80"/>
                  <a:pt x="80" y="76"/>
                  <a:pt x="80" y="72"/>
                </a:cubicBezTo>
                <a:cubicBezTo>
                  <a:pt x="80" y="48"/>
                  <a:pt x="80" y="48"/>
                  <a:pt x="80" y="48"/>
                </a:cubicBezTo>
                <a:cubicBezTo>
                  <a:pt x="273" y="48"/>
                  <a:pt x="273" y="48"/>
                  <a:pt x="273" y="48"/>
                </a:cubicBezTo>
                <a:cubicBezTo>
                  <a:pt x="273" y="72"/>
                  <a:pt x="273" y="72"/>
                  <a:pt x="273" y="72"/>
                </a:cubicBezTo>
                <a:cubicBezTo>
                  <a:pt x="273" y="76"/>
                  <a:pt x="277" y="80"/>
                  <a:pt x="281" y="80"/>
                </a:cubicBezTo>
                <a:cubicBezTo>
                  <a:pt x="286" y="80"/>
                  <a:pt x="289" y="76"/>
                  <a:pt x="289" y="72"/>
                </a:cubicBezTo>
                <a:cubicBezTo>
                  <a:pt x="289" y="48"/>
                  <a:pt x="289" y="48"/>
                  <a:pt x="289" y="48"/>
                </a:cubicBezTo>
                <a:cubicBezTo>
                  <a:pt x="321" y="48"/>
                  <a:pt x="321" y="48"/>
                  <a:pt x="321" y="48"/>
                </a:cubicBezTo>
                <a:cubicBezTo>
                  <a:pt x="330" y="48"/>
                  <a:pt x="337" y="55"/>
                  <a:pt x="337" y="64"/>
                </a:cubicBezTo>
                <a:lnTo>
                  <a:pt x="337" y="112"/>
                </a:lnTo>
                <a:close/>
                <a:moveTo>
                  <a:pt x="233" y="297"/>
                </a:moveTo>
                <a:cubicBezTo>
                  <a:pt x="248" y="297"/>
                  <a:pt x="248" y="297"/>
                  <a:pt x="248" y="297"/>
                </a:cubicBezTo>
                <a:cubicBezTo>
                  <a:pt x="248" y="168"/>
                  <a:pt x="248" y="168"/>
                  <a:pt x="248" y="168"/>
                </a:cubicBezTo>
                <a:cubicBezTo>
                  <a:pt x="237" y="168"/>
                  <a:pt x="237" y="168"/>
                  <a:pt x="237" y="168"/>
                </a:cubicBezTo>
                <a:cubicBezTo>
                  <a:pt x="236" y="172"/>
                  <a:pt x="235" y="176"/>
                  <a:pt x="232" y="180"/>
                </a:cubicBezTo>
                <a:cubicBezTo>
                  <a:pt x="230" y="183"/>
                  <a:pt x="227" y="185"/>
                  <a:pt x="224" y="187"/>
                </a:cubicBezTo>
                <a:cubicBezTo>
                  <a:pt x="221" y="189"/>
                  <a:pt x="217" y="190"/>
                  <a:pt x="213" y="191"/>
                </a:cubicBezTo>
                <a:cubicBezTo>
                  <a:pt x="209" y="191"/>
                  <a:pt x="205" y="192"/>
                  <a:pt x="201" y="192"/>
                </a:cubicBezTo>
                <a:cubicBezTo>
                  <a:pt x="201" y="204"/>
                  <a:pt x="201" y="204"/>
                  <a:pt x="201" y="204"/>
                </a:cubicBezTo>
                <a:cubicBezTo>
                  <a:pt x="233" y="204"/>
                  <a:pt x="233" y="204"/>
                  <a:pt x="233" y="204"/>
                </a:cubicBezTo>
                <a:lnTo>
                  <a:pt x="233" y="297"/>
                </a:lnTo>
                <a:close/>
                <a:moveTo>
                  <a:pt x="157" y="278"/>
                </a:moveTo>
                <a:cubicBezTo>
                  <a:pt x="154" y="281"/>
                  <a:pt x="152" y="282"/>
                  <a:pt x="148" y="283"/>
                </a:cubicBezTo>
                <a:cubicBezTo>
                  <a:pt x="145" y="285"/>
                  <a:pt x="141" y="285"/>
                  <a:pt x="138" y="285"/>
                </a:cubicBezTo>
                <a:cubicBezTo>
                  <a:pt x="129" y="285"/>
                  <a:pt x="123" y="282"/>
                  <a:pt x="118" y="277"/>
                </a:cubicBezTo>
                <a:cubicBezTo>
                  <a:pt x="114" y="272"/>
                  <a:pt x="111" y="265"/>
                  <a:pt x="111" y="257"/>
                </a:cubicBezTo>
                <a:cubicBezTo>
                  <a:pt x="96" y="257"/>
                  <a:pt x="96" y="257"/>
                  <a:pt x="96" y="257"/>
                </a:cubicBezTo>
                <a:cubicBezTo>
                  <a:pt x="96" y="263"/>
                  <a:pt x="97" y="269"/>
                  <a:pt x="99" y="275"/>
                </a:cubicBezTo>
                <a:cubicBezTo>
                  <a:pt x="101" y="280"/>
                  <a:pt x="104" y="284"/>
                  <a:pt x="107" y="288"/>
                </a:cubicBezTo>
                <a:cubicBezTo>
                  <a:pt x="111" y="291"/>
                  <a:pt x="115" y="294"/>
                  <a:pt x="120" y="296"/>
                </a:cubicBezTo>
                <a:cubicBezTo>
                  <a:pt x="126" y="298"/>
                  <a:pt x="131" y="299"/>
                  <a:pt x="138" y="299"/>
                </a:cubicBezTo>
                <a:cubicBezTo>
                  <a:pt x="144" y="299"/>
                  <a:pt x="149" y="298"/>
                  <a:pt x="154" y="296"/>
                </a:cubicBezTo>
                <a:cubicBezTo>
                  <a:pt x="160" y="294"/>
                  <a:pt x="164" y="292"/>
                  <a:pt x="168" y="289"/>
                </a:cubicBezTo>
                <a:cubicBezTo>
                  <a:pt x="172" y="285"/>
                  <a:pt x="175" y="281"/>
                  <a:pt x="177" y="276"/>
                </a:cubicBezTo>
                <a:cubicBezTo>
                  <a:pt x="180" y="272"/>
                  <a:pt x="181" y="266"/>
                  <a:pt x="181" y="259"/>
                </a:cubicBezTo>
                <a:cubicBezTo>
                  <a:pt x="181" y="252"/>
                  <a:pt x="179" y="245"/>
                  <a:pt x="175" y="239"/>
                </a:cubicBezTo>
                <a:cubicBezTo>
                  <a:pt x="172" y="234"/>
                  <a:pt x="166" y="230"/>
                  <a:pt x="158" y="228"/>
                </a:cubicBezTo>
                <a:cubicBezTo>
                  <a:pt x="158" y="228"/>
                  <a:pt x="158" y="228"/>
                  <a:pt x="158" y="228"/>
                </a:cubicBezTo>
                <a:cubicBezTo>
                  <a:pt x="163" y="226"/>
                  <a:pt x="167" y="222"/>
                  <a:pt x="171" y="218"/>
                </a:cubicBezTo>
                <a:cubicBezTo>
                  <a:pt x="174" y="213"/>
                  <a:pt x="176" y="208"/>
                  <a:pt x="176" y="202"/>
                </a:cubicBezTo>
                <a:cubicBezTo>
                  <a:pt x="176" y="196"/>
                  <a:pt x="175" y="191"/>
                  <a:pt x="173" y="187"/>
                </a:cubicBezTo>
                <a:cubicBezTo>
                  <a:pt x="171" y="182"/>
                  <a:pt x="168" y="179"/>
                  <a:pt x="165" y="176"/>
                </a:cubicBezTo>
                <a:cubicBezTo>
                  <a:pt x="161" y="173"/>
                  <a:pt x="157" y="171"/>
                  <a:pt x="153" y="170"/>
                </a:cubicBezTo>
                <a:cubicBezTo>
                  <a:pt x="148" y="168"/>
                  <a:pt x="143" y="168"/>
                  <a:pt x="137" y="168"/>
                </a:cubicBezTo>
                <a:cubicBezTo>
                  <a:pt x="131" y="168"/>
                  <a:pt x="126" y="169"/>
                  <a:pt x="121" y="171"/>
                </a:cubicBezTo>
                <a:cubicBezTo>
                  <a:pt x="116" y="173"/>
                  <a:pt x="112" y="176"/>
                  <a:pt x="109" y="179"/>
                </a:cubicBezTo>
                <a:cubicBezTo>
                  <a:pt x="106" y="183"/>
                  <a:pt x="103" y="187"/>
                  <a:pt x="102" y="192"/>
                </a:cubicBezTo>
                <a:cubicBezTo>
                  <a:pt x="100" y="197"/>
                  <a:pt x="99" y="203"/>
                  <a:pt x="99" y="209"/>
                </a:cubicBezTo>
                <a:cubicBezTo>
                  <a:pt x="114" y="209"/>
                  <a:pt x="114" y="209"/>
                  <a:pt x="114" y="209"/>
                </a:cubicBezTo>
                <a:cubicBezTo>
                  <a:pt x="114" y="205"/>
                  <a:pt x="114" y="202"/>
                  <a:pt x="115" y="199"/>
                </a:cubicBezTo>
                <a:cubicBezTo>
                  <a:pt x="116" y="195"/>
                  <a:pt x="118" y="192"/>
                  <a:pt x="120" y="190"/>
                </a:cubicBezTo>
                <a:cubicBezTo>
                  <a:pt x="121" y="187"/>
                  <a:pt x="124" y="185"/>
                  <a:pt x="127" y="184"/>
                </a:cubicBezTo>
                <a:cubicBezTo>
                  <a:pt x="130" y="182"/>
                  <a:pt x="133" y="181"/>
                  <a:pt x="137" y="181"/>
                </a:cubicBezTo>
                <a:cubicBezTo>
                  <a:pt x="144" y="181"/>
                  <a:pt x="149" y="183"/>
                  <a:pt x="153" y="186"/>
                </a:cubicBezTo>
                <a:cubicBezTo>
                  <a:pt x="158" y="190"/>
                  <a:pt x="160" y="195"/>
                  <a:pt x="160" y="202"/>
                </a:cubicBezTo>
                <a:cubicBezTo>
                  <a:pt x="160" y="205"/>
                  <a:pt x="159" y="208"/>
                  <a:pt x="158" y="211"/>
                </a:cubicBezTo>
                <a:cubicBezTo>
                  <a:pt x="156" y="214"/>
                  <a:pt x="155" y="216"/>
                  <a:pt x="153" y="218"/>
                </a:cubicBezTo>
                <a:cubicBezTo>
                  <a:pt x="150" y="219"/>
                  <a:pt x="148" y="221"/>
                  <a:pt x="145" y="222"/>
                </a:cubicBezTo>
                <a:cubicBezTo>
                  <a:pt x="142" y="223"/>
                  <a:pt x="139" y="223"/>
                  <a:pt x="136" y="223"/>
                </a:cubicBezTo>
                <a:cubicBezTo>
                  <a:pt x="131" y="223"/>
                  <a:pt x="131" y="223"/>
                  <a:pt x="131" y="223"/>
                </a:cubicBezTo>
                <a:cubicBezTo>
                  <a:pt x="130" y="223"/>
                  <a:pt x="130" y="223"/>
                  <a:pt x="129" y="223"/>
                </a:cubicBezTo>
                <a:cubicBezTo>
                  <a:pt x="129" y="236"/>
                  <a:pt x="129" y="236"/>
                  <a:pt x="129" y="236"/>
                </a:cubicBezTo>
                <a:cubicBezTo>
                  <a:pt x="132" y="236"/>
                  <a:pt x="135" y="235"/>
                  <a:pt x="138" y="235"/>
                </a:cubicBezTo>
                <a:cubicBezTo>
                  <a:pt x="142" y="235"/>
                  <a:pt x="146" y="236"/>
                  <a:pt x="149" y="237"/>
                </a:cubicBezTo>
                <a:cubicBezTo>
                  <a:pt x="152" y="238"/>
                  <a:pt x="155" y="240"/>
                  <a:pt x="157" y="242"/>
                </a:cubicBezTo>
                <a:cubicBezTo>
                  <a:pt x="160" y="244"/>
                  <a:pt x="161" y="246"/>
                  <a:pt x="163" y="250"/>
                </a:cubicBezTo>
                <a:cubicBezTo>
                  <a:pt x="164" y="253"/>
                  <a:pt x="165" y="256"/>
                  <a:pt x="165" y="260"/>
                </a:cubicBezTo>
                <a:cubicBezTo>
                  <a:pt x="165" y="264"/>
                  <a:pt x="164" y="268"/>
                  <a:pt x="163" y="271"/>
                </a:cubicBezTo>
                <a:cubicBezTo>
                  <a:pt x="161" y="274"/>
                  <a:pt x="159" y="276"/>
                  <a:pt x="157" y="278"/>
                </a:cubicBezTo>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251" name="PA_库_形状 2251"/>
          <p:cNvSpPr/>
          <p:nvPr>
            <p:custDataLst>
              <p:tags r:id="rId4"/>
            </p:custDataLst>
          </p:nvPr>
        </p:nvSpPr>
        <p:spPr>
          <a:xfrm>
            <a:off x="2827292" y="8409031"/>
            <a:ext cx="809944" cy="738478"/>
          </a:xfrm>
          <a:custGeom>
            <a:rect l="0" t="0" r="0" b="0"/>
            <a:pathLst>
              <a:path w="353" h="321" extrusionOk="0">
                <a:moveTo>
                  <a:pt x="345" y="273"/>
                </a:moveTo>
                <a:cubicBezTo>
                  <a:pt x="192" y="273"/>
                  <a:pt x="192" y="273"/>
                  <a:pt x="192" y="273"/>
                </a:cubicBezTo>
                <a:cubicBezTo>
                  <a:pt x="188" y="254"/>
                  <a:pt x="172" y="241"/>
                  <a:pt x="152" y="241"/>
                </a:cubicBezTo>
                <a:cubicBezTo>
                  <a:pt x="133" y="241"/>
                  <a:pt x="117" y="254"/>
                  <a:pt x="113" y="273"/>
                </a:cubicBezTo>
                <a:cubicBezTo>
                  <a:pt x="8" y="273"/>
                  <a:pt x="8" y="273"/>
                  <a:pt x="8" y="273"/>
                </a:cubicBezTo>
                <a:cubicBezTo>
                  <a:pt x="3" y="273"/>
                  <a:pt x="0" y="276"/>
                  <a:pt x="0" y="281"/>
                </a:cubicBezTo>
                <a:cubicBezTo>
                  <a:pt x="0" y="285"/>
                  <a:pt x="3" y="289"/>
                  <a:pt x="8" y="289"/>
                </a:cubicBezTo>
                <a:cubicBezTo>
                  <a:pt x="113" y="289"/>
                  <a:pt x="113" y="289"/>
                  <a:pt x="113" y="289"/>
                </a:cubicBezTo>
                <a:cubicBezTo>
                  <a:pt x="117" y="307"/>
                  <a:pt x="133" y="321"/>
                  <a:pt x="152" y="321"/>
                </a:cubicBezTo>
                <a:cubicBezTo>
                  <a:pt x="172" y="321"/>
                  <a:pt x="188" y="307"/>
                  <a:pt x="192" y="289"/>
                </a:cubicBezTo>
                <a:cubicBezTo>
                  <a:pt x="345" y="289"/>
                  <a:pt x="345" y="289"/>
                  <a:pt x="345" y="289"/>
                </a:cubicBezTo>
                <a:cubicBezTo>
                  <a:pt x="350" y="289"/>
                  <a:pt x="353" y="285"/>
                  <a:pt x="353" y="281"/>
                </a:cubicBezTo>
                <a:cubicBezTo>
                  <a:pt x="353" y="276"/>
                  <a:pt x="350" y="273"/>
                  <a:pt x="345" y="273"/>
                </a:cubicBezTo>
                <a:moveTo>
                  <a:pt x="152" y="305"/>
                </a:moveTo>
                <a:cubicBezTo>
                  <a:pt x="139" y="305"/>
                  <a:pt x="128" y="294"/>
                  <a:pt x="128" y="281"/>
                </a:cubicBezTo>
                <a:cubicBezTo>
                  <a:pt x="128" y="267"/>
                  <a:pt x="139" y="257"/>
                  <a:pt x="152" y="257"/>
                </a:cubicBezTo>
                <a:cubicBezTo>
                  <a:pt x="166" y="257"/>
                  <a:pt x="177" y="267"/>
                  <a:pt x="177" y="281"/>
                </a:cubicBezTo>
                <a:cubicBezTo>
                  <a:pt x="177" y="294"/>
                  <a:pt x="166" y="305"/>
                  <a:pt x="152" y="305"/>
                </a:cubicBezTo>
                <a:moveTo>
                  <a:pt x="8" y="48"/>
                </a:moveTo>
                <a:cubicBezTo>
                  <a:pt x="49" y="48"/>
                  <a:pt x="49" y="48"/>
                  <a:pt x="49" y="48"/>
                </a:cubicBezTo>
                <a:cubicBezTo>
                  <a:pt x="53" y="66"/>
                  <a:pt x="69" y="80"/>
                  <a:pt x="88" y="80"/>
                </a:cubicBezTo>
                <a:cubicBezTo>
                  <a:pt x="108" y="80"/>
                  <a:pt x="124" y="66"/>
                  <a:pt x="128" y="48"/>
                </a:cubicBezTo>
                <a:cubicBezTo>
                  <a:pt x="345" y="48"/>
                  <a:pt x="345" y="48"/>
                  <a:pt x="345" y="48"/>
                </a:cubicBezTo>
                <a:cubicBezTo>
                  <a:pt x="350" y="48"/>
                  <a:pt x="353" y="44"/>
                  <a:pt x="353" y="40"/>
                </a:cubicBezTo>
                <a:cubicBezTo>
                  <a:pt x="353" y="36"/>
                  <a:pt x="350" y="32"/>
                  <a:pt x="345" y="32"/>
                </a:cubicBezTo>
                <a:cubicBezTo>
                  <a:pt x="128" y="32"/>
                  <a:pt x="128" y="32"/>
                  <a:pt x="128" y="32"/>
                </a:cubicBezTo>
                <a:cubicBezTo>
                  <a:pt x="124" y="14"/>
                  <a:pt x="108" y="0"/>
                  <a:pt x="88" y="0"/>
                </a:cubicBezTo>
                <a:cubicBezTo>
                  <a:pt x="69" y="0"/>
                  <a:pt x="53" y="14"/>
                  <a:pt x="49" y="32"/>
                </a:cubicBezTo>
                <a:cubicBezTo>
                  <a:pt x="8" y="32"/>
                  <a:pt x="8" y="32"/>
                  <a:pt x="8" y="32"/>
                </a:cubicBezTo>
                <a:cubicBezTo>
                  <a:pt x="3" y="32"/>
                  <a:pt x="0" y="36"/>
                  <a:pt x="0" y="40"/>
                </a:cubicBezTo>
                <a:cubicBezTo>
                  <a:pt x="0" y="44"/>
                  <a:pt x="3" y="48"/>
                  <a:pt x="8" y="48"/>
                </a:cubicBezTo>
                <a:moveTo>
                  <a:pt x="88" y="16"/>
                </a:moveTo>
                <a:cubicBezTo>
                  <a:pt x="102" y="16"/>
                  <a:pt x="112" y="27"/>
                  <a:pt x="112" y="40"/>
                </a:cubicBezTo>
                <a:cubicBezTo>
                  <a:pt x="112" y="53"/>
                  <a:pt x="102" y="64"/>
                  <a:pt x="88" y="64"/>
                </a:cubicBezTo>
                <a:cubicBezTo>
                  <a:pt x="75" y="64"/>
                  <a:pt x="64" y="53"/>
                  <a:pt x="64" y="40"/>
                </a:cubicBezTo>
                <a:cubicBezTo>
                  <a:pt x="64" y="27"/>
                  <a:pt x="75" y="16"/>
                  <a:pt x="88" y="16"/>
                </a:cubicBezTo>
                <a:moveTo>
                  <a:pt x="345" y="152"/>
                </a:moveTo>
                <a:cubicBezTo>
                  <a:pt x="320" y="152"/>
                  <a:pt x="320" y="152"/>
                  <a:pt x="320" y="152"/>
                </a:cubicBezTo>
                <a:cubicBezTo>
                  <a:pt x="316" y="134"/>
                  <a:pt x="300" y="120"/>
                  <a:pt x="281" y="120"/>
                </a:cubicBezTo>
                <a:cubicBezTo>
                  <a:pt x="261" y="120"/>
                  <a:pt x="245" y="134"/>
                  <a:pt x="242" y="152"/>
                </a:cubicBezTo>
                <a:cubicBezTo>
                  <a:pt x="8" y="152"/>
                  <a:pt x="8" y="152"/>
                  <a:pt x="8" y="152"/>
                </a:cubicBezTo>
                <a:cubicBezTo>
                  <a:pt x="3" y="152"/>
                  <a:pt x="0" y="156"/>
                  <a:pt x="0" y="160"/>
                </a:cubicBezTo>
                <a:cubicBezTo>
                  <a:pt x="0" y="165"/>
                  <a:pt x="3" y="168"/>
                  <a:pt x="8" y="168"/>
                </a:cubicBezTo>
                <a:cubicBezTo>
                  <a:pt x="242" y="168"/>
                  <a:pt x="242" y="168"/>
                  <a:pt x="242" y="168"/>
                </a:cubicBezTo>
                <a:cubicBezTo>
                  <a:pt x="245" y="187"/>
                  <a:pt x="261" y="201"/>
                  <a:pt x="281" y="201"/>
                </a:cubicBezTo>
                <a:cubicBezTo>
                  <a:pt x="300" y="201"/>
                  <a:pt x="316" y="187"/>
                  <a:pt x="320" y="168"/>
                </a:cubicBezTo>
                <a:cubicBezTo>
                  <a:pt x="345" y="168"/>
                  <a:pt x="345" y="168"/>
                  <a:pt x="345" y="168"/>
                </a:cubicBezTo>
                <a:cubicBezTo>
                  <a:pt x="350" y="168"/>
                  <a:pt x="353" y="165"/>
                  <a:pt x="353" y="160"/>
                </a:cubicBezTo>
                <a:cubicBezTo>
                  <a:pt x="353" y="156"/>
                  <a:pt x="350" y="152"/>
                  <a:pt x="345" y="152"/>
                </a:cubicBezTo>
                <a:moveTo>
                  <a:pt x="281" y="184"/>
                </a:moveTo>
                <a:cubicBezTo>
                  <a:pt x="268" y="184"/>
                  <a:pt x="257" y="174"/>
                  <a:pt x="257" y="160"/>
                </a:cubicBezTo>
                <a:cubicBezTo>
                  <a:pt x="257" y="147"/>
                  <a:pt x="268" y="136"/>
                  <a:pt x="281" y="136"/>
                </a:cubicBezTo>
                <a:cubicBezTo>
                  <a:pt x="294" y="136"/>
                  <a:pt x="305" y="147"/>
                  <a:pt x="305" y="160"/>
                </a:cubicBezTo>
                <a:cubicBezTo>
                  <a:pt x="305" y="174"/>
                  <a:pt x="294" y="184"/>
                  <a:pt x="281" y="184"/>
                </a:cubicBezTo>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252" name="PA_库_形状 2252"/>
          <p:cNvSpPr txBox="1"/>
          <p:nvPr>
            <p:custDataLst>
              <p:tags r:id="rId5"/>
            </p:custDataLst>
          </p:nvPr>
        </p:nvSpPr>
        <p:spPr>
          <a:xfrm>
            <a:off x="4145053" y="6821965"/>
            <a:ext cx="4889312" cy="875624"/>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 accus</a:t>
            </a:r>
            <a:endParaRPr sz="2000">
              <a:solidFill>
                <a:schemeClr val="accent2"/>
              </a:solidFill>
              <a:latin typeface="Montserrat Light"/>
              <a:ea typeface="Montserrat Light"/>
              <a:cs typeface="Montserrat Light"/>
              <a:sym typeface="Montserrat Light"/>
            </a:endParaRPr>
          </a:p>
        </p:txBody>
      </p:sp>
      <p:sp>
        <p:nvSpPr>
          <p:cNvPr id="2253" name="PA_库_形状 2253"/>
          <p:cNvSpPr txBox="1"/>
          <p:nvPr>
            <p:custDataLst>
              <p:tags r:id="rId6"/>
            </p:custDataLst>
          </p:nvPr>
        </p:nvSpPr>
        <p:spPr>
          <a:xfrm>
            <a:off x="4145052" y="6161083"/>
            <a:ext cx="4889312" cy="43088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800">
                <a:solidFill>
                  <a:schemeClr val="accent1"/>
                </a:solidFill>
                <a:latin typeface="Montserrat SemiBold"/>
                <a:ea typeface="Montserrat SemiBold"/>
                <a:cs typeface="Montserrat SemiBold"/>
                <a:sym typeface="Montserrat SemiBold"/>
              </a:rPr>
              <a:t>Branding &amp; Promotions</a:t>
            </a:r>
            <a:endParaRPr sz="2800">
              <a:solidFill>
                <a:schemeClr val="accent1"/>
              </a:solidFill>
              <a:latin typeface="Montserrat SemiBold"/>
              <a:ea typeface="Montserrat SemiBold"/>
              <a:cs typeface="Montserrat SemiBold"/>
              <a:sym typeface="Montserrat SemiBold"/>
            </a:endParaRPr>
          </a:p>
        </p:txBody>
      </p:sp>
      <p:sp>
        <p:nvSpPr>
          <p:cNvPr id="2254" name="PA_库_形状 2254"/>
          <p:cNvSpPr txBox="1"/>
          <p:nvPr>
            <p:custDataLst>
              <p:tags r:id="rId7"/>
            </p:custDataLst>
          </p:nvPr>
        </p:nvSpPr>
        <p:spPr>
          <a:xfrm>
            <a:off x="4145053" y="8918798"/>
            <a:ext cx="4889312" cy="875624"/>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 accus</a:t>
            </a:r>
            <a:endParaRPr sz="2000">
              <a:solidFill>
                <a:schemeClr val="accent2"/>
              </a:solidFill>
              <a:latin typeface="Montserrat Light"/>
              <a:ea typeface="Montserrat Light"/>
              <a:cs typeface="Montserrat Light"/>
              <a:sym typeface="Montserrat Light"/>
            </a:endParaRPr>
          </a:p>
        </p:txBody>
      </p:sp>
      <p:sp>
        <p:nvSpPr>
          <p:cNvPr id="2255" name="PA_库_形状 2255"/>
          <p:cNvSpPr txBox="1"/>
          <p:nvPr>
            <p:custDataLst>
              <p:tags r:id="rId8"/>
            </p:custDataLst>
          </p:nvPr>
        </p:nvSpPr>
        <p:spPr>
          <a:xfrm>
            <a:off x="4145052" y="8257916"/>
            <a:ext cx="4889312" cy="43088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800">
                <a:solidFill>
                  <a:schemeClr val="accent1"/>
                </a:solidFill>
                <a:latin typeface="Montserrat SemiBold"/>
                <a:ea typeface="Montserrat SemiBold"/>
                <a:cs typeface="Montserrat SemiBold"/>
                <a:sym typeface="Montserrat SemiBold"/>
              </a:rPr>
              <a:t>Analytics</a:t>
            </a:r>
            <a:endParaRPr sz="2800">
              <a:solidFill>
                <a:schemeClr val="accent1"/>
              </a:solidFill>
              <a:latin typeface="Montserrat SemiBold"/>
              <a:ea typeface="Montserrat SemiBold"/>
              <a:cs typeface="Montserrat SemiBold"/>
              <a:sym typeface="Montserrat SemiBold"/>
            </a:endParaRPr>
          </a:p>
        </p:txBody>
      </p:sp>
      <p:sp>
        <p:nvSpPr>
          <p:cNvPr id="2256" name="PA_库_形状 2256"/>
          <p:cNvSpPr txBox="1"/>
          <p:nvPr>
            <p:custDataLst>
              <p:tags r:id="rId9"/>
            </p:custDataLst>
          </p:nvPr>
        </p:nvSpPr>
        <p:spPr>
          <a:xfrm>
            <a:off x="4145053" y="11015632"/>
            <a:ext cx="4889312" cy="875624"/>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 accus</a:t>
            </a:r>
            <a:endParaRPr sz="2000">
              <a:solidFill>
                <a:schemeClr val="accent2"/>
              </a:solidFill>
              <a:latin typeface="Montserrat Light"/>
              <a:ea typeface="Montserrat Light"/>
              <a:cs typeface="Montserrat Light"/>
              <a:sym typeface="Montserrat Light"/>
            </a:endParaRPr>
          </a:p>
        </p:txBody>
      </p:sp>
      <p:sp>
        <p:nvSpPr>
          <p:cNvPr id="2257" name="PA_库_形状 2257"/>
          <p:cNvSpPr txBox="1"/>
          <p:nvPr>
            <p:custDataLst>
              <p:tags r:id="rId10"/>
            </p:custDataLst>
          </p:nvPr>
        </p:nvSpPr>
        <p:spPr>
          <a:xfrm>
            <a:off x="4145052" y="10354750"/>
            <a:ext cx="4889312" cy="43088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800">
                <a:solidFill>
                  <a:schemeClr val="accent1"/>
                </a:solidFill>
                <a:latin typeface="Montserrat SemiBold"/>
                <a:ea typeface="Montserrat SemiBold"/>
                <a:cs typeface="Montserrat SemiBold"/>
                <a:sym typeface="Montserrat SemiBold"/>
              </a:rPr>
              <a:t>SEO Services</a:t>
            </a:r>
            <a:endParaRPr sz="2800">
              <a:solidFill>
                <a:schemeClr val="accent1"/>
              </a:solidFill>
              <a:latin typeface="Montserrat SemiBold"/>
              <a:ea typeface="Montserrat SemiBold"/>
              <a:cs typeface="Montserrat SemiBold"/>
              <a:sym typeface="Montserrat SemiBold"/>
            </a:endParaRPr>
          </a:p>
        </p:txBody>
      </p:sp>
      <p:sp>
        <p:nvSpPr>
          <p:cNvPr id="2258" name="Shape 2258"/>
          <p:cNvSpPr/>
          <p:nvPr/>
        </p:nvSpPr>
        <p:spPr>
          <a:xfrm>
            <a:off x="13120701" y="4444894"/>
            <a:ext cx="6858000" cy="6858000"/>
          </a:xfrm>
          <a:prstGeom prst="ellipse">
            <a:avLst/>
          </a:prstGeom>
          <a:blipFill>
            <a:blip r:embed="rId11"/>
            <a:stretch>
              <a:fillRect/>
            </a:stretch>
          </a:bli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grpSp>
        <p:nvGrpSpPr>
          <p:cNvPr id="2259" name="Shape 2259"/>
          <p:cNvGrpSpPr/>
          <p:nvPr/>
        </p:nvGrpSpPr>
        <p:grpSpPr>
          <a:xfrm>
            <a:off x="14736945" y="11740586"/>
            <a:ext cx="3625514" cy="276999"/>
            <a:chOff x="15029484" y="11740586"/>
            <a:chExt cx="3625514" cy="276999"/>
          </a:xfrm>
        </p:grpSpPr>
        <p:sp>
          <p:nvSpPr>
            <p:cNvPr id="2260" name="Shape 2260"/>
            <p:cNvSpPr/>
            <p:nvPr/>
          </p:nvSpPr>
          <p:spPr>
            <a:xfrm>
              <a:off x="15029484" y="11810558"/>
              <a:ext cx="153988" cy="153988"/>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11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2261" name="Shape 2261"/>
            <p:cNvSpPr txBox="1"/>
            <p:nvPr/>
          </p:nvSpPr>
          <p:spPr>
            <a:xfrm>
              <a:off x="15294138" y="11740586"/>
              <a:ext cx="846261" cy="276999"/>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1800" cap="none">
                  <a:solidFill>
                    <a:schemeClr val="accent4"/>
                  </a:solidFill>
                  <a:latin typeface="Montserrat Light"/>
                  <a:ea typeface="Montserrat Light"/>
                  <a:cs typeface="Montserrat Light"/>
                  <a:sym typeface="Montserrat Light"/>
                </a:rPr>
                <a:t>2015</a:t>
              </a:r>
              <a:endParaRPr sz="1800" cap="none">
                <a:solidFill>
                  <a:schemeClr val="accent4"/>
                </a:solidFill>
                <a:latin typeface="Montserrat Light"/>
                <a:ea typeface="Montserrat Light"/>
                <a:cs typeface="Montserrat Light"/>
                <a:sym typeface="Montserrat Light"/>
              </a:endParaRPr>
            </a:p>
          </p:txBody>
        </p:sp>
        <p:sp>
          <p:nvSpPr>
            <p:cNvPr id="2262" name="Shape 2262"/>
            <p:cNvSpPr/>
            <p:nvPr/>
          </p:nvSpPr>
          <p:spPr>
            <a:xfrm>
              <a:off x="16291020" y="11810558"/>
              <a:ext cx="153988" cy="153988"/>
            </a:xfrm>
            <a:prstGeom prst="rect">
              <a:avLst/>
            </a:prstGeom>
            <a:solidFill>
              <a:schemeClr val="accent2"/>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11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2263" name="Shape 2263"/>
            <p:cNvSpPr txBox="1"/>
            <p:nvPr/>
          </p:nvSpPr>
          <p:spPr>
            <a:xfrm>
              <a:off x="16555670" y="11740586"/>
              <a:ext cx="846261" cy="276999"/>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1800" cap="none">
                  <a:solidFill>
                    <a:schemeClr val="accent2"/>
                  </a:solidFill>
                  <a:latin typeface="Montserrat Light"/>
                  <a:ea typeface="Montserrat Light"/>
                  <a:cs typeface="Montserrat Light"/>
                  <a:sym typeface="Montserrat Light"/>
                </a:rPr>
                <a:t>2016</a:t>
              </a:r>
              <a:endParaRPr sz="1800" cap="none">
                <a:solidFill>
                  <a:schemeClr val="accent2"/>
                </a:solidFill>
                <a:latin typeface="Montserrat Light"/>
                <a:ea typeface="Montserrat Light"/>
                <a:cs typeface="Montserrat Light"/>
                <a:sym typeface="Montserrat Light"/>
              </a:endParaRPr>
            </a:p>
          </p:txBody>
        </p:sp>
        <p:sp>
          <p:nvSpPr>
            <p:cNvPr id="2264" name="Shape 2264"/>
            <p:cNvSpPr/>
            <p:nvPr/>
          </p:nvSpPr>
          <p:spPr>
            <a:xfrm>
              <a:off x="17544084" y="11810558"/>
              <a:ext cx="153988" cy="153988"/>
            </a:xfrm>
            <a:prstGeom prst="rect">
              <a:avLst/>
            </a:prstGeom>
            <a:solidFill>
              <a:schemeClr val="accent3"/>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11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2265" name="Shape 2265"/>
            <p:cNvSpPr txBox="1"/>
            <p:nvPr/>
          </p:nvSpPr>
          <p:spPr>
            <a:xfrm>
              <a:off x="17808738" y="11740586"/>
              <a:ext cx="846261" cy="276999"/>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1800" cap="none">
                  <a:solidFill>
                    <a:schemeClr val="accent3"/>
                  </a:solidFill>
                  <a:latin typeface="Montserrat Light"/>
                  <a:ea typeface="Montserrat Light"/>
                  <a:cs typeface="Montserrat Light"/>
                  <a:sym typeface="Montserrat Light"/>
                </a:rPr>
                <a:t>2017</a:t>
              </a:r>
              <a:endParaRPr sz="1800" cap="none">
                <a:solidFill>
                  <a:schemeClr val="accent3"/>
                </a:solidFill>
                <a:latin typeface="Montserrat Light"/>
                <a:ea typeface="Montserrat Light"/>
                <a:cs typeface="Montserrat Light"/>
                <a:sym typeface="Montserrat Light"/>
              </a:endParaRPr>
            </a:p>
          </p:txBody>
        </p:sp>
      </p:grpSp>
      <p:grpSp>
        <p:nvGrpSpPr>
          <p:cNvPr id="2266" name="Shape 2266"/>
          <p:cNvGrpSpPr/>
          <p:nvPr/>
        </p:nvGrpSpPr>
        <p:grpSpPr>
          <a:xfrm>
            <a:off x="13120701" y="4444894"/>
            <a:ext cx="6858000" cy="6858000"/>
            <a:chOff x="12851071" y="4444894"/>
            <a:chExt cx="6869938" cy="6869938"/>
          </a:xfrm>
        </p:grpSpPr>
        <p:sp>
          <p:nvSpPr>
            <p:cNvPr id="2267" name="Shape 2267"/>
            <p:cNvSpPr/>
            <p:nvPr/>
          </p:nvSpPr>
          <p:spPr>
            <a:xfrm>
              <a:off x="12851071" y="4444894"/>
              <a:ext cx="6869938" cy="6869938"/>
            </a:xfrm>
            <a:prstGeom prst="pie">
              <a:avLst>
                <a:gd name="adj1" fmla="val 8417323"/>
                <a:gd name="adj2" fmla="val 16200000"/>
              </a:avLst>
            </a:prstGeom>
            <a:solidFill>
              <a:srgbClr val="AED7CF"/>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268" name="Shape 2268"/>
            <p:cNvSpPr/>
            <p:nvPr/>
          </p:nvSpPr>
          <p:spPr>
            <a:xfrm>
              <a:off x="12851071" y="4444894"/>
              <a:ext cx="6869938" cy="6869938"/>
            </a:xfrm>
            <a:prstGeom prst="pie">
              <a:avLst>
                <a:gd name="adj1" fmla="val 13864342"/>
                <a:gd name="adj2" fmla="val 16200000"/>
              </a:avLst>
            </a:prstGeom>
            <a:solidFill>
              <a:schemeClr val="accent3"/>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dk1"/>
                </a:solidFill>
                <a:latin typeface="Calibri" panose="020f0502020204030204"/>
                <a:ea typeface="Calibri" panose="020f0502020204030204"/>
                <a:cs typeface="Calibri" panose="020f0502020204030204"/>
                <a:sym typeface="Calibri" panose="020f0502020204030204"/>
              </a:endParaRPr>
            </a:p>
          </p:txBody>
        </p:sp>
      </p:grpSp>
      <p:sp>
        <p:nvSpPr>
          <p:cNvPr id="2269" name="Shape 2269"/>
          <p:cNvSpPr txBox="1"/>
          <p:nvPr/>
        </p:nvSpPr>
        <p:spPr>
          <a:xfrm>
            <a:off x="15101539" y="5560115"/>
            <a:ext cx="1231458" cy="492443"/>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3200">
                <a:solidFill>
                  <a:schemeClr val="lt1"/>
                </a:solidFill>
                <a:latin typeface="Montserrat SemiBold"/>
                <a:ea typeface="Montserrat SemiBold"/>
                <a:cs typeface="Montserrat SemiBold"/>
                <a:sym typeface="Montserrat SemiBold"/>
              </a:rPr>
              <a:t>14%</a:t>
            </a:r>
            <a:endParaRPr sz="3200">
              <a:solidFill>
                <a:schemeClr val="lt1"/>
              </a:solidFill>
              <a:latin typeface="Montserrat SemiBold"/>
              <a:ea typeface="Montserrat SemiBold"/>
              <a:cs typeface="Montserrat SemiBold"/>
              <a:sym typeface="Montserrat SemiBold"/>
            </a:endParaRPr>
          </a:p>
        </p:txBody>
      </p:sp>
      <p:sp>
        <p:nvSpPr>
          <p:cNvPr id="2270" name="Shape 2270"/>
          <p:cNvSpPr txBox="1"/>
          <p:nvPr/>
        </p:nvSpPr>
        <p:spPr>
          <a:xfrm>
            <a:off x="14231414" y="7507491"/>
            <a:ext cx="1231458" cy="492443"/>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3200">
                <a:solidFill>
                  <a:schemeClr val="lt1"/>
                </a:solidFill>
                <a:latin typeface="Montserrat SemiBold"/>
                <a:ea typeface="Montserrat SemiBold"/>
                <a:cs typeface="Montserrat SemiBold"/>
                <a:sym typeface="Montserrat SemiBold"/>
              </a:rPr>
              <a:t>32%</a:t>
            </a:r>
            <a:endParaRPr sz="3200">
              <a:solidFill>
                <a:schemeClr val="lt1"/>
              </a:solidFill>
              <a:latin typeface="Montserrat SemiBold"/>
              <a:ea typeface="Montserrat SemiBold"/>
              <a:cs typeface="Montserrat SemiBold"/>
              <a:sym typeface="Montserrat SemiBold"/>
            </a:endParaRPr>
          </a:p>
        </p:txBody>
      </p:sp>
      <p:sp>
        <p:nvSpPr>
          <p:cNvPr id="2271" name="Shape 2271"/>
          <p:cNvSpPr txBox="1"/>
          <p:nvPr/>
        </p:nvSpPr>
        <p:spPr>
          <a:xfrm>
            <a:off x="17544084" y="8399770"/>
            <a:ext cx="1231458" cy="492443"/>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3200">
                <a:solidFill>
                  <a:schemeClr val="lt1"/>
                </a:solidFill>
                <a:latin typeface="Montserrat SemiBold"/>
                <a:ea typeface="Montserrat SemiBold"/>
                <a:cs typeface="Montserrat SemiBold"/>
                <a:sym typeface="Montserrat SemiBold"/>
              </a:rPr>
              <a:t>82%</a:t>
            </a:r>
            <a:endParaRPr sz="3200">
              <a:solidFill>
                <a:schemeClr val="lt1"/>
              </a:solidFill>
              <a:latin typeface="Montserrat SemiBold"/>
              <a:ea typeface="Montserrat SemiBold"/>
              <a:cs typeface="Montserrat SemiBold"/>
              <a:sym typeface="Montserrat SemiBold"/>
            </a:endParaRPr>
          </a:p>
        </p:txBody>
      </p:sp>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2249"/>
                                        </p:tgtEl>
                                        <p:attrNameLst>
                                          <p:attrName>style.visibility</p:attrName>
                                        </p:attrNameLst>
                                      </p:cBhvr>
                                      <p:to>
                                        <p:strVal val="visible"/>
                                      </p:to>
                                    </p:set>
                                    <p:animEffect transition="in" filter="wipe(left)">
                                      <p:cBhvr>
                                        <p:cTn id="7" dur="1000"/>
                                        <p:tgtEl>
                                          <p:spTgt spid="2249"/>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2250"/>
                                        </p:tgtEl>
                                        <p:attrNameLst>
                                          <p:attrName>style.visibility</p:attrName>
                                        </p:attrNameLst>
                                      </p:cBhvr>
                                      <p:to>
                                        <p:strVal val="visible"/>
                                      </p:to>
                                    </p:set>
                                    <p:animEffect transition="in" filter="wipe(left)">
                                      <p:cBhvr>
                                        <p:cTn id="10" dur="1000"/>
                                        <p:tgtEl>
                                          <p:spTgt spid="2250"/>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2251"/>
                                        </p:tgtEl>
                                        <p:attrNameLst>
                                          <p:attrName>style.visibility</p:attrName>
                                        </p:attrNameLst>
                                      </p:cBhvr>
                                      <p:to>
                                        <p:strVal val="visible"/>
                                      </p:to>
                                    </p:set>
                                    <p:animEffect transition="in" filter="wipe(left)">
                                      <p:cBhvr>
                                        <p:cTn id="13" dur="1000"/>
                                        <p:tgtEl>
                                          <p:spTgt spid="2251"/>
                                        </p:tgtEl>
                                      </p:cBhvr>
                                    </p:animEffect>
                                  </p:childTnLst>
                                </p:cTn>
                              </p:par>
                              <p:par>
                                <p:cTn id="14" presetID="22" presetClass="entr" presetSubtype="8" fill="hold" grpId="0" nodeType="withEffect">
                                  <p:stCondLst>
                                    <p:cond delay="250"/>
                                  </p:stCondLst>
                                  <p:childTnLst>
                                    <p:set>
                                      <p:cBhvr>
                                        <p:cTn id="15" dur="1" fill="hold">
                                          <p:stCondLst>
                                            <p:cond delay="0"/>
                                          </p:stCondLst>
                                        </p:cTn>
                                        <p:tgtEl>
                                          <p:spTgt spid="2252"/>
                                        </p:tgtEl>
                                        <p:attrNameLst>
                                          <p:attrName>style.visibility</p:attrName>
                                        </p:attrNameLst>
                                      </p:cBhvr>
                                      <p:to>
                                        <p:strVal val="visible"/>
                                      </p:to>
                                    </p:set>
                                    <p:animEffect transition="in" filter="wipe(left)">
                                      <p:cBhvr>
                                        <p:cTn id="16" dur="1000"/>
                                        <p:tgtEl>
                                          <p:spTgt spid="2252"/>
                                        </p:tgtEl>
                                      </p:cBhvr>
                                    </p:animEffect>
                                  </p:childTnLst>
                                </p:cTn>
                              </p:par>
                              <p:par>
                                <p:cTn id="17" presetID="22" presetClass="entr" presetSubtype="8" fill="hold" grpId="0" nodeType="withEffect">
                                  <p:stCondLst>
                                    <p:cond delay="250"/>
                                  </p:stCondLst>
                                  <p:childTnLst>
                                    <p:set>
                                      <p:cBhvr>
                                        <p:cTn id="18" dur="1" fill="hold">
                                          <p:stCondLst>
                                            <p:cond delay="0"/>
                                          </p:stCondLst>
                                        </p:cTn>
                                        <p:tgtEl>
                                          <p:spTgt spid="2253"/>
                                        </p:tgtEl>
                                        <p:attrNameLst>
                                          <p:attrName>style.visibility</p:attrName>
                                        </p:attrNameLst>
                                      </p:cBhvr>
                                      <p:to>
                                        <p:strVal val="visible"/>
                                      </p:to>
                                    </p:set>
                                    <p:animEffect transition="in" filter="wipe(left)">
                                      <p:cBhvr>
                                        <p:cTn id="19" dur="1000"/>
                                        <p:tgtEl>
                                          <p:spTgt spid="2253"/>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2254"/>
                                        </p:tgtEl>
                                        <p:attrNameLst>
                                          <p:attrName>style.visibility</p:attrName>
                                        </p:attrNameLst>
                                      </p:cBhvr>
                                      <p:to>
                                        <p:strVal val="visible"/>
                                      </p:to>
                                    </p:set>
                                    <p:animEffect transition="in" filter="wipe(left)">
                                      <p:cBhvr>
                                        <p:cTn id="22" dur="1000"/>
                                        <p:tgtEl>
                                          <p:spTgt spid="2254"/>
                                        </p:tgtEl>
                                      </p:cBhvr>
                                    </p:animEffect>
                                  </p:childTnLst>
                                </p:cTn>
                              </p:par>
                              <p:par>
                                <p:cTn id="23" presetID="22" presetClass="entr" presetSubtype="8" fill="hold" grpId="0" nodeType="withEffect">
                                  <p:stCondLst>
                                    <p:cond delay="250"/>
                                  </p:stCondLst>
                                  <p:childTnLst>
                                    <p:set>
                                      <p:cBhvr>
                                        <p:cTn id="24" dur="1" fill="hold">
                                          <p:stCondLst>
                                            <p:cond delay="0"/>
                                          </p:stCondLst>
                                        </p:cTn>
                                        <p:tgtEl>
                                          <p:spTgt spid="2255"/>
                                        </p:tgtEl>
                                        <p:attrNameLst>
                                          <p:attrName>style.visibility</p:attrName>
                                        </p:attrNameLst>
                                      </p:cBhvr>
                                      <p:to>
                                        <p:strVal val="visible"/>
                                      </p:to>
                                    </p:set>
                                    <p:animEffect transition="in" filter="wipe(left)">
                                      <p:cBhvr>
                                        <p:cTn id="25" dur="1000"/>
                                        <p:tgtEl>
                                          <p:spTgt spid="2255"/>
                                        </p:tgtEl>
                                      </p:cBhvr>
                                    </p:animEffect>
                                  </p:childTnLst>
                                </p:cTn>
                              </p:par>
                              <p:par>
                                <p:cTn id="26" presetID="22" presetClass="entr" presetSubtype="8" fill="hold" grpId="0" nodeType="withEffect">
                                  <p:stCondLst>
                                    <p:cond delay="250"/>
                                  </p:stCondLst>
                                  <p:childTnLst>
                                    <p:set>
                                      <p:cBhvr>
                                        <p:cTn id="27" dur="1" fill="hold">
                                          <p:stCondLst>
                                            <p:cond delay="0"/>
                                          </p:stCondLst>
                                        </p:cTn>
                                        <p:tgtEl>
                                          <p:spTgt spid="2256"/>
                                        </p:tgtEl>
                                        <p:attrNameLst>
                                          <p:attrName>style.visibility</p:attrName>
                                        </p:attrNameLst>
                                      </p:cBhvr>
                                      <p:to>
                                        <p:strVal val="visible"/>
                                      </p:to>
                                    </p:set>
                                    <p:animEffect transition="in" filter="wipe(left)">
                                      <p:cBhvr>
                                        <p:cTn id="28" dur="1000"/>
                                        <p:tgtEl>
                                          <p:spTgt spid="2256"/>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2257"/>
                                        </p:tgtEl>
                                        <p:attrNameLst>
                                          <p:attrName>style.visibility</p:attrName>
                                        </p:attrNameLst>
                                      </p:cBhvr>
                                      <p:to>
                                        <p:strVal val="visible"/>
                                      </p:to>
                                    </p:set>
                                    <p:animEffect transition="in" filter="wipe(left)">
                                      <p:cBhvr>
                                        <p:cTn id="31" dur="1000"/>
                                        <p:tgtEl>
                                          <p:spTgt spid="2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9" grpId="0"/>
      <p:bldP spid="2250" grpId="0"/>
      <p:bldP spid="2251" grpId="0"/>
      <p:bldP spid="2252" grpId="0"/>
      <p:bldP spid="2253" grpId="0"/>
      <p:bldP spid="2254" grpId="0"/>
      <p:bldP spid="2255" grpId="0"/>
      <p:bldP spid="2256" grpId="0"/>
      <p:bldP spid="2257"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PA_图片 1"/>
          <p:cNvPicPr>
            <a:picLocks noChangeAspect="1"/>
          </p:cNvPicPr>
          <p:nvPr>
            <p:custDataLst>
              <p:tags r:id="rId3"/>
            </p:custDataLst>
          </p:nvPr>
        </p:nvPicPr>
        <p:blipFill>
          <a:blip r:embed="rId2"/>
          <a:stretch>
            <a:fillRect/>
          </a:stretch>
        </p:blipFill>
        <p:spPr>
          <a:xfrm>
            <a:off x="2" y="0"/>
            <a:ext cx="24384000" cy="13716000"/>
          </a:xfrm>
          <a:prstGeom prst="rect">
            <a:avLst/>
          </a:prstGeom>
        </p:spPr>
      </p:pic>
      <p:grpSp>
        <p:nvGrpSpPr>
          <p:cNvPr id="38" name="PA_库_组合 37"/>
          <p:cNvGrpSpPr/>
          <p:nvPr>
            <p:custDataLst>
              <p:tags r:id="rId4"/>
            </p:custDataLst>
          </p:nvPr>
        </p:nvGrpSpPr>
        <p:grpSpPr>
          <a:xfrm>
            <a:off x="7565320" y="-440940"/>
            <a:ext cx="9253360" cy="10134600"/>
            <a:chOff x="4038600" y="10884"/>
            <a:chExt cx="4626680" cy="6857999"/>
          </a:xfrm>
        </p:grpSpPr>
        <p:sp>
          <p:nvSpPr>
            <p:cNvPr id="36" name="矩形 35"/>
            <p:cNvSpPr/>
            <p:nvPr/>
          </p:nvSpPr>
          <p:spPr>
            <a:xfrm>
              <a:off x="4038600" y="10884"/>
              <a:ext cx="4626680" cy="6857999"/>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 name="矩形 3"/>
            <p:cNvSpPr/>
            <p:nvPr/>
          </p:nvSpPr>
          <p:spPr>
            <a:xfrm>
              <a:off x="4202981" y="157843"/>
              <a:ext cx="4284904" cy="645904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grpSp>
      <p:sp>
        <p:nvSpPr>
          <p:cNvPr id="18" name="PA_库_文本框 17"/>
          <p:cNvSpPr txBox="1"/>
          <p:nvPr>
            <p:custDataLst>
              <p:tags r:id="rId5"/>
            </p:custDataLst>
          </p:nvPr>
        </p:nvSpPr>
        <p:spPr>
          <a:xfrm>
            <a:off x="8769006" y="897349"/>
            <a:ext cx="2893100" cy="4606389"/>
          </a:xfrm>
          <a:prstGeom prst="rect">
            <a:avLst/>
          </a:prstGeom>
          <a:noFill/>
        </p:spPr>
        <p:txBody>
          <a:bodyPr vert="eaVert" wrap="none" rtlCol="0">
            <a:spAutoFit/>
          </a:bodyPr>
          <a:lstStyle/>
          <a:p>
            <a:r>
              <a:rPr lang="zh-CN" altLang="en-US" sz="17600">
                <a:latin typeface="造字工房悦黑演示版纤细体" pitchFamily="50" charset="-122"/>
                <a:ea typeface="造字工房悦黑演示版纤细体" pitchFamily="50" charset="-122"/>
              </a:rPr>
              <a:t>再会</a:t>
            </a:r>
            <a:endParaRPr lang="zh-CN" altLang="en-US" sz="17600">
              <a:latin typeface="造字工房悦黑演示版纤细体" pitchFamily="50" charset="-122"/>
              <a:ea typeface="造字工房悦黑演示版纤细体" pitchFamily="50" charset="-122"/>
            </a:endParaRPr>
          </a:p>
        </p:txBody>
      </p:sp>
      <p:sp>
        <p:nvSpPr>
          <p:cNvPr id="19" name="PA_库_文本框 18"/>
          <p:cNvSpPr txBox="1"/>
          <p:nvPr>
            <p:custDataLst>
              <p:tags r:id="rId6"/>
            </p:custDataLst>
          </p:nvPr>
        </p:nvSpPr>
        <p:spPr>
          <a:xfrm>
            <a:off x="9419163" y="5189036"/>
            <a:ext cx="7616188" cy="4339650"/>
          </a:xfrm>
          <a:prstGeom prst="rect">
            <a:avLst/>
          </a:prstGeom>
          <a:noFill/>
        </p:spPr>
        <p:txBody>
          <a:bodyPr vert="horz" wrap="none" rtlCol="0">
            <a:spAutoFit/>
          </a:bodyPr>
          <a:lstStyle/>
          <a:p>
            <a:r>
              <a:rPr lang="en-US" altLang="zh-CN" sz="27600">
                <a:latin typeface="造字工房悦黑演示版纤细体" pitchFamily="50" charset="-122"/>
                <a:ea typeface="造字工房悦黑演示版纤细体" pitchFamily="50" charset="-122"/>
              </a:rPr>
              <a:t>12</a:t>
            </a:r>
            <a:r>
              <a:rPr lang="zh-CN" altLang="en-US" sz="27600">
                <a:latin typeface="造字工房悦黑演示版纤细体" pitchFamily="50" charset="-122"/>
                <a:ea typeface="造字工房悦黑演示版纤细体" pitchFamily="50" charset="-122"/>
              </a:rPr>
              <a:t>月</a:t>
            </a:r>
            <a:endParaRPr lang="zh-CN" altLang="en-US" sz="27600">
              <a:latin typeface="造字工房悦黑演示版纤细体" pitchFamily="50" charset="-122"/>
              <a:ea typeface="造字工房悦黑演示版纤细体" pitchFamily="50" charset="-122"/>
            </a:endParaRPr>
          </a:p>
        </p:txBody>
      </p:sp>
      <p:sp>
        <p:nvSpPr>
          <p:cNvPr id="20" name="PA_库_椭圆 19"/>
          <p:cNvSpPr/>
          <p:nvPr>
            <p:custDataLst>
              <p:tags r:id="rId7"/>
            </p:custDataLst>
          </p:nvPr>
        </p:nvSpPr>
        <p:spPr>
          <a:xfrm>
            <a:off x="9518876" y="6614016"/>
            <a:ext cx="642128" cy="642128"/>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1" name="PA_库_椭圆 20"/>
          <p:cNvSpPr/>
          <p:nvPr>
            <p:custDataLst>
              <p:tags r:id="rId8"/>
            </p:custDataLst>
          </p:nvPr>
        </p:nvSpPr>
        <p:spPr>
          <a:xfrm>
            <a:off x="12341151" y="5812551"/>
            <a:ext cx="408878" cy="408878"/>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2" name="PA_库_椭圆 21"/>
          <p:cNvSpPr/>
          <p:nvPr>
            <p:custDataLst>
              <p:tags r:id="rId9"/>
            </p:custDataLst>
          </p:nvPr>
        </p:nvSpPr>
        <p:spPr>
          <a:xfrm>
            <a:off x="7969171" y="4494945"/>
            <a:ext cx="1218694" cy="1218694"/>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cxnSp>
        <p:nvCxnSpPr>
          <p:cNvPr id="24" name="PA_库_直接连接符 23"/>
          <p:cNvCxnSpPr/>
          <p:nvPr>
            <p:custDataLst>
              <p:tags r:id="rId10"/>
            </p:custDataLst>
          </p:nvPr>
        </p:nvCxnSpPr>
        <p:spPr>
          <a:xfrm>
            <a:off x="14270276" y="8516308"/>
            <a:ext cx="2800888" cy="168969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PA_库_直接连接符 24"/>
          <p:cNvCxnSpPr/>
          <p:nvPr>
            <p:custDataLst>
              <p:tags r:id="rId11"/>
            </p:custDataLst>
          </p:nvPr>
        </p:nvCxnSpPr>
        <p:spPr>
          <a:xfrm>
            <a:off x="8525848" y="6785325"/>
            <a:ext cx="1835344" cy="110721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30" name="PA_库_组合 29"/>
          <p:cNvGrpSpPr/>
          <p:nvPr>
            <p:custDataLst>
              <p:tags r:id="rId12"/>
            </p:custDataLst>
          </p:nvPr>
        </p:nvGrpSpPr>
        <p:grpSpPr>
          <a:xfrm>
            <a:off x="11456302" y="1753475"/>
            <a:ext cx="2485916" cy="594582"/>
            <a:chOff x="6803571" y="4386943"/>
            <a:chExt cx="1034137" cy="217634"/>
          </a:xfrm>
        </p:grpSpPr>
        <p:sp>
          <p:nvSpPr>
            <p:cNvPr id="27" name="任意多边形: 形状 26"/>
            <p:cNvSpPr/>
            <p:nvPr/>
          </p:nvSpPr>
          <p:spPr>
            <a:xfrm>
              <a:off x="6803571" y="4386943"/>
              <a:ext cx="1034137" cy="130548"/>
            </a:xfrm>
            <a:custGeom>
              <a:gdLst>
                <a:gd name="connsiteX0" fmla="*/ 0 w 1774372"/>
                <a:gd name="connsiteY0" fmla="*/ 152910 h 229110"/>
                <a:gd name="connsiteX1" fmla="*/ 152400 w 1774372"/>
                <a:gd name="connsiteY1" fmla="*/ 65824 h 229110"/>
                <a:gd name="connsiteX2" fmla="*/ 457200 w 1774372"/>
                <a:gd name="connsiteY2" fmla="*/ 152910 h 229110"/>
                <a:gd name="connsiteX3" fmla="*/ 696686 w 1774372"/>
                <a:gd name="connsiteY3" fmla="*/ 22282 h 229110"/>
                <a:gd name="connsiteX4" fmla="*/ 1001486 w 1774372"/>
                <a:gd name="connsiteY4" fmla="*/ 196453 h 229110"/>
                <a:gd name="connsiteX5" fmla="*/ 1153886 w 1774372"/>
                <a:gd name="connsiteY5" fmla="*/ 44053 h 229110"/>
                <a:gd name="connsiteX6" fmla="*/ 1393372 w 1774372"/>
                <a:gd name="connsiteY6" fmla="*/ 163796 h 229110"/>
                <a:gd name="connsiteX7" fmla="*/ 1545772 w 1774372"/>
                <a:gd name="connsiteY7" fmla="*/ 510 h 229110"/>
                <a:gd name="connsiteX8" fmla="*/ 1774372 w 1774372"/>
                <a:gd name="connsiteY8" fmla="*/ 229110 h 2291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371" h="229110">
                  <a:moveTo>
                    <a:pt x="0" y="152910"/>
                  </a:moveTo>
                  <a:cubicBezTo>
                    <a:pt x="38100" y="109367"/>
                    <a:pt x="76200" y="65824"/>
                    <a:pt x="152400" y="65824"/>
                  </a:cubicBezTo>
                  <a:cubicBezTo>
                    <a:pt x="228600" y="65824"/>
                    <a:pt x="366486" y="160167"/>
                    <a:pt x="457200" y="152910"/>
                  </a:cubicBezTo>
                  <a:cubicBezTo>
                    <a:pt x="547914" y="145653"/>
                    <a:pt x="605972" y="15025"/>
                    <a:pt x="696686" y="22282"/>
                  </a:cubicBezTo>
                  <a:cubicBezTo>
                    <a:pt x="787400" y="29539"/>
                    <a:pt x="925286" y="192824"/>
                    <a:pt x="1001486" y="196453"/>
                  </a:cubicBezTo>
                  <a:cubicBezTo>
                    <a:pt x="1077686" y="200082"/>
                    <a:pt x="1088572" y="49496"/>
                    <a:pt x="1153886" y="44053"/>
                  </a:cubicBezTo>
                  <a:cubicBezTo>
                    <a:pt x="1219200" y="38610"/>
                    <a:pt x="1328058" y="171053"/>
                    <a:pt x="1393372" y="163796"/>
                  </a:cubicBezTo>
                  <a:cubicBezTo>
                    <a:pt x="1458686" y="156539"/>
                    <a:pt x="1482272" y="-10376"/>
                    <a:pt x="1545772" y="510"/>
                  </a:cubicBezTo>
                  <a:cubicBezTo>
                    <a:pt x="1609272" y="11396"/>
                    <a:pt x="1691822" y="120253"/>
                    <a:pt x="1774372" y="22911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8" name="任意多边形: 形状 27"/>
            <p:cNvSpPr/>
            <p:nvPr/>
          </p:nvSpPr>
          <p:spPr>
            <a:xfrm>
              <a:off x="6803571" y="4430567"/>
              <a:ext cx="1034137" cy="130548"/>
            </a:xfrm>
            <a:custGeom>
              <a:gdLst>
                <a:gd name="connsiteX0" fmla="*/ 0 w 1774372"/>
                <a:gd name="connsiteY0" fmla="*/ 152910 h 229110"/>
                <a:gd name="connsiteX1" fmla="*/ 152400 w 1774372"/>
                <a:gd name="connsiteY1" fmla="*/ 65824 h 229110"/>
                <a:gd name="connsiteX2" fmla="*/ 457200 w 1774372"/>
                <a:gd name="connsiteY2" fmla="*/ 152910 h 229110"/>
                <a:gd name="connsiteX3" fmla="*/ 696686 w 1774372"/>
                <a:gd name="connsiteY3" fmla="*/ 22282 h 229110"/>
                <a:gd name="connsiteX4" fmla="*/ 1001486 w 1774372"/>
                <a:gd name="connsiteY4" fmla="*/ 196453 h 229110"/>
                <a:gd name="connsiteX5" fmla="*/ 1153886 w 1774372"/>
                <a:gd name="connsiteY5" fmla="*/ 44053 h 229110"/>
                <a:gd name="connsiteX6" fmla="*/ 1393372 w 1774372"/>
                <a:gd name="connsiteY6" fmla="*/ 163796 h 229110"/>
                <a:gd name="connsiteX7" fmla="*/ 1545772 w 1774372"/>
                <a:gd name="connsiteY7" fmla="*/ 510 h 229110"/>
                <a:gd name="connsiteX8" fmla="*/ 1774372 w 1774372"/>
                <a:gd name="connsiteY8" fmla="*/ 229110 h 2291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371" h="229110">
                  <a:moveTo>
                    <a:pt x="0" y="152910"/>
                  </a:moveTo>
                  <a:cubicBezTo>
                    <a:pt x="38100" y="109367"/>
                    <a:pt x="76200" y="65824"/>
                    <a:pt x="152400" y="65824"/>
                  </a:cubicBezTo>
                  <a:cubicBezTo>
                    <a:pt x="228600" y="65824"/>
                    <a:pt x="366486" y="160167"/>
                    <a:pt x="457200" y="152910"/>
                  </a:cubicBezTo>
                  <a:cubicBezTo>
                    <a:pt x="547914" y="145653"/>
                    <a:pt x="605972" y="15025"/>
                    <a:pt x="696686" y="22282"/>
                  </a:cubicBezTo>
                  <a:cubicBezTo>
                    <a:pt x="787400" y="29539"/>
                    <a:pt x="925286" y="192824"/>
                    <a:pt x="1001486" y="196453"/>
                  </a:cubicBezTo>
                  <a:cubicBezTo>
                    <a:pt x="1077686" y="200082"/>
                    <a:pt x="1088572" y="49496"/>
                    <a:pt x="1153886" y="44053"/>
                  </a:cubicBezTo>
                  <a:cubicBezTo>
                    <a:pt x="1219200" y="38610"/>
                    <a:pt x="1328058" y="171053"/>
                    <a:pt x="1393372" y="163796"/>
                  </a:cubicBezTo>
                  <a:cubicBezTo>
                    <a:pt x="1458686" y="156539"/>
                    <a:pt x="1482272" y="-10376"/>
                    <a:pt x="1545772" y="510"/>
                  </a:cubicBezTo>
                  <a:cubicBezTo>
                    <a:pt x="1609272" y="11396"/>
                    <a:pt x="1691822" y="120253"/>
                    <a:pt x="1774372" y="22911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9" name="任意多边形: 形状 28"/>
            <p:cNvSpPr/>
            <p:nvPr/>
          </p:nvSpPr>
          <p:spPr>
            <a:xfrm>
              <a:off x="6803571" y="4474029"/>
              <a:ext cx="1034137" cy="130548"/>
            </a:xfrm>
            <a:custGeom>
              <a:gdLst>
                <a:gd name="connsiteX0" fmla="*/ 0 w 1774372"/>
                <a:gd name="connsiteY0" fmla="*/ 152910 h 229110"/>
                <a:gd name="connsiteX1" fmla="*/ 152400 w 1774372"/>
                <a:gd name="connsiteY1" fmla="*/ 65824 h 229110"/>
                <a:gd name="connsiteX2" fmla="*/ 457200 w 1774372"/>
                <a:gd name="connsiteY2" fmla="*/ 152910 h 229110"/>
                <a:gd name="connsiteX3" fmla="*/ 696686 w 1774372"/>
                <a:gd name="connsiteY3" fmla="*/ 22282 h 229110"/>
                <a:gd name="connsiteX4" fmla="*/ 1001486 w 1774372"/>
                <a:gd name="connsiteY4" fmla="*/ 196453 h 229110"/>
                <a:gd name="connsiteX5" fmla="*/ 1153886 w 1774372"/>
                <a:gd name="connsiteY5" fmla="*/ 44053 h 229110"/>
                <a:gd name="connsiteX6" fmla="*/ 1393372 w 1774372"/>
                <a:gd name="connsiteY6" fmla="*/ 163796 h 229110"/>
                <a:gd name="connsiteX7" fmla="*/ 1545772 w 1774372"/>
                <a:gd name="connsiteY7" fmla="*/ 510 h 229110"/>
                <a:gd name="connsiteX8" fmla="*/ 1774372 w 1774372"/>
                <a:gd name="connsiteY8" fmla="*/ 229110 h 2291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371" h="229110">
                  <a:moveTo>
                    <a:pt x="0" y="152910"/>
                  </a:moveTo>
                  <a:cubicBezTo>
                    <a:pt x="38100" y="109367"/>
                    <a:pt x="76200" y="65824"/>
                    <a:pt x="152400" y="65824"/>
                  </a:cubicBezTo>
                  <a:cubicBezTo>
                    <a:pt x="228600" y="65824"/>
                    <a:pt x="366486" y="160167"/>
                    <a:pt x="457200" y="152910"/>
                  </a:cubicBezTo>
                  <a:cubicBezTo>
                    <a:pt x="547914" y="145653"/>
                    <a:pt x="605972" y="15025"/>
                    <a:pt x="696686" y="22282"/>
                  </a:cubicBezTo>
                  <a:cubicBezTo>
                    <a:pt x="787400" y="29539"/>
                    <a:pt x="925286" y="192824"/>
                    <a:pt x="1001486" y="196453"/>
                  </a:cubicBezTo>
                  <a:cubicBezTo>
                    <a:pt x="1077686" y="200082"/>
                    <a:pt x="1088572" y="49496"/>
                    <a:pt x="1153886" y="44053"/>
                  </a:cubicBezTo>
                  <a:cubicBezTo>
                    <a:pt x="1219200" y="38610"/>
                    <a:pt x="1328058" y="171053"/>
                    <a:pt x="1393372" y="163796"/>
                  </a:cubicBezTo>
                  <a:cubicBezTo>
                    <a:pt x="1458686" y="156539"/>
                    <a:pt x="1482272" y="-10376"/>
                    <a:pt x="1545772" y="510"/>
                  </a:cubicBezTo>
                  <a:cubicBezTo>
                    <a:pt x="1609272" y="11396"/>
                    <a:pt x="1691822" y="120253"/>
                    <a:pt x="1774372" y="22911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grpSp>
      <p:grpSp>
        <p:nvGrpSpPr>
          <p:cNvPr id="49" name="PA_库_组合 48"/>
          <p:cNvGrpSpPr/>
          <p:nvPr>
            <p:custDataLst>
              <p:tags r:id="rId13"/>
            </p:custDataLst>
          </p:nvPr>
        </p:nvGrpSpPr>
        <p:grpSpPr>
          <a:xfrm>
            <a:off x="11480028" y="2390431"/>
            <a:ext cx="2485916" cy="523221"/>
            <a:chOff x="5750289" y="1182039"/>
            <a:chExt cx="486900" cy="275961"/>
          </a:xfrm>
        </p:grpSpPr>
        <p:sp>
          <p:nvSpPr>
            <p:cNvPr id="31" name="文本框 30"/>
            <p:cNvSpPr txBox="1"/>
            <p:nvPr/>
          </p:nvSpPr>
          <p:spPr>
            <a:xfrm>
              <a:off x="5775805" y="1182040"/>
              <a:ext cx="446452" cy="275960"/>
            </a:xfrm>
            <a:prstGeom prst="rect">
              <a:avLst/>
            </a:prstGeom>
            <a:noFill/>
          </p:spPr>
          <p:txBody>
            <a:bodyPr wrap="square" rtlCol="0">
              <a:spAutoFit/>
            </a:bodyPr>
            <a:lstStyle/>
            <a:p>
              <a:pPr algn="dist"/>
              <a:r>
                <a:rPr lang="en-US" altLang="zh-CN" sz="2800">
                  <a:latin typeface="造字工房悦黑演示版纤细体" pitchFamily="50" charset="-122"/>
                  <a:ea typeface="造字工房悦黑演示版纤细体" pitchFamily="50" charset="-122"/>
                </a:rPr>
                <a:t>12</a:t>
              </a:r>
              <a:r>
                <a:rPr lang="zh-CN" altLang="en-US" sz="2800">
                  <a:latin typeface="造字工房悦黑演示版纤细体" pitchFamily="50" charset="-122"/>
                  <a:ea typeface="造字工房悦黑演示版纤细体" pitchFamily="50" charset="-122"/>
                </a:rPr>
                <a:t>月</a:t>
              </a:r>
              <a:endParaRPr lang="zh-CN" altLang="en-US" sz="2800">
                <a:latin typeface="造字工房悦黑演示版纤细体" pitchFamily="50" charset="-122"/>
                <a:ea typeface="造字工房悦黑演示版纤细体" pitchFamily="50" charset="-122"/>
              </a:endParaRPr>
            </a:p>
          </p:txBody>
        </p:sp>
        <p:cxnSp>
          <p:nvCxnSpPr>
            <p:cNvPr id="33" name="直接连接符 32"/>
            <p:cNvCxnSpPr/>
            <p:nvPr/>
          </p:nvCxnSpPr>
          <p:spPr>
            <a:xfrm>
              <a:off x="5750289" y="1182039"/>
              <a:ext cx="486900"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5750289" y="1430882"/>
              <a:ext cx="486900"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 name="PA_库_椭圆 4"/>
          <p:cNvSpPr/>
          <p:nvPr>
            <p:custDataLst>
              <p:tags r:id="rId14"/>
            </p:custDataLst>
          </p:nvPr>
        </p:nvSpPr>
        <p:spPr>
          <a:xfrm>
            <a:off x="8331857" y="-1543693"/>
            <a:ext cx="2656114" cy="2656114"/>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39" name="PA_库_矩形 38"/>
          <p:cNvSpPr/>
          <p:nvPr>
            <p:custDataLst>
              <p:tags r:id="rId15"/>
            </p:custDataLst>
          </p:nvPr>
        </p:nvSpPr>
        <p:spPr>
          <a:xfrm>
            <a:off x="14607122" y="4058149"/>
            <a:ext cx="1600200" cy="1136426"/>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4" name="PA_库_矩形 43"/>
          <p:cNvSpPr/>
          <p:nvPr>
            <p:custDataLst>
              <p:tags r:id="rId16"/>
            </p:custDataLst>
          </p:nvPr>
        </p:nvSpPr>
        <p:spPr>
          <a:xfrm>
            <a:off x="11493114" y="31339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5" name="PA_库_矩形 44"/>
          <p:cNvSpPr/>
          <p:nvPr>
            <p:custDataLst>
              <p:tags r:id="rId17"/>
            </p:custDataLst>
          </p:nvPr>
        </p:nvSpPr>
        <p:spPr>
          <a:xfrm>
            <a:off x="11797914" y="34387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6" name="PA_库_矩形 45"/>
          <p:cNvSpPr/>
          <p:nvPr>
            <p:custDataLst>
              <p:tags r:id="rId18"/>
            </p:custDataLst>
          </p:nvPr>
        </p:nvSpPr>
        <p:spPr>
          <a:xfrm>
            <a:off x="12102714" y="37435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7" name="PA_库_矩形 46"/>
          <p:cNvSpPr/>
          <p:nvPr>
            <p:custDataLst>
              <p:tags r:id="rId19"/>
            </p:custDataLst>
          </p:nvPr>
        </p:nvSpPr>
        <p:spPr>
          <a:xfrm>
            <a:off x="12407514" y="40483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8" name="PA_库_矩形 47"/>
          <p:cNvSpPr/>
          <p:nvPr>
            <p:custDataLst>
              <p:tags r:id="rId20"/>
            </p:custDataLst>
          </p:nvPr>
        </p:nvSpPr>
        <p:spPr>
          <a:xfrm>
            <a:off x="12712314" y="43531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5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1500" fill="hold"/>
                                        <p:tgtEl>
                                          <p:spTgt spid="38"/>
                                        </p:tgtEl>
                                        <p:attrNameLst>
                                          <p:attrName>ppt_x</p:attrName>
                                        </p:attrNameLst>
                                      </p:cBhvr>
                                      <p:tavLst>
                                        <p:tav tm="0">
                                          <p:val>
                                            <p:strVal val="#ppt_x"/>
                                          </p:val>
                                        </p:tav>
                                        <p:tav tm="100000">
                                          <p:val>
                                            <p:strVal val="#ppt_x"/>
                                          </p:val>
                                        </p:tav>
                                      </p:tavLst>
                                    </p:anim>
                                    <p:anim calcmode="lin" valueType="num">
                                      <p:cBhvr additive="base">
                                        <p:cTn id="8" dur="150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500" fill="hold"/>
                                        <p:tgtEl>
                                          <p:spTgt spid="18"/>
                                        </p:tgtEl>
                                        <p:attrNameLst>
                                          <p:attrName>ppt_x</p:attrName>
                                        </p:attrNameLst>
                                      </p:cBhvr>
                                      <p:tavLst>
                                        <p:tav tm="0">
                                          <p:val>
                                            <p:strVal val="#ppt_x"/>
                                          </p:val>
                                        </p:tav>
                                        <p:tav tm="100000">
                                          <p:val>
                                            <p:strVal val="#ppt_x"/>
                                          </p:val>
                                        </p:tav>
                                      </p:tavLst>
                                    </p:anim>
                                    <p:anim calcmode="lin" valueType="num">
                                      <p:cBhvr additive="base">
                                        <p:cTn id="12" dur="150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500" fill="hold"/>
                                        <p:tgtEl>
                                          <p:spTgt spid="19"/>
                                        </p:tgtEl>
                                        <p:attrNameLst>
                                          <p:attrName>ppt_x</p:attrName>
                                        </p:attrNameLst>
                                      </p:cBhvr>
                                      <p:tavLst>
                                        <p:tav tm="0">
                                          <p:val>
                                            <p:strVal val="#ppt_x"/>
                                          </p:val>
                                        </p:tav>
                                        <p:tav tm="100000">
                                          <p:val>
                                            <p:strVal val="#ppt_x"/>
                                          </p:val>
                                        </p:tav>
                                      </p:tavLst>
                                    </p:anim>
                                    <p:anim calcmode="lin" valueType="num">
                                      <p:cBhvr additive="base">
                                        <p:cTn id="16" dur="150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25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500" fill="hold"/>
                                        <p:tgtEl>
                                          <p:spTgt spid="20"/>
                                        </p:tgtEl>
                                        <p:attrNameLst>
                                          <p:attrName>ppt_x</p:attrName>
                                        </p:attrNameLst>
                                      </p:cBhvr>
                                      <p:tavLst>
                                        <p:tav tm="0">
                                          <p:val>
                                            <p:strVal val="#ppt_x"/>
                                          </p:val>
                                        </p:tav>
                                        <p:tav tm="100000">
                                          <p:val>
                                            <p:strVal val="#ppt_x"/>
                                          </p:val>
                                        </p:tav>
                                      </p:tavLst>
                                    </p:anim>
                                    <p:anim calcmode="lin" valueType="num">
                                      <p:cBhvr additive="base">
                                        <p:cTn id="20" dur="15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2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1500" fill="hold"/>
                                        <p:tgtEl>
                                          <p:spTgt spid="21"/>
                                        </p:tgtEl>
                                        <p:attrNameLst>
                                          <p:attrName>ppt_x</p:attrName>
                                        </p:attrNameLst>
                                      </p:cBhvr>
                                      <p:tavLst>
                                        <p:tav tm="0">
                                          <p:val>
                                            <p:strVal val="#ppt_x"/>
                                          </p:val>
                                        </p:tav>
                                        <p:tav tm="100000">
                                          <p:val>
                                            <p:strVal val="#ppt_x"/>
                                          </p:val>
                                        </p:tav>
                                      </p:tavLst>
                                    </p:anim>
                                    <p:anim calcmode="lin" valueType="num">
                                      <p:cBhvr additive="base">
                                        <p:cTn id="24" dur="1500" fill="hold"/>
                                        <p:tgtEl>
                                          <p:spTgt spid="21"/>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25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500" fill="hold"/>
                                        <p:tgtEl>
                                          <p:spTgt spid="22"/>
                                        </p:tgtEl>
                                        <p:attrNameLst>
                                          <p:attrName>ppt_x</p:attrName>
                                        </p:attrNameLst>
                                      </p:cBhvr>
                                      <p:tavLst>
                                        <p:tav tm="0">
                                          <p:val>
                                            <p:strVal val="#ppt_x"/>
                                          </p:val>
                                        </p:tav>
                                        <p:tav tm="100000">
                                          <p:val>
                                            <p:strVal val="#ppt_x"/>
                                          </p:val>
                                        </p:tav>
                                      </p:tavLst>
                                    </p:anim>
                                    <p:anim calcmode="lin" valueType="num">
                                      <p:cBhvr additive="base">
                                        <p:cTn id="28" dur="1500" fill="hold"/>
                                        <p:tgtEl>
                                          <p:spTgt spid="22"/>
                                        </p:tgtEl>
                                        <p:attrNameLst>
                                          <p:attrName>ppt_y</p:attrName>
                                        </p:attrNameLst>
                                      </p:cBhvr>
                                      <p:tavLst>
                                        <p:tav tm="0">
                                          <p:val>
                                            <p:strVal val="0-#ppt_h/2"/>
                                          </p:val>
                                        </p:tav>
                                        <p:tav tm="100000">
                                          <p:val>
                                            <p:strVal val="#ppt_y"/>
                                          </p:val>
                                        </p:tav>
                                      </p:tavLst>
                                    </p:anim>
                                  </p:childTnLst>
                                </p:cTn>
                              </p:par>
                              <p:par>
                                <p:cTn id="29" presetID="2" presetClass="entr" presetSubtype="1" decel="100000" fill="hold" nodeType="withEffect">
                                  <p:stCondLst>
                                    <p:cond delay="25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500" fill="hold"/>
                                        <p:tgtEl>
                                          <p:spTgt spid="24"/>
                                        </p:tgtEl>
                                        <p:attrNameLst>
                                          <p:attrName>ppt_x</p:attrName>
                                        </p:attrNameLst>
                                      </p:cBhvr>
                                      <p:tavLst>
                                        <p:tav tm="0">
                                          <p:val>
                                            <p:strVal val="#ppt_x"/>
                                          </p:val>
                                        </p:tav>
                                        <p:tav tm="100000">
                                          <p:val>
                                            <p:strVal val="#ppt_x"/>
                                          </p:val>
                                        </p:tav>
                                      </p:tavLst>
                                    </p:anim>
                                    <p:anim calcmode="lin" valueType="num">
                                      <p:cBhvr additive="base">
                                        <p:cTn id="32" dur="1500" fill="hold"/>
                                        <p:tgtEl>
                                          <p:spTgt spid="24"/>
                                        </p:tgtEl>
                                        <p:attrNameLst>
                                          <p:attrName>ppt_y</p:attrName>
                                        </p:attrNameLst>
                                      </p:cBhvr>
                                      <p:tavLst>
                                        <p:tav tm="0">
                                          <p:val>
                                            <p:strVal val="0-#ppt_h/2"/>
                                          </p:val>
                                        </p:tav>
                                        <p:tav tm="100000">
                                          <p:val>
                                            <p:strVal val="#ppt_y"/>
                                          </p:val>
                                        </p:tav>
                                      </p:tavLst>
                                    </p:anim>
                                  </p:childTnLst>
                                </p:cTn>
                              </p:par>
                              <p:par>
                                <p:cTn id="33" presetID="2" presetClass="entr" presetSubtype="1" decel="100000" fill="hold" nodeType="withEffect">
                                  <p:stCondLst>
                                    <p:cond delay="25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1500" fill="hold"/>
                                        <p:tgtEl>
                                          <p:spTgt spid="25"/>
                                        </p:tgtEl>
                                        <p:attrNameLst>
                                          <p:attrName>ppt_x</p:attrName>
                                        </p:attrNameLst>
                                      </p:cBhvr>
                                      <p:tavLst>
                                        <p:tav tm="0">
                                          <p:val>
                                            <p:strVal val="#ppt_x"/>
                                          </p:val>
                                        </p:tav>
                                        <p:tav tm="100000">
                                          <p:val>
                                            <p:strVal val="#ppt_x"/>
                                          </p:val>
                                        </p:tav>
                                      </p:tavLst>
                                    </p:anim>
                                    <p:anim calcmode="lin" valueType="num">
                                      <p:cBhvr additive="base">
                                        <p:cTn id="36" dur="1500" fill="hold"/>
                                        <p:tgtEl>
                                          <p:spTgt spid="25"/>
                                        </p:tgtEl>
                                        <p:attrNameLst>
                                          <p:attrName>ppt_y</p:attrName>
                                        </p:attrNameLst>
                                      </p:cBhvr>
                                      <p:tavLst>
                                        <p:tav tm="0">
                                          <p:val>
                                            <p:strVal val="0-#ppt_h/2"/>
                                          </p:val>
                                        </p:tav>
                                        <p:tav tm="100000">
                                          <p:val>
                                            <p:strVal val="#ppt_y"/>
                                          </p:val>
                                        </p:tav>
                                      </p:tavLst>
                                    </p:anim>
                                  </p:childTnLst>
                                </p:cTn>
                              </p:par>
                              <p:par>
                                <p:cTn id="37" presetID="2" presetClass="entr" presetSubtype="1" decel="100000" fill="hold" nodeType="withEffect">
                                  <p:stCondLst>
                                    <p:cond delay="25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1500" fill="hold"/>
                                        <p:tgtEl>
                                          <p:spTgt spid="30"/>
                                        </p:tgtEl>
                                        <p:attrNameLst>
                                          <p:attrName>ppt_x</p:attrName>
                                        </p:attrNameLst>
                                      </p:cBhvr>
                                      <p:tavLst>
                                        <p:tav tm="0">
                                          <p:val>
                                            <p:strVal val="#ppt_x"/>
                                          </p:val>
                                        </p:tav>
                                        <p:tav tm="100000">
                                          <p:val>
                                            <p:strVal val="#ppt_x"/>
                                          </p:val>
                                        </p:tav>
                                      </p:tavLst>
                                    </p:anim>
                                    <p:anim calcmode="lin" valueType="num">
                                      <p:cBhvr additive="base">
                                        <p:cTn id="40" dur="1500" fill="hold"/>
                                        <p:tgtEl>
                                          <p:spTgt spid="30"/>
                                        </p:tgtEl>
                                        <p:attrNameLst>
                                          <p:attrName>ppt_y</p:attrName>
                                        </p:attrNameLst>
                                      </p:cBhvr>
                                      <p:tavLst>
                                        <p:tav tm="0">
                                          <p:val>
                                            <p:strVal val="0-#ppt_h/2"/>
                                          </p:val>
                                        </p:tav>
                                        <p:tav tm="100000">
                                          <p:val>
                                            <p:strVal val="#ppt_y"/>
                                          </p:val>
                                        </p:tav>
                                      </p:tavLst>
                                    </p:anim>
                                  </p:childTnLst>
                                </p:cTn>
                              </p:par>
                              <p:par>
                                <p:cTn id="41" presetID="2" presetClass="entr" presetSubtype="1" decel="100000" fill="hold" nodeType="withEffect">
                                  <p:stCondLst>
                                    <p:cond delay="25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1500" fill="hold"/>
                                        <p:tgtEl>
                                          <p:spTgt spid="49"/>
                                        </p:tgtEl>
                                        <p:attrNameLst>
                                          <p:attrName>ppt_x</p:attrName>
                                        </p:attrNameLst>
                                      </p:cBhvr>
                                      <p:tavLst>
                                        <p:tav tm="0">
                                          <p:val>
                                            <p:strVal val="#ppt_x"/>
                                          </p:val>
                                        </p:tav>
                                        <p:tav tm="100000">
                                          <p:val>
                                            <p:strVal val="#ppt_x"/>
                                          </p:val>
                                        </p:tav>
                                      </p:tavLst>
                                    </p:anim>
                                    <p:anim calcmode="lin" valueType="num">
                                      <p:cBhvr additive="base">
                                        <p:cTn id="44" dur="1500" fill="hold"/>
                                        <p:tgtEl>
                                          <p:spTgt spid="49"/>
                                        </p:tgtEl>
                                        <p:attrNameLst>
                                          <p:attrName>ppt_y</p:attrName>
                                        </p:attrNameLst>
                                      </p:cBhvr>
                                      <p:tavLst>
                                        <p:tav tm="0">
                                          <p:val>
                                            <p:strVal val="0-#ppt_h/2"/>
                                          </p:val>
                                        </p:tav>
                                        <p:tav tm="100000">
                                          <p:val>
                                            <p:strVal val="#ppt_y"/>
                                          </p:val>
                                        </p:tav>
                                      </p:tavLst>
                                    </p:anim>
                                  </p:childTnLst>
                                </p:cTn>
                              </p:par>
                              <p:par>
                                <p:cTn id="45" presetID="2" presetClass="entr" presetSubtype="1" decel="100000" fill="hold" grpId="0" nodeType="withEffect">
                                  <p:stCondLst>
                                    <p:cond delay="25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1500" fill="hold"/>
                                        <p:tgtEl>
                                          <p:spTgt spid="5"/>
                                        </p:tgtEl>
                                        <p:attrNameLst>
                                          <p:attrName>ppt_x</p:attrName>
                                        </p:attrNameLst>
                                      </p:cBhvr>
                                      <p:tavLst>
                                        <p:tav tm="0">
                                          <p:val>
                                            <p:strVal val="#ppt_x"/>
                                          </p:val>
                                        </p:tav>
                                        <p:tav tm="100000">
                                          <p:val>
                                            <p:strVal val="#ppt_x"/>
                                          </p:val>
                                        </p:tav>
                                      </p:tavLst>
                                    </p:anim>
                                    <p:anim calcmode="lin" valueType="num">
                                      <p:cBhvr additive="base">
                                        <p:cTn id="48" dur="1500" fill="hold"/>
                                        <p:tgtEl>
                                          <p:spTgt spid="5"/>
                                        </p:tgtEl>
                                        <p:attrNameLst>
                                          <p:attrName>ppt_y</p:attrName>
                                        </p:attrNameLst>
                                      </p:cBhvr>
                                      <p:tavLst>
                                        <p:tav tm="0">
                                          <p:val>
                                            <p:strVal val="0-#ppt_h/2"/>
                                          </p:val>
                                        </p:tav>
                                        <p:tav tm="100000">
                                          <p:val>
                                            <p:strVal val="#ppt_y"/>
                                          </p:val>
                                        </p:tav>
                                      </p:tavLst>
                                    </p:anim>
                                  </p:childTnLst>
                                </p:cTn>
                              </p:par>
                              <p:par>
                                <p:cTn id="49" presetID="2" presetClass="entr" presetSubtype="1" decel="100000" fill="hold" grpId="0" nodeType="withEffect">
                                  <p:stCondLst>
                                    <p:cond delay="25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1500" fill="hold"/>
                                        <p:tgtEl>
                                          <p:spTgt spid="39"/>
                                        </p:tgtEl>
                                        <p:attrNameLst>
                                          <p:attrName>ppt_x</p:attrName>
                                        </p:attrNameLst>
                                      </p:cBhvr>
                                      <p:tavLst>
                                        <p:tav tm="0">
                                          <p:val>
                                            <p:strVal val="#ppt_x"/>
                                          </p:val>
                                        </p:tav>
                                        <p:tav tm="100000">
                                          <p:val>
                                            <p:strVal val="#ppt_x"/>
                                          </p:val>
                                        </p:tav>
                                      </p:tavLst>
                                    </p:anim>
                                    <p:anim calcmode="lin" valueType="num">
                                      <p:cBhvr additive="base">
                                        <p:cTn id="52" dur="1500" fill="hold"/>
                                        <p:tgtEl>
                                          <p:spTgt spid="39"/>
                                        </p:tgtEl>
                                        <p:attrNameLst>
                                          <p:attrName>ppt_y</p:attrName>
                                        </p:attrNameLst>
                                      </p:cBhvr>
                                      <p:tavLst>
                                        <p:tav tm="0">
                                          <p:val>
                                            <p:strVal val="0-#ppt_h/2"/>
                                          </p:val>
                                        </p:tav>
                                        <p:tav tm="100000">
                                          <p:val>
                                            <p:strVal val="#ppt_y"/>
                                          </p:val>
                                        </p:tav>
                                      </p:tavLst>
                                    </p:anim>
                                  </p:childTnLst>
                                </p:cTn>
                              </p:par>
                              <p:par>
                                <p:cTn id="53" presetID="2" presetClass="entr" presetSubtype="1" decel="100000" fill="hold" grpId="0" nodeType="withEffect">
                                  <p:stCondLst>
                                    <p:cond delay="25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1500" fill="hold"/>
                                        <p:tgtEl>
                                          <p:spTgt spid="44"/>
                                        </p:tgtEl>
                                        <p:attrNameLst>
                                          <p:attrName>ppt_x</p:attrName>
                                        </p:attrNameLst>
                                      </p:cBhvr>
                                      <p:tavLst>
                                        <p:tav tm="0">
                                          <p:val>
                                            <p:strVal val="#ppt_x"/>
                                          </p:val>
                                        </p:tav>
                                        <p:tav tm="100000">
                                          <p:val>
                                            <p:strVal val="#ppt_x"/>
                                          </p:val>
                                        </p:tav>
                                      </p:tavLst>
                                    </p:anim>
                                    <p:anim calcmode="lin" valueType="num">
                                      <p:cBhvr additive="base">
                                        <p:cTn id="56" dur="1500" fill="hold"/>
                                        <p:tgtEl>
                                          <p:spTgt spid="44"/>
                                        </p:tgtEl>
                                        <p:attrNameLst>
                                          <p:attrName>ppt_y</p:attrName>
                                        </p:attrNameLst>
                                      </p:cBhvr>
                                      <p:tavLst>
                                        <p:tav tm="0">
                                          <p:val>
                                            <p:strVal val="0-#ppt_h/2"/>
                                          </p:val>
                                        </p:tav>
                                        <p:tav tm="100000">
                                          <p:val>
                                            <p:strVal val="#ppt_y"/>
                                          </p:val>
                                        </p:tav>
                                      </p:tavLst>
                                    </p:anim>
                                  </p:childTnLst>
                                </p:cTn>
                              </p:par>
                              <p:par>
                                <p:cTn id="57" presetID="2" presetClass="entr" presetSubtype="1" decel="100000" fill="hold" grpId="0" nodeType="withEffect">
                                  <p:stCondLst>
                                    <p:cond delay="25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1500" fill="hold"/>
                                        <p:tgtEl>
                                          <p:spTgt spid="45"/>
                                        </p:tgtEl>
                                        <p:attrNameLst>
                                          <p:attrName>ppt_x</p:attrName>
                                        </p:attrNameLst>
                                      </p:cBhvr>
                                      <p:tavLst>
                                        <p:tav tm="0">
                                          <p:val>
                                            <p:strVal val="#ppt_x"/>
                                          </p:val>
                                        </p:tav>
                                        <p:tav tm="100000">
                                          <p:val>
                                            <p:strVal val="#ppt_x"/>
                                          </p:val>
                                        </p:tav>
                                      </p:tavLst>
                                    </p:anim>
                                    <p:anim calcmode="lin" valueType="num">
                                      <p:cBhvr additive="base">
                                        <p:cTn id="60" dur="1500" fill="hold"/>
                                        <p:tgtEl>
                                          <p:spTgt spid="45"/>
                                        </p:tgtEl>
                                        <p:attrNameLst>
                                          <p:attrName>ppt_y</p:attrName>
                                        </p:attrNameLst>
                                      </p:cBhvr>
                                      <p:tavLst>
                                        <p:tav tm="0">
                                          <p:val>
                                            <p:strVal val="0-#ppt_h/2"/>
                                          </p:val>
                                        </p:tav>
                                        <p:tav tm="100000">
                                          <p:val>
                                            <p:strVal val="#ppt_y"/>
                                          </p:val>
                                        </p:tav>
                                      </p:tavLst>
                                    </p:anim>
                                  </p:childTnLst>
                                </p:cTn>
                              </p:par>
                              <p:par>
                                <p:cTn id="61" presetID="2" presetClass="entr" presetSubtype="1" decel="100000" fill="hold" grpId="0" nodeType="withEffect">
                                  <p:stCondLst>
                                    <p:cond delay="250"/>
                                  </p:stCondLst>
                                  <p:childTnLst>
                                    <p:set>
                                      <p:cBhvr>
                                        <p:cTn id="62" dur="1" fill="hold">
                                          <p:stCondLst>
                                            <p:cond delay="0"/>
                                          </p:stCondLst>
                                        </p:cTn>
                                        <p:tgtEl>
                                          <p:spTgt spid="46"/>
                                        </p:tgtEl>
                                        <p:attrNameLst>
                                          <p:attrName>style.visibility</p:attrName>
                                        </p:attrNameLst>
                                      </p:cBhvr>
                                      <p:to>
                                        <p:strVal val="visible"/>
                                      </p:to>
                                    </p:set>
                                    <p:anim calcmode="lin" valueType="num">
                                      <p:cBhvr additive="base">
                                        <p:cTn id="63" dur="1500" fill="hold"/>
                                        <p:tgtEl>
                                          <p:spTgt spid="46"/>
                                        </p:tgtEl>
                                        <p:attrNameLst>
                                          <p:attrName>ppt_x</p:attrName>
                                        </p:attrNameLst>
                                      </p:cBhvr>
                                      <p:tavLst>
                                        <p:tav tm="0">
                                          <p:val>
                                            <p:strVal val="#ppt_x"/>
                                          </p:val>
                                        </p:tav>
                                        <p:tav tm="100000">
                                          <p:val>
                                            <p:strVal val="#ppt_x"/>
                                          </p:val>
                                        </p:tav>
                                      </p:tavLst>
                                    </p:anim>
                                    <p:anim calcmode="lin" valueType="num">
                                      <p:cBhvr additive="base">
                                        <p:cTn id="64" dur="1500" fill="hold"/>
                                        <p:tgtEl>
                                          <p:spTgt spid="46"/>
                                        </p:tgtEl>
                                        <p:attrNameLst>
                                          <p:attrName>ppt_y</p:attrName>
                                        </p:attrNameLst>
                                      </p:cBhvr>
                                      <p:tavLst>
                                        <p:tav tm="0">
                                          <p:val>
                                            <p:strVal val="0-#ppt_h/2"/>
                                          </p:val>
                                        </p:tav>
                                        <p:tav tm="100000">
                                          <p:val>
                                            <p:strVal val="#ppt_y"/>
                                          </p:val>
                                        </p:tav>
                                      </p:tavLst>
                                    </p:anim>
                                  </p:childTnLst>
                                </p:cTn>
                              </p:par>
                              <p:par>
                                <p:cTn id="65" presetID="2" presetClass="entr" presetSubtype="1" decel="100000" fill="hold" grpId="0" nodeType="withEffect">
                                  <p:stCondLst>
                                    <p:cond delay="25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1500" fill="hold"/>
                                        <p:tgtEl>
                                          <p:spTgt spid="47"/>
                                        </p:tgtEl>
                                        <p:attrNameLst>
                                          <p:attrName>ppt_x</p:attrName>
                                        </p:attrNameLst>
                                      </p:cBhvr>
                                      <p:tavLst>
                                        <p:tav tm="0">
                                          <p:val>
                                            <p:strVal val="#ppt_x"/>
                                          </p:val>
                                        </p:tav>
                                        <p:tav tm="100000">
                                          <p:val>
                                            <p:strVal val="#ppt_x"/>
                                          </p:val>
                                        </p:tav>
                                      </p:tavLst>
                                    </p:anim>
                                    <p:anim calcmode="lin" valueType="num">
                                      <p:cBhvr additive="base">
                                        <p:cTn id="68" dur="1500" fill="hold"/>
                                        <p:tgtEl>
                                          <p:spTgt spid="47"/>
                                        </p:tgtEl>
                                        <p:attrNameLst>
                                          <p:attrName>ppt_y</p:attrName>
                                        </p:attrNameLst>
                                      </p:cBhvr>
                                      <p:tavLst>
                                        <p:tav tm="0">
                                          <p:val>
                                            <p:strVal val="0-#ppt_h/2"/>
                                          </p:val>
                                        </p:tav>
                                        <p:tav tm="100000">
                                          <p:val>
                                            <p:strVal val="#ppt_y"/>
                                          </p:val>
                                        </p:tav>
                                      </p:tavLst>
                                    </p:anim>
                                  </p:childTnLst>
                                </p:cTn>
                              </p:par>
                              <p:par>
                                <p:cTn id="69" presetID="2" presetClass="entr" presetSubtype="1" decel="100000" fill="hold" grpId="0" nodeType="withEffect">
                                  <p:stCondLst>
                                    <p:cond delay="250"/>
                                  </p:stCondLst>
                                  <p:childTnLst>
                                    <p:set>
                                      <p:cBhvr>
                                        <p:cTn id="70" dur="1" fill="hold">
                                          <p:stCondLst>
                                            <p:cond delay="0"/>
                                          </p:stCondLst>
                                        </p:cTn>
                                        <p:tgtEl>
                                          <p:spTgt spid="48"/>
                                        </p:tgtEl>
                                        <p:attrNameLst>
                                          <p:attrName>style.visibility</p:attrName>
                                        </p:attrNameLst>
                                      </p:cBhvr>
                                      <p:to>
                                        <p:strVal val="visible"/>
                                      </p:to>
                                    </p:set>
                                    <p:anim calcmode="lin" valueType="num">
                                      <p:cBhvr additive="base">
                                        <p:cTn id="71" dur="1500" fill="hold"/>
                                        <p:tgtEl>
                                          <p:spTgt spid="48"/>
                                        </p:tgtEl>
                                        <p:attrNameLst>
                                          <p:attrName>ppt_x</p:attrName>
                                        </p:attrNameLst>
                                      </p:cBhvr>
                                      <p:tavLst>
                                        <p:tav tm="0">
                                          <p:val>
                                            <p:strVal val="#ppt_x"/>
                                          </p:val>
                                        </p:tav>
                                        <p:tav tm="100000">
                                          <p:val>
                                            <p:strVal val="#ppt_x"/>
                                          </p:val>
                                        </p:tav>
                                      </p:tavLst>
                                    </p:anim>
                                    <p:anim calcmode="lin" valueType="num">
                                      <p:cBhvr additive="base">
                                        <p:cTn id="72" dur="1500" fill="hold"/>
                                        <p:tgtEl>
                                          <p:spTgt spid="4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5" grpId="0"/>
      <p:bldP spid="39" grpId="0"/>
      <p:bldP spid="44" grpId="0"/>
      <p:bldP spid="45" grpId="0"/>
      <p:bldP spid="46" grpId="0"/>
      <p:bldP spid="47" grpId="0"/>
      <p:bldP spid="48"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2" y="0"/>
            <a:ext cx="24384000" cy="13716000"/>
          </a:xfrm>
          <a:prstGeom prst="rect">
            <a:avLst/>
          </a:prstGeom>
        </p:spPr>
      </p:pic>
      <p:grpSp>
        <p:nvGrpSpPr>
          <p:cNvPr id="38" name="PA_库_组合 37"/>
          <p:cNvGrpSpPr/>
          <p:nvPr>
            <p:custDataLst>
              <p:tags r:id="rId3"/>
            </p:custDataLst>
          </p:nvPr>
        </p:nvGrpSpPr>
        <p:grpSpPr>
          <a:xfrm>
            <a:off x="7565320" y="-440940"/>
            <a:ext cx="9253360" cy="10134600"/>
            <a:chOff x="4038600" y="10884"/>
            <a:chExt cx="4626680" cy="6857999"/>
          </a:xfrm>
        </p:grpSpPr>
        <p:sp>
          <p:nvSpPr>
            <p:cNvPr id="36" name="矩形 35"/>
            <p:cNvSpPr/>
            <p:nvPr/>
          </p:nvSpPr>
          <p:spPr>
            <a:xfrm>
              <a:off x="4038600" y="10884"/>
              <a:ext cx="4626680" cy="6857999"/>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 name="矩形 3"/>
            <p:cNvSpPr/>
            <p:nvPr/>
          </p:nvSpPr>
          <p:spPr>
            <a:xfrm>
              <a:off x="4202981" y="157843"/>
              <a:ext cx="4284904" cy="645904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grpSp>
      <p:sp>
        <p:nvSpPr>
          <p:cNvPr id="18" name="PA_库_文本框 17"/>
          <p:cNvSpPr txBox="1"/>
          <p:nvPr>
            <p:custDataLst>
              <p:tags r:id="rId4"/>
            </p:custDataLst>
          </p:nvPr>
        </p:nvSpPr>
        <p:spPr>
          <a:xfrm>
            <a:off x="8769006" y="897349"/>
            <a:ext cx="2893100" cy="4606389"/>
          </a:xfrm>
          <a:prstGeom prst="rect">
            <a:avLst/>
          </a:prstGeom>
          <a:noFill/>
        </p:spPr>
        <p:txBody>
          <a:bodyPr vert="eaVert" wrap="none" rtlCol="0">
            <a:spAutoFit/>
          </a:bodyPr>
          <a:lstStyle/>
          <a:p>
            <a:r>
              <a:rPr lang="zh-CN" altLang="en-US" sz="17600">
                <a:latin typeface="造字工房悦黑演示版纤细体" pitchFamily="50" charset="-122"/>
                <a:ea typeface="造字工房悦黑演示版纤细体" pitchFamily="50" charset="-122"/>
              </a:rPr>
              <a:t>第一</a:t>
            </a:r>
            <a:endParaRPr lang="zh-CN" altLang="en-US" sz="17600">
              <a:latin typeface="造字工房悦黑演示版纤细体" pitchFamily="50" charset="-122"/>
              <a:ea typeface="造字工房悦黑演示版纤细体" pitchFamily="50" charset="-122"/>
            </a:endParaRPr>
          </a:p>
        </p:txBody>
      </p:sp>
      <p:sp>
        <p:nvSpPr>
          <p:cNvPr id="19" name="PA_库_文本框 18"/>
          <p:cNvSpPr txBox="1"/>
          <p:nvPr>
            <p:custDataLst>
              <p:tags r:id="rId5"/>
            </p:custDataLst>
          </p:nvPr>
        </p:nvSpPr>
        <p:spPr>
          <a:xfrm>
            <a:off x="9419163" y="5189036"/>
            <a:ext cx="7263527" cy="4339650"/>
          </a:xfrm>
          <a:prstGeom prst="rect">
            <a:avLst/>
          </a:prstGeom>
          <a:noFill/>
        </p:spPr>
        <p:txBody>
          <a:bodyPr vert="horz" wrap="none" rtlCol="0">
            <a:spAutoFit/>
          </a:bodyPr>
          <a:lstStyle/>
          <a:p>
            <a:r>
              <a:rPr lang="zh-CN" altLang="en-US" sz="27600">
                <a:latin typeface="造字工房悦黑演示版纤细体" pitchFamily="50" charset="-122"/>
                <a:ea typeface="造字工房悦黑演示版纤细体" pitchFamily="50" charset="-122"/>
              </a:rPr>
              <a:t>部分</a:t>
            </a:r>
            <a:endParaRPr lang="zh-CN" altLang="en-US" sz="27600">
              <a:latin typeface="造字工房悦黑演示版纤细体" pitchFamily="50" charset="-122"/>
              <a:ea typeface="造字工房悦黑演示版纤细体" pitchFamily="50" charset="-122"/>
            </a:endParaRPr>
          </a:p>
        </p:txBody>
      </p:sp>
      <p:sp>
        <p:nvSpPr>
          <p:cNvPr id="20" name="PA_库_椭圆 19"/>
          <p:cNvSpPr/>
          <p:nvPr>
            <p:custDataLst>
              <p:tags r:id="rId6"/>
            </p:custDataLst>
          </p:nvPr>
        </p:nvSpPr>
        <p:spPr>
          <a:xfrm>
            <a:off x="9518876" y="6614016"/>
            <a:ext cx="642128" cy="642128"/>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1" name="PA_库_椭圆 20"/>
          <p:cNvSpPr/>
          <p:nvPr>
            <p:custDataLst>
              <p:tags r:id="rId7"/>
            </p:custDataLst>
          </p:nvPr>
        </p:nvSpPr>
        <p:spPr>
          <a:xfrm>
            <a:off x="12341151" y="5812551"/>
            <a:ext cx="408878" cy="408878"/>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2" name="PA_库_椭圆 21"/>
          <p:cNvSpPr/>
          <p:nvPr>
            <p:custDataLst>
              <p:tags r:id="rId8"/>
            </p:custDataLst>
          </p:nvPr>
        </p:nvSpPr>
        <p:spPr>
          <a:xfrm>
            <a:off x="7969171" y="4494945"/>
            <a:ext cx="1218694" cy="1218694"/>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cxnSp>
        <p:nvCxnSpPr>
          <p:cNvPr id="24" name="PA_库_直接连接符 23"/>
          <p:cNvCxnSpPr/>
          <p:nvPr>
            <p:custDataLst>
              <p:tags r:id="rId9"/>
            </p:custDataLst>
          </p:nvPr>
        </p:nvCxnSpPr>
        <p:spPr>
          <a:xfrm>
            <a:off x="14270276" y="8516308"/>
            <a:ext cx="2800888" cy="168969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PA_库_直接连接符 24"/>
          <p:cNvCxnSpPr/>
          <p:nvPr>
            <p:custDataLst>
              <p:tags r:id="rId10"/>
            </p:custDataLst>
          </p:nvPr>
        </p:nvCxnSpPr>
        <p:spPr>
          <a:xfrm>
            <a:off x="8525848" y="6785325"/>
            <a:ext cx="1835344" cy="110721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30" name="PA_库_组合 29"/>
          <p:cNvGrpSpPr/>
          <p:nvPr>
            <p:custDataLst>
              <p:tags r:id="rId11"/>
            </p:custDataLst>
          </p:nvPr>
        </p:nvGrpSpPr>
        <p:grpSpPr>
          <a:xfrm>
            <a:off x="11456302" y="1753475"/>
            <a:ext cx="2485916" cy="594582"/>
            <a:chOff x="6803571" y="4386943"/>
            <a:chExt cx="1034137" cy="217634"/>
          </a:xfrm>
        </p:grpSpPr>
        <p:sp>
          <p:nvSpPr>
            <p:cNvPr id="27" name="任意多边形: 形状 26"/>
            <p:cNvSpPr/>
            <p:nvPr/>
          </p:nvSpPr>
          <p:spPr>
            <a:xfrm>
              <a:off x="6803571" y="4386943"/>
              <a:ext cx="1034137" cy="130548"/>
            </a:xfrm>
            <a:custGeom>
              <a:gdLst>
                <a:gd name="connsiteX0" fmla="*/ 0 w 1774372"/>
                <a:gd name="connsiteY0" fmla="*/ 152910 h 229110"/>
                <a:gd name="connsiteX1" fmla="*/ 152400 w 1774372"/>
                <a:gd name="connsiteY1" fmla="*/ 65824 h 229110"/>
                <a:gd name="connsiteX2" fmla="*/ 457200 w 1774372"/>
                <a:gd name="connsiteY2" fmla="*/ 152910 h 229110"/>
                <a:gd name="connsiteX3" fmla="*/ 696686 w 1774372"/>
                <a:gd name="connsiteY3" fmla="*/ 22282 h 229110"/>
                <a:gd name="connsiteX4" fmla="*/ 1001486 w 1774372"/>
                <a:gd name="connsiteY4" fmla="*/ 196453 h 229110"/>
                <a:gd name="connsiteX5" fmla="*/ 1153886 w 1774372"/>
                <a:gd name="connsiteY5" fmla="*/ 44053 h 229110"/>
                <a:gd name="connsiteX6" fmla="*/ 1393372 w 1774372"/>
                <a:gd name="connsiteY6" fmla="*/ 163796 h 229110"/>
                <a:gd name="connsiteX7" fmla="*/ 1545772 w 1774372"/>
                <a:gd name="connsiteY7" fmla="*/ 510 h 229110"/>
                <a:gd name="connsiteX8" fmla="*/ 1774372 w 1774372"/>
                <a:gd name="connsiteY8" fmla="*/ 229110 h 2291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371" h="229110">
                  <a:moveTo>
                    <a:pt x="0" y="152910"/>
                  </a:moveTo>
                  <a:cubicBezTo>
                    <a:pt x="38100" y="109367"/>
                    <a:pt x="76200" y="65824"/>
                    <a:pt x="152400" y="65824"/>
                  </a:cubicBezTo>
                  <a:cubicBezTo>
                    <a:pt x="228600" y="65824"/>
                    <a:pt x="366486" y="160167"/>
                    <a:pt x="457200" y="152910"/>
                  </a:cubicBezTo>
                  <a:cubicBezTo>
                    <a:pt x="547914" y="145653"/>
                    <a:pt x="605972" y="15025"/>
                    <a:pt x="696686" y="22282"/>
                  </a:cubicBezTo>
                  <a:cubicBezTo>
                    <a:pt x="787400" y="29539"/>
                    <a:pt x="925286" y="192824"/>
                    <a:pt x="1001486" y="196453"/>
                  </a:cubicBezTo>
                  <a:cubicBezTo>
                    <a:pt x="1077686" y="200082"/>
                    <a:pt x="1088572" y="49496"/>
                    <a:pt x="1153886" y="44053"/>
                  </a:cubicBezTo>
                  <a:cubicBezTo>
                    <a:pt x="1219200" y="38610"/>
                    <a:pt x="1328058" y="171053"/>
                    <a:pt x="1393372" y="163796"/>
                  </a:cubicBezTo>
                  <a:cubicBezTo>
                    <a:pt x="1458686" y="156539"/>
                    <a:pt x="1482272" y="-10376"/>
                    <a:pt x="1545772" y="510"/>
                  </a:cubicBezTo>
                  <a:cubicBezTo>
                    <a:pt x="1609272" y="11396"/>
                    <a:pt x="1691822" y="120253"/>
                    <a:pt x="1774372" y="22911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8" name="任意多边形: 形状 27"/>
            <p:cNvSpPr/>
            <p:nvPr/>
          </p:nvSpPr>
          <p:spPr>
            <a:xfrm>
              <a:off x="6803571" y="4430567"/>
              <a:ext cx="1034137" cy="130548"/>
            </a:xfrm>
            <a:custGeom>
              <a:gdLst>
                <a:gd name="connsiteX0" fmla="*/ 0 w 1774372"/>
                <a:gd name="connsiteY0" fmla="*/ 152910 h 229110"/>
                <a:gd name="connsiteX1" fmla="*/ 152400 w 1774372"/>
                <a:gd name="connsiteY1" fmla="*/ 65824 h 229110"/>
                <a:gd name="connsiteX2" fmla="*/ 457200 w 1774372"/>
                <a:gd name="connsiteY2" fmla="*/ 152910 h 229110"/>
                <a:gd name="connsiteX3" fmla="*/ 696686 w 1774372"/>
                <a:gd name="connsiteY3" fmla="*/ 22282 h 229110"/>
                <a:gd name="connsiteX4" fmla="*/ 1001486 w 1774372"/>
                <a:gd name="connsiteY4" fmla="*/ 196453 h 229110"/>
                <a:gd name="connsiteX5" fmla="*/ 1153886 w 1774372"/>
                <a:gd name="connsiteY5" fmla="*/ 44053 h 229110"/>
                <a:gd name="connsiteX6" fmla="*/ 1393372 w 1774372"/>
                <a:gd name="connsiteY6" fmla="*/ 163796 h 229110"/>
                <a:gd name="connsiteX7" fmla="*/ 1545772 w 1774372"/>
                <a:gd name="connsiteY7" fmla="*/ 510 h 229110"/>
                <a:gd name="connsiteX8" fmla="*/ 1774372 w 1774372"/>
                <a:gd name="connsiteY8" fmla="*/ 229110 h 2291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371" h="229110">
                  <a:moveTo>
                    <a:pt x="0" y="152910"/>
                  </a:moveTo>
                  <a:cubicBezTo>
                    <a:pt x="38100" y="109367"/>
                    <a:pt x="76200" y="65824"/>
                    <a:pt x="152400" y="65824"/>
                  </a:cubicBezTo>
                  <a:cubicBezTo>
                    <a:pt x="228600" y="65824"/>
                    <a:pt x="366486" y="160167"/>
                    <a:pt x="457200" y="152910"/>
                  </a:cubicBezTo>
                  <a:cubicBezTo>
                    <a:pt x="547914" y="145653"/>
                    <a:pt x="605972" y="15025"/>
                    <a:pt x="696686" y="22282"/>
                  </a:cubicBezTo>
                  <a:cubicBezTo>
                    <a:pt x="787400" y="29539"/>
                    <a:pt x="925286" y="192824"/>
                    <a:pt x="1001486" y="196453"/>
                  </a:cubicBezTo>
                  <a:cubicBezTo>
                    <a:pt x="1077686" y="200082"/>
                    <a:pt x="1088572" y="49496"/>
                    <a:pt x="1153886" y="44053"/>
                  </a:cubicBezTo>
                  <a:cubicBezTo>
                    <a:pt x="1219200" y="38610"/>
                    <a:pt x="1328058" y="171053"/>
                    <a:pt x="1393372" y="163796"/>
                  </a:cubicBezTo>
                  <a:cubicBezTo>
                    <a:pt x="1458686" y="156539"/>
                    <a:pt x="1482272" y="-10376"/>
                    <a:pt x="1545772" y="510"/>
                  </a:cubicBezTo>
                  <a:cubicBezTo>
                    <a:pt x="1609272" y="11396"/>
                    <a:pt x="1691822" y="120253"/>
                    <a:pt x="1774372" y="22911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9" name="任意多边形: 形状 28"/>
            <p:cNvSpPr/>
            <p:nvPr/>
          </p:nvSpPr>
          <p:spPr>
            <a:xfrm>
              <a:off x="6803571" y="4474029"/>
              <a:ext cx="1034137" cy="130548"/>
            </a:xfrm>
            <a:custGeom>
              <a:gdLst>
                <a:gd name="connsiteX0" fmla="*/ 0 w 1774372"/>
                <a:gd name="connsiteY0" fmla="*/ 152910 h 229110"/>
                <a:gd name="connsiteX1" fmla="*/ 152400 w 1774372"/>
                <a:gd name="connsiteY1" fmla="*/ 65824 h 229110"/>
                <a:gd name="connsiteX2" fmla="*/ 457200 w 1774372"/>
                <a:gd name="connsiteY2" fmla="*/ 152910 h 229110"/>
                <a:gd name="connsiteX3" fmla="*/ 696686 w 1774372"/>
                <a:gd name="connsiteY3" fmla="*/ 22282 h 229110"/>
                <a:gd name="connsiteX4" fmla="*/ 1001486 w 1774372"/>
                <a:gd name="connsiteY4" fmla="*/ 196453 h 229110"/>
                <a:gd name="connsiteX5" fmla="*/ 1153886 w 1774372"/>
                <a:gd name="connsiteY5" fmla="*/ 44053 h 229110"/>
                <a:gd name="connsiteX6" fmla="*/ 1393372 w 1774372"/>
                <a:gd name="connsiteY6" fmla="*/ 163796 h 229110"/>
                <a:gd name="connsiteX7" fmla="*/ 1545772 w 1774372"/>
                <a:gd name="connsiteY7" fmla="*/ 510 h 229110"/>
                <a:gd name="connsiteX8" fmla="*/ 1774372 w 1774372"/>
                <a:gd name="connsiteY8" fmla="*/ 229110 h 2291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371" h="229110">
                  <a:moveTo>
                    <a:pt x="0" y="152910"/>
                  </a:moveTo>
                  <a:cubicBezTo>
                    <a:pt x="38100" y="109367"/>
                    <a:pt x="76200" y="65824"/>
                    <a:pt x="152400" y="65824"/>
                  </a:cubicBezTo>
                  <a:cubicBezTo>
                    <a:pt x="228600" y="65824"/>
                    <a:pt x="366486" y="160167"/>
                    <a:pt x="457200" y="152910"/>
                  </a:cubicBezTo>
                  <a:cubicBezTo>
                    <a:pt x="547914" y="145653"/>
                    <a:pt x="605972" y="15025"/>
                    <a:pt x="696686" y="22282"/>
                  </a:cubicBezTo>
                  <a:cubicBezTo>
                    <a:pt x="787400" y="29539"/>
                    <a:pt x="925286" y="192824"/>
                    <a:pt x="1001486" y="196453"/>
                  </a:cubicBezTo>
                  <a:cubicBezTo>
                    <a:pt x="1077686" y="200082"/>
                    <a:pt x="1088572" y="49496"/>
                    <a:pt x="1153886" y="44053"/>
                  </a:cubicBezTo>
                  <a:cubicBezTo>
                    <a:pt x="1219200" y="38610"/>
                    <a:pt x="1328058" y="171053"/>
                    <a:pt x="1393372" y="163796"/>
                  </a:cubicBezTo>
                  <a:cubicBezTo>
                    <a:pt x="1458686" y="156539"/>
                    <a:pt x="1482272" y="-10376"/>
                    <a:pt x="1545772" y="510"/>
                  </a:cubicBezTo>
                  <a:cubicBezTo>
                    <a:pt x="1609272" y="11396"/>
                    <a:pt x="1691822" y="120253"/>
                    <a:pt x="1774372" y="22911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grpSp>
      <p:grpSp>
        <p:nvGrpSpPr>
          <p:cNvPr id="49" name="PA_库_组合 48"/>
          <p:cNvGrpSpPr/>
          <p:nvPr>
            <p:custDataLst>
              <p:tags r:id="rId12"/>
            </p:custDataLst>
          </p:nvPr>
        </p:nvGrpSpPr>
        <p:grpSpPr>
          <a:xfrm>
            <a:off x="11480028" y="2390431"/>
            <a:ext cx="2485916" cy="523221"/>
            <a:chOff x="5750289" y="1182039"/>
            <a:chExt cx="486900" cy="275961"/>
          </a:xfrm>
        </p:grpSpPr>
        <p:sp>
          <p:nvSpPr>
            <p:cNvPr id="31" name="文本框 30"/>
            <p:cNvSpPr txBox="1"/>
            <p:nvPr/>
          </p:nvSpPr>
          <p:spPr>
            <a:xfrm>
              <a:off x="5775805" y="1182040"/>
              <a:ext cx="446452" cy="275960"/>
            </a:xfrm>
            <a:prstGeom prst="rect">
              <a:avLst/>
            </a:prstGeom>
            <a:noFill/>
          </p:spPr>
          <p:txBody>
            <a:bodyPr wrap="square" rtlCol="0">
              <a:spAutoFit/>
            </a:bodyPr>
            <a:lstStyle/>
            <a:p>
              <a:pPr algn="dist"/>
              <a:r>
                <a:rPr lang="en-US" altLang="zh-CN" sz="2800">
                  <a:latin typeface="造字工房悦黑演示版纤细体" pitchFamily="50" charset="-122"/>
                  <a:ea typeface="造字工房悦黑演示版纤细体" pitchFamily="50" charset="-122"/>
                </a:rPr>
                <a:t>12</a:t>
              </a:r>
              <a:r>
                <a:rPr lang="zh-CN" altLang="en-US" sz="2800">
                  <a:latin typeface="造字工房悦黑演示版纤细体" pitchFamily="50" charset="-122"/>
                  <a:ea typeface="造字工房悦黑演示版纤细体" pitchFamily="50" charset="-122"/>
                </a:rPr>
                <a:t>月</a:t>
              </a:r>
              <a:endParaRPr lang="zh-CN" altLang="en-US" sz="2800">
                <a:latin typeface="造字工房悦黑演示版纤细体" pitchFamily="50" charset="-122"/>
                <a:ea typeface="造字工房悦黑演示版纤细体" pitchFamily="50" charset="-122"/>
              </a:endParaRPr>
            </a:p>
          </p:txBody>
        </p:sp>
        <p:cxnSp>
          <p:nvCxnSpPr>
            <p:cNvPr id="33" name="直接连接符 32"/>
            <p:cNvCxnSpPr/>
            <p:nvPr/>
          </p:nvCxnSpPr>
          <p:spPr>
            <a:xfrm>
              <a:off x="5750289" y="1182039"/>
              <a:ext cx="486900"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5750289" y="1430882"/>
              <a:ext cx="486900"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 name="PA_库_椭圆 4"/>
          <p:cNvSpPr/>
          <p:nvPr>
            <p:custDataLst>
              <p:tags r:id="rId13"/>
            </p:custDataLst>
          </p:nvPr>
        </p:nvSpPr>
        <p:spPr>
          <a:xfrm>
            <a:off x="8331857" y="-1543693"/>
            <a:ext cx="2656114" cy="2656114"/>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39" name="PA_库_矩形 38"/>
          <p:cNvSpPr/>
          <p:nvPr>
            <p:custDataLst>
              <p:tags r:id="rId14"/>
            </p:custDataLst>
          </p:nvPr>
        </p:nvSpPr>
        <p:spPr>
          <a:xfrm>
            <a:off x="14607122" y="4058149"/>
            <a:ext cx="1600200" cy="1136426"/>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4" name="PA_库_矩形 43"/>
          <p:cNvSpPr/>
          <p:nvPr>
            <p:custDataLst>
              <p:tags r:id="rId15"/>
            </p:custDataLst>
          </p:nvPr>
        </p:nvSpPr>
        <p:spPr>
          <a:xfrm>
            <a:off x="11493114" y="31339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5" name="PA_库_矩形 44"/>
          <p:cNvSpPr/>
          <p:nvPr>
            <p:custDataLst>
              <p:tags r:id="rId16"/>
            </p:custDataLst>
          </p:nvPr>
        </p:nvSpPr>
        <p:spPr>
          <a:xfrm>
            <a:off x="11797914" y="34387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6" name="PA_库_矩形 45"/>
          <p:cNvSpPr/>
          <p:nvPr>
            <p:custDataLst>
              <p:tags r:id="rId17"/>
            </p:custDataLst>
          </p:nvPr>
        </p:nvSpPr>
        <p:spPr>
          <a:xfrm>
            <a:off x="12102714" y="37435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7" name="PA_库_矩形 46"/>
          <p:cNvSpPr/>
          <p:nvPr>
            <p:custDataLst>
              <p:tags r:id="rId18"/>
            </p:custDataLst>
          </p:nvPr>
        </p:nvSpPr>
        <p:spPr>
          <a:xfrm>
            <a:off x="12407514" y="40483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8" name="PA_库_矩形 47"/>
          <p:cNvSpPr/>
          <p:nvPr>
            <p:custDataLst>
              <p:tags r:id="rId19"/>
            </p:custDataLst>
          </p:nvPr>
        </p:nvSpPr>
        <p:spPr>
          <a:xfrm>
            <a:off x="12712314" y="43531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5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1500" fill="hold"/>
                                        <p:tgtEl>
                                          <p:spTgt spid="38"/>
                                        </p:tgtEl>
                                        <p:attrNameLst>
                                          <p:attrName>ppt_x</p:attrName>
                                        </p:attrNameLst>
                                      </p:cBhvr>
                                      <p:tavLst>
                                        <p:tav tm="0">
                                          <p:val>
                                            <p:strVal val="#ppt_x"/>
                                          </p:val>
                                        </p:tav>
                                        <p:tav tm="100000">
                                          <p:val>
                                            <p:strVal val="#ppt_x"/>
                                          </p:val>
                                        </p:tav>
                                      </p:tavLst>
                                    </p:anim>
                                    <p:anim calcmode="lin" valueType="num">
                                      <p:cBhvr additive="base">
                                        <p:cTn id="8" dur="150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500" fill="hold"/>
                                        <p:tgtEl>
                                          <p:spTgt spid="18"/>
                                        </p:tgtEl>
                                        <p:attrNameLst>
                                          <p:attrName>ppt_x</p:attrName>
                                        </p:attrNameLst>
                                      </p:cBhvr>
                                      <p:tavLst>
                                        <p:tav tm="0">
                                          <p:val>
                                            <p:strVal val="#ppt_x"/>
                                          </p:val>
                                        </p:tav>
                                        <p:tav tm="100000">
                                          <p:val>
                                            <p:strVal val="#ppt_x"/>
                                          </p:val>
                                        </p:tav>
                                      </p:tavLst>
                                    </p:anim>
                                    <p:anim calcmode="lin" valueType="num">
                                      <p:cBhvr additive="base">
                                        <p:cTn id="12" dur="150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500" fill="hold"/>
                                        <p:tgtEl>
                                          <p:spTgt spid="19"/>
                                        </p:tgtEl>
                                        <p:attrNameLst>
                                          <p:attrName>ppt_x</p:attrName>
                                        </p:attrNameLst>
                                      </p:cBhvr>
                                      <p:tavLst>
                                        <p:tav tm="0">
                                          <p:val>
                                            <p:strVal val="#ppt_x"/>
                                          </p:val>
                                        </p:tav>
                                        <p:tav tm="100000">
                                          <p:val>
                                            <p:strVal val="#ppt_x"/>
                                          </p:val>
                                        </p:tav>
                                      </p:tavLst>
                                    </p:anim>
                                    <p:anim calcmode="lin" valueType="num">
                                      <p:cBhvr additive="base">
                                        <p:cTn id="16" dur="150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25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500" fill="hold"/>
                                        <p:tgtEl>
                                          <p:spTgt spid="20"/>
                                        </p:tgtEl>
                                        <p:attrNameLst>
                                          <p:attrName>ppt_x</p:attrName>
                                        </p:attrNameLst>
                                      </p:cBhvr>
                                      <p:tavLst>
                                        <p:tav tm="0">
                                          <p:val>
                                            <p:strVal val="#ppt_x"/>
                                          </p:val>
                                        </p:tav>
                                        <p:tav tm="100000">
                                          <p:val>
                                            <p:strVal val="#ppt_x"/>
                                          </p:val>
                                        </p:tav>
                                      </p:tavLst>
                                    </p:anim>
                                    <p:anim calcmode="lin" valueType="num">
                                      <p:cBhvr additive="base">
                                        <p:cTn id="20" dur="15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2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1500" fill="hold"/>
                                        <p:tgtEl>
                                          <p:spTgt spid="21"/>
                                        </p:tgtEl>
                                        <p:attrNameLst>
                                          <p:attrName>ppt_x</p:attrName>
                                        </p:attrNameLst>
                                      </p:cBhvr>
                                      <p:tavLst>
                                        <p:tav tm="0">
                                          <p:val>
                                            <p:strVal val="#ppt_x"/>
                                          </p:val>
                                        </p:tav>
                                        <p:tav tm="100000">
                                          <p:val>
                                            <p:strVal val="#ppt_x"/>
                                          </p:val>
                                        </p:tav>
                                      </p:tavLst>
                                    </p:anim>
                                    <p:anim calcmode="lin" valueType="num">
                                      <p:cBhvr additive="base">
                                        <p:cTn id="24" dur="1500" fill="hold"/>
                                        <p:tgtEl>
                                          <p:spTgt spid="21"/>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25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500" fill="hold"/>
                                        <p:tgtEl>
                                          <p:spTgt spid="22"/>
                                        </p:tgtEl>
                                        <p:attrNameLst>
                                          <p:attrName>ppt_x</p:attrName>
                                        </p:attrNameLst>
                                      </p:cBhvr>
                                      <p:tavLst>
                                        <p:tav tm="0">
                                          <p:val>
                                            <p:strVal val="#ppt_x"/>
                                          </p:val>
                                        </p:tav>
                                        <p:tav tm="100000">
                                          <p:val>
                                            <p:strVal val="#ppt_x"/>
                                          </p:val>
                                        </p:tav>
                                      </p:tavLst>
                                    </p:anim>
                                    <p:anim calcmode="lin" valueType="num">
                                      <p:cBhvr additive="base">
                                        <p:cTn id="28" dur="1500" fill="hold"/>
                                        <p:tgtEl>
                                          <p:spTgt spid="22"/>
                                        </p:tgtEl>
                                        <p:attrNameLst>
                                          <p:attrName>ppt_y</p:attrName>
                                        </p:attrNameLst>
                                      </p:cBhvr>
                                      <p:tavLst>
                                        <p:tav tm="0">
                                          <p:val>
                                            <p:strVal val="0-#ppt_h/2"/>
                                          </p:val>
                                        </p:tav>
                                        <p:tav tm="100000">
                                          <p:val>
                                            <p:strVal val="#ppt_y"/>
                                          </p:val>
                                        </p:tav>
                                      </p:tavLst>
                                    </p:anim>
                                  </p:childTnLst>
                                </p:cTn>
                              </p:par>
                              <p:par>
                                <p:cTn id="29" presetID="2" presetClass="entr" presetSubtype="1" decel="100000" fill="hold" nodeType="withEffect">
                                  <p:stCondLst>
                                    <p:cond delay="25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500" fill="hold"/>
                                        <p:tgtEl>
                                          <p:spTgt spid="24"/>
                                        </p:tgtEl>
                                        <p:attrNameLst>
                                          <p:attrName>ppt_x</p:attrName>
                                        </p:attrNameLst>
                                      </p:cBhvr>
                                      <p:tavLst>
                                        <p:tav tm="0">
                                          <p:val>
                                            <p:strVal val="#ppt_x"/>
                                          </p:val>
                                        </p:tav>
                                        <p:tav tm="100000">
                                          <p:val>
                                            <p:strVal val="#ppt_x"/>
                                          </p:val>
                                        </p:tav>
                                      </p:tavLst>
                                    </p:anim>
                                    <p:anim calcmode="lin" valueType="num">
                                      <p:cBhvr additive="base">
                                        <p:cTn id="32" dur="1500" fill="hold"/>
                                        <p:tgtEl>
                                          <p:spTgt spid="24"/>
                                        </p:tgtEl>
                                        <p:attrNameLst>
                                          <p:attrName>ppt_y</p:attrName>
                                        </p:attrNameLst>
                                      </p:cBhvr>
                                      <p:tavLst>
                                        <p:tav tm="0">
                                          <p:val>
                                            <p:strVal val="0-#ppt_h/2"/>
                                          </p:val>
                                        </p:tav>
                                        <p:tav tm="100000">
                                          <p:val>
                                            <p:strVal val="#ppt_y"/>
                                          </p:val>
                                        </p:tav>
                                      </p:tavLst>
                                    </p:anim>
                                  </p:childTnLst>
                                </p:cTn>
                              </p:par>
                              <p:par>
                                <p:cTn id="33" presetID="2" presetClass="entr" presetSubtype="1" decel="100000" fill="hold" nodeType="withEffect">
                                  <p:stCondLst>
                                    <p:cond delay="25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1500" fill="hold"/>
                                        <p:tgtEl>
                                          <p:spTgt spid="25"/>
                                        </p:tgtEl>
                                        <p:attrNameLst>
                                          <p:attrName>ppt_x</p:attrName>
                                        </p:attrNameLst>
                                      </p:cBhvr>
                                      <p:tavLst>
                                        <p:tav tm="0">
                                          <p:val>
                                            <p:strVal val="#ppt_x"/>
                                          </p:val>
                                        </p:tav>
                                        <p:tav tm="100000">
                                          <p:val>
                                            <p:strVal val="#ppt_x"/>
                                          </p:val>
                                        </p:tav>
                                      </p:tavLst>
                                    </p:anim>
                                    <p:anim calcmode="lin" valueType="num">
                                      <p:cBhvr additive="base">
                                        <p:cTn id="36" dur="1500" fill="hold"/>
                                        <p:tgtEl>
                                          <p:spTgt spid="25"/>
                                        </p:tgtEl>
                                        <p:attrNameLst>
                                          <p:attrName>ppt_y</p:attrName>
                                        </p:attrNameLst>
                                      </p:cBhvr>
                                      <p:tavLst>
                                        <p:tav tm="0">
                                          <p:val>
                                            <p:strVal val="0-#ppt_h/2"/>
                                          </p:val>
                                        </p:tav>
                                        <p:tav tm="100000">
                                          <p:val>
                                            <p:strVal val="#ppt_y"/>
                                          </p:val>
                                        </p:tav>
                                      </p:tavLst>
                                    </p:anim>
                                  </p:childTnLst>
                                </p:cTn>
                              </p:par>
                              <p:par>
                                <p:cTn id="37" presetID="2" presetClass="entr" presetSubtype="1" decel="100000" fill="hold" nodeType="withEffect">
                                  <p:stCondLst>
                                    <p:cond delay="25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1500" fill="hold"/>
                                        <p:tgtEl>
                                          <p:spTgt spid="30"/>
                                        </p:tgtEl>
                                        <p:attrNameLst>
                                          <p:attrName>ppt_x</p:attrName>
                                        </p:attrNameLst>
                                      </p:cBhvr>
                                      <p:tavLst>
                                        <p:tav tm="0">
                                          <p:val>
                                            <p:strVal val="#ppt_x"/>
                                          </p:val>
                                        </p:tav>
                                        <p:tav tm="100000">
                                          <p:val>
                                            <p:strVal val="#ppt_x"/>
                                          </p:val>
                                        </p:tav>
                                      </p:tavLst>
                                    </p:anim>
                                    <p:anim calcmode="lin" valueType="num">
                                      <p:cBhvr additive="base">
                                        <p:cTn id="40" dur="1500" fill="hold"/>
                                        <p:tgtEl>
                                          <p:spTgt spid="30"/>
                                        </p:tgtEl>
                                        <p:attrNameLst>
                                          <p:attrName>ppt_y</p:attrName>
                                        </p:attrNameLst>
                                      </p:cBhvr>
                                      <p:tavLst>
                                        <p:tav tm="0">
                                          <p:val>
                                            <p:strVal val="0-#ppt_h/2"/>
                                          </p:val>
                                        </p:tav>
                                        <p:tav tm="100000">
                                          <p:val>
                                            <p:strVal val="#ppt_y"/>
                                          </p:val>
                                        </p:tav>
                                      </p:tavLst>
                                    </p:anim>
                                  </p:childTnLst>
                                </p:cTn>
                              </p:par>
                              <p:par>
                                <p:cTn id="41" presetID="2" presetClass="entr" presetSubtype="1" decel="100000" fill="hold" nodeType="withEffect">
                                  <p:stCondLst>
                                    <p:cond delay="25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1500" fill="hold"/>
                                        <p:tgtEl>
                                          <p:spTgt spid="49"/>
                                        </p:tgtEl>
                                        <p:attrNameLst>
                                          <p:attrName>ppt_x</p:attrName>
                                        </p:attrNameLst>
                                      </p:cBhvr>
                                      <p:tavLst>
                                        <p:tav tm="0">
                                          <p:val>
                                            <p:strVal val="#ppt_x"/>
                                          </p:val>
                                        </p:tav>
                                        <p:tav tm="100000">
                                          <p:val>
                                            <p:strVal val="#ppt_x"/>
                                          </p:val>
                                        </p:tav>
                                      </p:tavLst>
                                    </p:anim>
                                    <p:anim calcmode="lin" valueType="num">
                                      <p:cBhvr additive="base">
                                        <p:cTn id="44" dur="1500" fill="hold"/>
                                        <p:tgtEl>
                                          <p:spTgt spid="49"/>
                                        </p:tgtEl>
                                        <p:attrNameLst>
                                          <p:attrName>ppt_y</p:attrName>
                                        </p:attrNameLst>
                                      </p:cBhvr>
                                      <p:tavLst>
                                        <p:tav tm="0">
                                          <p:val>
                                            <p:strVal val="0-#ppt_h/2"/>
                                          </p:val>
                                        </p:tav>
                                        <p:tav tm="100000">
                                          <p:val>
                                            <p:strVal val="#ppt_y"/>
                                          </p:val>
                                        </p:tav>
                                      </p:tavLst>
                                    </p:anim>
                                  </p:childTnLst>
                                </p:cTn>
                              </p:par>
                              <p:par>
                                <p:cTn id="45" presetID="2" presetClass="entr" presetSubtype="1" decel="100000" fill="hold" grpId="0" nodeType="withEffect">
                                  <p:stCondLst>
                                    <p:cond delay="25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1500" fill="hold"/>
                                        <p:tgtEl>
                                          <p:spTgt spid="5"/>
                                        </p:tgtEl>
                                        <p:attrNameLst>
                                          <p:attrName>ppt_x</p:attrName>
                                        </p:attrNameLst>
                                      </p:cBhvr>
                                      <p:tavLst>
                                        <p:tav tm="0">
                                          <p:val>
                                            <p:strVal val="#ppt_x"/>
                                          </p:val>
                                        </p:tav>
                                        <p:tav tm="100000">
                                          <p:val>
                                            <p:strVal val="#ppt_x"/>
                                          </p:val>
                                        </p:tav>
                                      </p:tavLst>
                                    </p:anim>
                                    <p:anim calcmode="lin" valueType="num">
                                      <p:cBhvr additive="base">
                                        <p:cTn id="48" dur="1500" fill="hold"/>
                                        <p:tgtEl>
                                          <p:spTgt spid="5"/>
                                        </p:tgtEl>
                                        <p:attrNameLst>
                                          <p:attrName>ppt_y</p:attrName>
                                        </p:attrNameLst>
                                      </p:cBhvr>
                                      <p:tavLst>
                                        <p:tav tm="0">
                                          <p:val>
                                            <p:strVal val="0-#ppt_h/2"/>
                                          </p:val>
                                        </p:tav>
                                        <p:tav tm="100000">
                                          <p:val>
                                            <p:strVal val="#ppt_y"/>
                                          </p:val>
                                        </p:tav>
                                      </p:tavLst>
                                    </p:anim>
                                  </p:childTnLst>
                                </p:cTn>
                              </p:par>
                              <p:par>
                                <p:cTn id="49" presetID="2" presetClass="entr" presetSubtype="1" decel="100000" fill="hold" grpId="0" nodeType="withEffect">
                                  <p:stCondLst>
                                    <p:cond delay="25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1500" fill="hold"/>
                                        <p:tgtEl>
                                          <p:spTgt spid="39"/>
                                        </p:tgtEl>
                                        <p:attrNameLst>
                                          <p:attrName>ppt_x</p:attrName>
                                        </p:attrNameLst>
                                      </p:cBhvr>
                                      <p:tavLst>
                                        <p:tav tm="0">
                                          <p:val>
                                            <p:strVal val="#ppt_x"/>
                                          </p:val>
                                        </p:tav>
                                        <p:tav tm="100000">
                                          <p:val>
                                            <p:strVal val="#ppt_x"/>
                                          </p:val>
                                        </p:tav>
                                      </p:tavLst>
                                    </p:anim>
                                    <p:anim calcmode="lin" valueType="num">
                                      <p:cBhvr additive="base">
                                        <p:cTn id="52" dur="1500" fill="hold"/>
                                        <p:tgtEl>
                                          <p:spTgt spid="39"/>
                                        </p:tgtEl>
                                        <p:attrNameLst>
                                          <p:attrName>ppt_y</p:attrName>
                                        </p:attrNameLst>
                                      </p:cBhvr>
                                      <p:tavLst>
                                        <p:tav tm="0">
                                          <p:val>
                                            <p:strVal val="0-#ppt_h/2"/>
                                          </p:val>
                                        </p:tav>
                                        <p:tav tm="100000">
                                          <p:val>
                                            <p:strVal val="#ppt_y"/>
                                          </p:val>
                                        </p:tav>
                                      </p:tavLst>
                                    </p:anim>
                                  </p:childTnLst>
                                </p:cTn>
                              </p:par>
                              <p:par>
                                <p:cTn id="53" presetID="2" presetClass="entr" presetSubtype="1" decel="100000" fill="hold" grpId="0" nodeType="withEffect">
                                  <p:stCondLst>
                                    <p:cond delay="25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1500" fill="hold"/>
                                        <p:tgtEl>
                                          <p:spTgt spid="44"/>
                                        </p:tgtEl>
                                        <p:attrNameLst>
                                          <p:attrName>ppt_x</p:attrName>
                                        </p:attrNameLst>
                                      </p:cBhvr>
                                      <p:tavLst>
                                        <p:tav tm="0">
                                          <p:val>
                                            <p:strVal val="#ppt_x"/>
                                          </p:val>
                                        </p:tav>
                                        <p:tav tm="100000">
                                          <p:val>
                                            <p:strVal val="#ppt_x"/>
                                          </p:val>
                                        </p:tav>
                                      </p:tavLst>
                                    </p:anim>
                                    <p:anim calcmode="lin" valueType="num">
                                      <p:cBhvr additive="base">
                                        <p:cTn id="56" dur="1500" fill="hold"/>
                                        <p:tgtEl>
                                          <p:spTgt spid="44"/>
                                        </p:tgtEl>
                                        <p:attrNameLst>
                                          <p:attrName>ppt_y</p:attrName>
                                        </p:attrNameLst>
                                      </p:cBhvr>
                                      <p:tavLst>
                                        <p:tav tm="0">
                                          <p:val>
                                            <p:strVal val="0-#ppt_h/2"/>
                                          </p:val>
                                        </p:tav>
                                        <p:tav tm="100000">
                                          <p:val>
                                            <p:strVal val="#ppt_y"/>
                                          </p:val>
                                        </p:tav>
                                      </p:tavLst>
                                    </p:anim>
                                  </p:childTnLst>
                                </p:cTn>
                              </p:par>
                              <p:par>
                                <p:cTn id="57" presetID="2" presetClass="entr" presetSubtype="1" decel="100000" fill="hold" grpId="0" nodeType="withEffect">
                                  <p:stCondLst>
                                    <p:cond delay="25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1500" fill="hold"/>
                                        <p:tgtEl>
                                          <p:spTgt spid="45"/>
                                        </p:tgtEl>
                                        <p:attrNameLst>
                                          <p:attrName>ppt_x</p:attrName>
                                        </p:attrNameLst>
                                      </p:cBhvr>
                                      <p:tavLst>
                                        <p:tav tm="0">
                                          <p:val>
                                            <p:strVal val="#ppt_x"/>
                                          </p:val>
                                        </p:tav>
                                        <p:tav tm="100000">
                                          <p:val>
                                            <p:strVal val="#ppt_x"/>
                                          </p:val>
                                        </p:tav>
                                      </p:tavLst>
                                    </p:anim>
                                    <p:anim calcmode="lin" valueType="num">
                                      <p:cBhvr additive="base">
                                        <p:cTn id="60" dur="1500" fill="hold"/>
                                        <p:tgtEl>
                                          <p:spTgt spid="45"/>
                                        </p:tgtEl>
                                        <p:attrNameLst>
                                          <p:attrName>ppt_y</p:attrName>
                                        </p:attrNameLst>
                                      </p:cBhvr>
                                      <p:tavLst>
                                        <p:tav tm="0">
                                          <p:val>
                                            <p:strVal val="0-#ppt_h/2"/>
                                          </p:val>
                                        </p:tav>
                                        <p:tav tm="100000">
                                          <p:val>
                                            <p:strVal val="#ppt_y"/>
                                          </p:val>
                                        </p:tav>
                                      </p:tavLst>
                                    </p:anim>
                                  </p:childTnLst>
                                </p:cTn>
                              </p:par>
                              <p:par>
                                <p:cTn id="61" presetID="2" presetClass="entr" presetSubtype="1" decel="100000" fill="hold" grpId="0" nodeType="withEffect">
                                  <p:stCondLst>
                                    <p:cond delay="250"/>
                                  </p:stCondLst>
                                  <p:childTnLst>
                                    <p:set>
                                      <p:cBhvr>
                                        <p:cTn id="62" dur="1" fill="hold">
                                          <p:stCondLst>
                                            <p:cond delay="0"/>
                                          </p:stCondLst>
                                        </p:cTn>
                                        <p:tgtEl>
                                          <p:spTgt spid="46"/>
                                        </p:tgtEl>
                                        <p:attrNameLst>
                                          <p:attrName>style.visibility</p:attrName>
                                        </p:attrNameLst>
                                      </p:cBhvr>
                                      <p:to>
                                        <p:strVal val="visible"/>
                                      </p:to>
                                    </p:set>
                                    <p:anim calcmode="lin" valueType="num">
                                      <p:cBhvr additive="base">
                                        <p:cTn id="63" dur="1500" fill="hold"/>
                                        <p:tgtEl>
                                          <p:spTgt spid="46"/>
                                        </p:tgtEl>
                                        <p:attrNameLst>
                                          <p:attrName>ppt_x</p:attrName>
                                        </p:attrNameLst>
                                      </p:cBhvr>
                                      <p:tavLst>
                                        <p:tav tm="0">
                                          <p:val>
                                            <p:strVal val="#ppt_x"/>
                                          </p:val>
                                        </p:tav>
                                        <p:tav tm="100000">
                                          <p:val>
                                            <p:strVal val="#ppt_x"/>
                                          </p:val>
                                        </p:tav>
                                      </p:tavLst>
                                    </p:anim>
                                    <p:anim calcmode="lin" valueType="num">
                                      <p:cBhvr additive="base">
                                        <p:cTn id="64" dur="1500" fill="hold"/>
                                        <p:tgtEl>
                                          <p:spTgt spid="46"/>
                                        </p:tgtEl>
                                        <p:attrNameLst>
                                          <p:attrName>ppt_y</p:attrName>
                                        </p:attrNameLst>
                                      </p:cBhvr>
                                      <p:tavLst>
                                        <p:tav tm="0">
                                          <p:val>
                                            <p:strVal val="0-#ppt_h/2"/>
                                          </p:val>
                                        </p:tav>
                                        <p:tav tm="100000">
                                          <p:val>
                                            <p:strVal val="#ppt_y"/>
                                          </p:val>
                                        </p:tav>
                                      </p:tavLst>
                                    </p:anim>
                                  </p:childTnLst>
                                </p:cTn>
                              </p:par>
                              <p:par>
                                <p:cTn id="65" presetID="2" presetClass="entr" presetSubtype="1" decel="100000" fill="hold" grpId="0" nodeType="withEffect">
                                  <p:stCondLst>
                                    <p:cond delay="25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1500" fill="hold"/>
                                        <p:tgtEl>
                                          <p:spTgt spid="47"/>
                                        </p:tgtEl>
                                        <p:attrNameLst>
                                          <p:attrName>ppt_x</p:attrName>
                                        </p:attrNameLst>
                                      </p:cBhvr>
                                      <p:tavLst>
                                        <p:tav tm="0">
                                          <p:val>
                                            <p:strVal val="#ppt_x"/>
                                          </p:val>
                                        </p:tav>
                                        <p:tav tm="100000">
                                          <p:val>
                                            <p:strVal val="#ppt_x"/>
                                          </p:val>
                                        </p:tav>
                                      </p:tavLst>
                                    </p:anim>
                                    <p:anim calcmode="lin" valueType="num">
                                      <p:cBhvr additive="base">
                                        <p:cTn id="68" dur="1500" fill="hold"/>
                                        <p:tgtEl>
                                          <p:spTgt spid="47"/>
                                        </p:tgtEl>
                                        <p:attrNameLst>
                                          <p:attrName>ppt_y</p:attrName>
                                        </p:attrNameLst>
                                      </p:cBhvr>
                                      <p:tavLst>
                                        <p:tav tm="0">
                                          <p:val>
                                            <p:strVal val="0-#ppt_h/2"/>
                                          </p:val>
                                        </p:tav>
                                        <p:tav tm="100000">
                                          <p:val>
                                            <p:strVal val="#ppt_y"/>
                                          </p:val>
                                        </p:tav>
                                      </p:tavLst>
                                    </p:anim>
                                  </p:childTnLst>
                                </p:cTn>
                              </p:par>
                              <p:par>
                                <p:cTn id="69" presetID="2" presetClass="entr" presetSubtype="1" decel="100000" fill="hold" grpId="0" nodeType="withEffect">
                                  <p:stCondLst>
                                    <p:cond delay="250"/>
                                  </p:stCondLst>
                                  <p:childTnLst>
                                    <p:set>
                                      <p:cBhvr>
                                        <p:cTn id="70" dur="1" fill="hold">
                                          <p:stCondLst>
                                            <p:cond delay="0"/>
                                          </p:stCondLst>
                                        </p:cTn>
                                        <p:tgtEl>
                                          <p:spTgt spid="48"/>
                                        </p:tgtEl>
                                        <p:attrNameLst>
                                          <p:attrName>style.visibility</p:attrName>
                                        </p:attrNameLst>
                                      </p:cBhvr>
                                      <p:to>
                                        <p:strVal val="visible"/>
                                      </p:to>
                                    </p:set>
                                    <p:anim calcmode="lin" valueType="num">
                                      <p:cBhvr additive="base">
                                        <p:cTn id="71" dur="1500" fill="hold"/>
                                        <p:tgtEl>
                                          <p:spTgt spid="48"/>
                                        </p:tgtEl>
                                        <p:attrNameLst>
                                          <p:attrName>ppt_x</p:attrName>
                                        </p:attrNameLst>
                                      </p:cBhvr>
                                      <p:tavLst>
                                        <p:tav tm="0">
                                          <p:val>
                                            <p:strVal val="#ppt_x"/>
                                          </p:val>
                                        </p:tav>
                                        <p:tav tm="100000">
                                          <p:val>
                                            <p:strVal val="#ppt_x"/>
                                          </p:val>
                                        </p:tav>
                                      </p:tavLst>
                                    </p:anim>
                                    <p:anim calcmode="lin" valueType="num">
                                      <p:cBhvr additive="base">
                                        <p:cTn id="72" dur="1500" fill="hold"/>
                                        <p:tgtEl>
                                          <p:spTgt spid="4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5" grpId="0"/>
      <p:bldP spid="39" grpId="0"/>
      <p:bldP spid="44" grpId="0"/>
      <p:bldP spid="45" grpId="0"/>
      <p:bldP spid="46" grpId="0"/>
      <p:bldP spid="47" grpId="0"/>
      <p:bldP spid="48"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Shape 17"/>
        <p:cNvGrpSpPr/>
        <p:nvPr/>
      </p:nvGrpSpPr>
      <p:grpSpPr>
        <a:xfrm>
          <a:off x="0" y="0"/>
          <a:ext cx="0" cy="0"/>
        </a:xfrm>
      </p:grpSpPr>
      <p:sp>
        <p:nvSpPr>
          <p:cNvPr id="18" name="Shape 18"/>
          <p:cNvSpPr/>
          <p:nvPr/>
        </p:nvSpPr>
        <p:spPr>
          <a:xfrm>
            <a:off x="5434584" y="3042878"/>
            <a:ext cx="13514832" cy="7598664"/>
          </a:xfrm>
          <a:prstGeom prst="rect">
            <a:avLst/>
          </a:prstGeom>
          <a:blipFill>
            <a:blip r:embed="rId2"/>
            <a:stretch>
              <a:fillRect/>
            </a:stretch>
          </a:blipFill>
          <a:ln>
            <a:noFill/>
          </a:ln>
          <a:extLst>
            <a:ext uri="{91240B29-F687-4F45-9708-019B960494DF}">
              <a14:hiddenLine xmlns:a14="http://schemas.microsoft.com/office/drawing/2010/main">
                <a:solidFill>
                  <a:srgbClr val="FF0000"/>
                </a:solidFill>
              </a14:hiddenLine>
            </a:ext>
          </a:extLst>
        </p:spPr>
        <p:txBody>
          <a:bodyPr spcFirstLastPara="1" wrap="square" lIns="91425" tIns="45700" rIns="91425" bIns="45700" anchor="ctr" anchorCtr="0">
            <a:noAutofit/>
          </a:bodyPr>
          <a:lstStyle/>
          <a:p>
            <a:pPr marL="0" marR="0" lvl="0" indent="0" algn="ctr" rtl="0">
              <a:spcBef>
                <a:spcPct val="0"/>
              </a:spcBef>
              <a:spcAft>
                <a:spcPct val="0"/>
              </a:spcAft>
              <a:buNone/>
            </a:pPr>
            <a:endParaRPr sz="3600" b="0" i="0" u="none" strike="noStrike" cap="none">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19" name="Shape 19"/>
          <p:cNvSpPr txBox="1"/>
          <p:nvPr/>
        </p:nvSpPr>
        <p:spPr>
          <a:xfrm>
            <a:off x="10748433" y="6427113"/>
            <a:ext cx="2887134" cy="861774"/>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800" b="0" i="0" u="none" strike="noStrike" cap="none">
                <a:solidFill>
                  <a:schemeClr val="lt1"/>
                </a:solidFill>
                <a:latin typeface="Montserrat Light"/>
                <a:ea typeface="Montserrat Light"/>
                <a:cs typeface="Montserrat Light"/>
                <a:sym typeface="Montserrat Light"/>
              </a:rPr>
              <a:t>Image Place Holder</a:t>
            </a:r>
            <a:endParaRPr sz="2800" b="0" i="0" u="none" strike="noStrike" cap="none">
              <a:solidFill>
                <a:schemeClr val="lt1"/>
              </a:solidFill>
              <a:latin typeface="Montserrat Light"/>
              <a:ea typeface="Montserrat Light"/>
              <a:cs typeface="Montserrat Light"/>
              <a:sym typeface="Montserrat Light"/>
            </a:endParaRPr>
          </a:p>
        </p:txBody>
      </p:sp>
      <p:sp>
        <p:nvSpPr>
          <p:cNvPr id="20" name="Shape 20"/>
          <p:cNvSpPr txBox="1"/>
          <p:nvPr/>
        </p:nvSpPr>
        <p:spPr>
          <a:xfrm>
            <a:off x="1676400" y="1414650"/>
            <a:ext cx="9678194" cy="3385542"/>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11000" b="0" i="0" u="none" strike="noStrike" cap="none">
                <a:solidFill>
                  <a:schemeClr val="accent1"/>
                </a:solidFill>
                <a:latin typeface="Montserrat SemiBold"/>
                <a:ea typeface="Montserrat SemiBold"/>
                <a:cs typeface="Montserrat SemiBold"/>
                <a:sym typeface="Montserrat SemiBold"/>
              </a:rPr>
              <a:t>STUDIO</a:t>
            </a:r>
            <a:endParaRPr lang="en-US" sz="11000" b="0" i="0" u="none" strike="noStrike" cap="none">
              <a:solidFill>
                <a:schemeClr val="accent1"/>
              </a:solidFill>
              <a:latin typeface="Montserrat SemiBold"/>
              <a:ea typeface="Montserrat SemiBold"/>
              <a:cs typeface="Montserrat SemiBold"/>
              <a:sym typeface="Montserrat SemiBold"/>
            </a:endParaRPr>
          </a:p>
          <a:p>
            <a:pPr marL="0" marR="0" lvl="0" indent="0" algn="l" rtl="0">
              <a:spcBef>
                <a:spcPct val="0"/>
              </a:spcBef>
              <a:spcAft>
                <a:spcPct val="0"/>
              </a:spcAft>
              <a:buNone/>
            </a:pPr>
            <a:r>
              <a:rPr lang="en-US" sz="11000" cap="none">
                <a:solidFill>
                  <a:schemeClr val="accent1"/>
                </a:solidFill>
                <a:latin typeface="Montserrat SemiBold"/>
                <a:ea typeface="Montserrat SemiBold"/>
                <a:cs typeface="Montserrat SemiBold"/>
                <a:sym typeface="Montserrat SemiBold"/>
              </a:rPr>
              <a:t>MINIMAL</a:t>
            </a:r>
            <a:endParaRPr lang="en-US" sz="11000" cap="none">
              <a:solidFill>
                <a:schemeClr val="accent1"/>
              </a:solidFill>
              <a:latin typeface="Montserrat SemiBold"/>
              <a:ea typeface="Montserrat SemiBold"/>
              <a:cs typeface="Montserrat SemiBold"/>
              <a:sym typeface="Montserrat SemiBold"/>
            </a:endParaRPr>
          </a:p>
        </p:txBody>
      </p:sp>
      <p:cxnSp>
        <p:nvCxnSpPr>
          <p:cNvPr id="21" name="Shape 21"/>
          <p:cNvCxnSpPr/>
          <p:nvPr/>
        </p:nvCxnSpPr>
        <p:spPr>
          <a:xfrm rot="10800000">
            <a:off x="11354594" y="3135631"/>
            <a:ext cx="1674813" cy="0"/>
          </a:xfrm>
          <a:prstGeom prst="straightConnector1">
            <a:avLst/>
          </a:prstGeom>
          <a:noFill/>
          <a:ln w="177800" cap="flat" cmpd="sng">
            <a:solidFill>
              <a:schemeClr val="dk2"/>
            </a:solidFill>
            <a:prstDash val="solid"/>
            <a:miter lim="800000"/>
            <a:headEnd type="none" w="sm" len="sm"/>
            <a:tailEnd type="none" w="sm" len="sm"/>
          </a:ln>
        </p:spPr>
      </p:cxnSp>
      <p:cxnSp>
        <p:nvCxnSpPr>
          <p:cNvPr id="22" name="PA_库_形状 22"/>
          <p:cNvCxnSpPr/>
          <p:nvPr>
            <p:custDataLst>
              <p:tags r:id="rId3"/>
            </p:custDataLst>
          </p:nvPr>
        </p:nvCxnSpPr>
        <p:spPr>
          <a:xfrm flipH="1">
            <a:off x="2921000" y="5817105"/>
            <a:ext cx="0" cy="2324100"/>
          </a:xfrm>
          <a:prstGeom prst="straightConnector1">
            <a:avLst/>
          </a:prstGeom>
          <a:noFill/>
          <a:ln w="76200" cap="flat" cmpd="sng">
            <a:solidFill>
              <a:schemeClr val="accent1"/>
            </a:solidFill>
            <a:prstDash val="solid"/>
            <a:miter lim="800000"/>
            <a:headEnd type="none" w="sm" len="sm"/>
            <a:tailEnd type="none" w="sm" len="sm"/>
          </a:ln>
        </p:spPr>
      </p:cxnSp>
      <p:sp>
        <p:nvSpPr>
          <p:cNvPr id="23" name="PA_库_形状 23"/>
          <p:cNvSpPr txBox="1"/>
          <p:nvPr>
            <p:custDataLst>
              <p:tags r:id="rId4"/>
            </p:custDataLst>
          </p:nvPr>
        </p:nvSpPr>
        <p:spPr>
          <a:xfrm>
            <a:off x="1676400" y="8784209"/>
            <a:ext cx="4102100" cy="1997535"/>
          </a:xfrm>
          <a:prstGeom prst="rect">
            <a:avLst/>
          </a:prstGeom>
          <a:noFill/>
          <a:ln>
            <a:noFill/>
          </a:ln>
        </p:spPr>
        <p:txBody>
          <a:bodyPr spcFirstLastPara="1" wrap="square" lIns="0" tIns="0" rIns="0" bIns="0" anchor="t" anchorCtr="0">
            <a:noAutofit/>
          </a:bodyPr>
          <a:lstStyle/>
          <a:p>
            <a:pPr marL="0" marR="0" lvl="0" indent="0" algn="l" rtl="0">
              <a:lnSpc>
                <a:spcPct val="110000"/>
              </a:lnSpc>
              <a:spcBef>
                <a:spcPct val="0"/>
              </a:spcBef>
              <a:spcAft>
                <a:spcPct val="0"/>
              </a:spcAft>
              <a:buNone/>
            </a:pPr>
            <a:r>
              <a:rPr lang="en-US" sz="4000">
                <a:solidFill>
                  <a:schemeClr val="accent1"/>
                </a:solidFill>
                <a:latin typeface="Montserrat SemiBold"/>
                <a:ea typeface="Montserrat SemiBold"/>
                <a:cs typeface="Montserrat SemiBold"/>
                <a:sym typeface="Montserrat SemiBold"/>
              </a:rPr>
              <a:t>Business</a:t>
            </a:r>
            <a:endParaRPr lang="en-US" sz="4000">
              <a:solidFill>
                <a:schemeClr val="accent1"/>
              </a:solidFill>
              <a:latin typeface="Montserrat SemiBold"/>
              <a:ea typeface="Montserrat SemiBold"/>
              <a:cs typeface="Montserrat SemiBold"/>
              <a:sym typeface="Montserrat SemiBold"/>
            </a:endParaRPr>
          </a:p>
          <a:p>
            <a:pPr marL="0" marR="0" lvl="0" indent="0" algn="l" rtl="0">
              <a:lnSpc>
                <a:spcPct val="110000"/>
              </a:lnSpc>
              <a:spcBef>
                <a:spcPct val="0"/>
              </a:spcBef>
              <a:spcAft>
                <a:spcPct val="0"/>
              </a:spcAft>
              <a:buNone/>
            </a:pPr>
            <a:r>
              <a:rPr lang="en-US" sz="4000">
                <a:solidFill>
                  <a:schemeClr val="accent1"/>
                </a:solidFill>
                <a:latin typeface="Montserrat SemiBold"/>
                <a:ea typeface="Montserrat SemiBold"/>
                <a:cs typeface="Montserrat SemiBold"/>
                <a:sym typeface="Montserrat SemiBold"/>
              </a:rPr>
              <a:t>Presentation Template</a:t>
            </a:r>
            <a:endParaRPr lang="en-US" sz="4000">
              <a:solidFill>
                <a:schemeClr val="accent1"/>
              </a:solidFill>
              <a:latin typeface="Montserrat SemiBold"/>
              <a:ea typeface="Montserrat SemiBold"/>
              <a:cs typeface="Montserrat SemiBold"/>
              <a:sym typeface="Montserrat SemiBold"/>
            </a:endParaRPr>
          </a:p>
        </p:txBody>
      </p:sp>
      <p:sp>
        <p:nvSpPr>
          <p:cNvPr id="24" name="PA_库_形状 24"/>
          <p:cNvSpPr txBox="1"/>
          <p:nvPr>
            <p:custDataLst>
              <p:tags r:id="rId5"/>
            </p:custDataLst>
          </p:nvPr>
        </p:nvSpPr>
        <p:spPr>
          <a:xfrm>
            <a:off x="19820466" y="9735145"/>
            <a:ext cx="2887134" cy="2011063"/>
          </a:xfrm>
          <a:prstGeom prst="rect">
            <a:avLst/>
          </a:prstGeom>
          <a:noFill/>
          <a:ln>
            <a:noFill/>
          </a:ln>
        </p:spPr>
        <p:txBody>
          <a:bodyPr spcFirstLastPara="1" wrap="square" lIns="0" tIns="0" rIns="0" bIns="0" anchor="t" anchorCtr="0">
            <a:noAutofit/>
          </a:bodyPr>
          <a:lstStyle/>
          <a:p>
            <a:pPr marL="0" marR="0" lvl="0" indent="0" algn="l" rtl="0">
              <a:lnSpc>
                <a:spcPct val="110000"/>
              </a:lnSpc>
              <a:spcBef>
                <a:spcPct val="0"/>
              </a:spcBef>
              <a:spcAft>
                <a:spcPct val="0"/>
              </a:spcAft>
              <a:buNone/>
            </a:pPr>
            <a:r>
              <a:rPr lang="en-US" sz="2400">
                <a:solidFill>
                  <a:schemeClr val="dk2"/>
                </a:solidFill>
                <a:latin typeface="Montserrat SemiBold"/>
                <a:ea typeface="Montserrat SemiBold"/>
                <a:cs typeface="Montserrat SemiBold"/>
                <a:sym typeface="Montserrat SemiBold"/>
              </a:rPr>
              <a:t>Advertisement</a:t>
            </a:r>
            <a:endParaRPr lang="en-US" sz="2400">
              <a:solidFill>
                <a:schemeClr val="dk2"/>
              </a:solidFill>
              <a:latin typeface="Montserrat SemiBold"/>
              <a:ea typeface="Montserrat SemiBold"/>
              <a:cs typeface="Montserrat SemiBold"/>
              <a:sym typeface="Montserrat SemiBold"/>
            </a:endParaRPr>
          </a:p>
          <a:p>
            <a:pPr marL="0" marR="0" lvl="0" indent="0" algn="l" rtl="0">
              <a:lnSpc>
                <a:spcPct val="110000"/>
              </a:lnSpc>
              <a:spcBef>
                <a:spcPct val="0"/>
              </a:spcBef>
              <a:spcAft>
                <a:spcPct val="0"/>
              </a:spcAft>
              <a:buNone/>
            </a:pPr>
            <a:r>
              <a:rPr lang="en-US" sz="2400">
                <a:solidFill>
                  <a:schemeClr val="dk2"/>
                </a:solidFill>
                <a:latin typeface="Montserrat SemiBold"/>
                <a:ea typeface="Montserrat SemiBold"/>
                <a:cs typeface="Montserrat SemiBold"/>
                <a:sym typeface="Montserrat SemiBold"/>
              </a:rPr>
              <a:t>Print</a:t>
            </a:r>
            <a:endParaRPr lang="en-US" sz="2400">
              <a:solidFill>
                <a:schemeClr val="dk2"/>
              </a:solidFill>
              <a:latin typeface="Montserrat SemiBold"/>
              <a:ea typeface="Montserrat SemiBold"/>
              <a:cs typeface="Montserrat SemiBold"/>
              <a:sym typeface="Montserrat SemiBold"/>
            </a:endParaRPr>
          </a:p>
          <a:p>
            <a:pPr marL="0" marR="0" lvl="0" indent="0" algn="l" rtl="0">
              <a:lnSpc>
                <a:spcPct val="110000"/>
              </a:lnSpc>
              <a:spcBef>
                <a:spcPct val="0"/>
              </a:spcBef>
              <a:spcAft>
                <a:spcPct val="0"/>
              </a:spcAft>
              <a:buNone/>
            </a:pPr>
            <a:r>
              <a:rPr lang="en-US" sz="2400">
                <a:solidFill>
                  <a:schemeClr val="dk2"/>
                </a:solidFill>
                <a:latin typeface="Montserrat SemiBold"/>
                <a:ea typeface="Montserrat SemiBold"/>
                <a:cs typeface="Montserrat SemiBold"/>
                <a:sym typeface="Montserrat SemiBold"/>
              </a:rPr>
              <a:t>Web Design</a:t>
            </a:r>
            <a:endParaRPr lang="en-US" sz="2400">
              <a:solidFill>
                <a:schemeClr val="dk2"/>
              </a:solidFill>
              <a:latin typeface="Montserrat SemiBold"/>
              <a:ea typeface="Montserrat SemiBold"/>
              <a:cs typeface="Montserrat SemiBold"/>
              <a:sym typeface="Montserrat SemiBold"/>
            </a:endParaRPr>
          </a:p>
          <a:p>
            <a:pPr marL="0" marR="0" lvl="0" indent="0" algn="l" rtl="0">
              <a:lnSpc>
                <a:spcPct val="110000"/>
              </a:lnSpc>
              <a:spcBef>
                <a:spcPct val="0"/>
              </a:spcBef>
              <a:spcAft>
                <a:spcPct val="0"/>
              </a:spcAft>
              <a:buNone/>
            </a:pPr>
            <a:r>
              <a:rPr lang="en-US" sz="2400">
                <a:solidFill>
                  <a:schemeClr val="dk2"/>
                </a:solidFill>
                <a:latin typeface="Montserrat SemiBold"/>
                <a:ea typeface="Montserrat SemiBold"/>
                <a:cs typeface="Montserrat SemiBold"/>
                <a:sym typeface="Montserrat SemiBold"/>
              </a:rPr>
              <a:t>Web Dev.</a:t>
            </a:r>
            <a:endParaRPr lang="en-US" sz="2400">
              <a:solidFill>
                <a:schemeClr val="dk2"/>
              </a:solidFill>
              <a:latin typeface="Montserrat SemiBold"/>
              <a:ea typeface="Montserrat SemiBold"/>
              <a:cs typeface="Montserrat SemiBold"/>
              <a:sym typeface="Montserrat SemiBold"/>
            </a:endParaRPr>
          </a:p>
          <a:p>
            <a:pPr marL="0" marR="0" lvl="0" indent="0" algn="l" rtl="0">
              <a:lnSpc>
                <a:spcPct val="110000"/>
              </a:lnSpc>
              <a:spcBef>
                <a:spcPct val="0"/>
              </a:spcBef>
              <a:spcAft>
                <a:spcPct val="0"/>
              </a:spcAft>
              <a:buNone/>
            </a:pPr>
            <a:r>
              <a:rPr lang="en-US" sz="2400">
                <a:solidFill>
                  <a:schemeClr val="dk2"/>
                </a:solidFill>
                <a:latin typeface="Montserrat SemiBold"/>
                <a:ea typeface="Montserrat SemiBold"/>
                <a:cs typeface="Montserrat SemiBold"/>
                <a:sym typeface="Montserrat SemiBold"/>
              </a:rPr>
              <a:t>Media</a:t>
            </a:r>
            <a:endParaRPr sz="2400">
              <a:solidFill>
                <a:schemeClr val="dk2"/>
              </a:solidFill>
              <a:latin typeface="Montserrat SemiBold"/>
              <a:ea typeface="Montserrat SemiBold"/>
              <a:cs typeface="Montserrat SemiBold"/>
              <a:sym typeface="Montserrat SemiBold"/>
            </a:endParaRPr>
          </a:p>
        </p:txBody>
      </p:sp>
      <p:sp>
        <p:nvSpPr>
          <p:cNvPr id="25" name="PA_库_形状 25"/>
          <p:cNvSpPr txBox="1"/>
          <p:nvPr>
            <p:custDataLst>
              <p:tags r:id="rId6"/>
            </p:custDataLst>
          </p:nvPr>
        </p:nvSpPr>
        <p:spPr>
          <a:xfrm>
            <a:off x="19820466" y="9025830"/>
            <a:ext cx="2887133" cy="492443"/>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cap="none">
                <a:solidFill>
                  <a:schemeClr val="accent1"/>
                </a:solidFill>
                <a:latin typeface="Montserrat SemiBold"/>
                <a:ea typeface="Montserrat SemiBold"/>
                <a:cs typeface="Montserrat SemiBold"/>
                <a:sym typeface="Montserrat SemiBold"/>
              </a:rPr>
              <a:t>WE DO:</a:t>
            </a:r>
            <a:endParaRPr sz="3200" cap="none">
              <a:solidFill>
                <a:schemeClr val="accent1"/>
              </a:solidFill>
              <a:latin typeface="Montserrat SemiBold"/>
              <a:ea typeface="Montserrat SemiBold"/>
              <a:cs typeface="Montserrat SemiBold"/>
              <a:sym typeface="Montserrat SemiBold"/>
            </a:endParaRPr>
          </a:p>
        </p:txBody>
      </p:sp>
      <p:cxnSp>
        <p:nvCxnSpPr>
          <p:cNvPr id="26" name="PA_库_形状 26"/>
          <p:cNvCxnSpPr/>
          <p:nvPr>
            <p:custDataLst>
              <p:tags r:id="rId7"/>
            </p:custDataLst>
          </p:nvPr>
        </p:nvCxnSpPr>
        <p:spPr>
          <a:xfrm rot="10800000">
            <a:off x="18411560" y="9290898"/>
            <a:ext cx="1073681" cy="0"/>
          </a:xfrm>
          <a:prstGeom prst="straightConnector1">
            <a:avLst/>
          </a:prstGeom>
          <a:noFill/>
          <a:ln w="76200" cap="flat" cmpd="sng">
            <a:solidFill>
              <a:schemeClr val="dk2"/>
            </a:solidFill>
            <a:prstDash val="solid"/>
            <a:miter lim="800000"/>
            <a:headEnd type="none" w="sm" len="sm"/>
            <a:tailEnd type="none" w="sm" len="sm"/>
          </a:ln>
        </p:spPr>
      </p:cxnSp>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withEffect">
                                  <p:stCondLst>
                                    <p:cond delay="25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1000"/>
                                        <p:tgtEl>
                                          <p:spTgt spid="22"/>
                                        </p:tgtEl>
                                      </p:cBhvr>
                                    </p:animEffect>
                                  </p:childTnLst>
                                </p:cTn>
                              </p:par>
                              <p:par>
                                <p:cTn id="8" presetID="22" presetClass="entr" presetSubtype="1"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wipe(up)">
                                      <p:cBhvr>
                                        <p:cTn id="10" dur="1000"/>
                                        <p:tgtEl>
                                          <p:spTgt spid="23"/>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1000"/>
                                        <p:tgtEl>
                                          <p:spTgt spid="24"/>
                                        </p:tgtEl>
                                      </p:cBhvr>
                                    </p:animEffect>
                                  </p:childTnLst>
                                </p:cTn>
                              </p:par>
                              <p:par>
                                <p:cTn id="14" presetID="22" presetClass="entr" presetSubtype="8" fill="hold" grpId="0" nodeType="withEffect">
                                  <p:stCondLst>
                                    <p:cond delay="25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1000"/>
                                        <p:tgtEl>
                                          <p:spTgt spid="25"/>
                                        </p:tgtEl>
                                      </p:cBhvr>
                                    </p:animEffect>
                                  </p:childTnLst>
                                </p:cTn>
                              </p:par>
                              <p:par>
                                <p:cTn id="17" presetID="22" presetClass="entr" presetSubtype="8" fill="hold" nodeType="withEffect">
                                  <p:stCondLst>
                                    <p:cond delay="25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1000"/>
                                        <p:tgtEl>
                                          <p:spTgt spid="26"/>
                                        </p:tgtEl>
                                      </p:cBhvr>
                                    </p:animEffect>
                                  </p:childTnLst>
                                </p:cTn>
                              </p:par>
                              <p:par>
                                <p:cTn id="20" presetID="22" presetClass="entr" presetSubtype="8" fill="hold" grpId="1" nodeType="withEffect">
                                  <p:stCondLst>
                                    <p:cond delay="25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1000"/>
                                        <p:tgtEl>
                                          <p:spTgt spid="24"/>
                                        </p:tgtEl>
                                      </p:cBhvr>
                                    </p:animEffect>
                                  </p:childTnLst>
                                </p:cTn>
                              </p:par>
                              <p:par>
                                <p:cTn id="23" presetID="22" presetClass="entr" presetSubtype="8" fill="hold" grpId="1" nodeType="withEffect">
                                  <p:stCondLst>
                                    <p:cond delay="25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1000"/>
                                        <p:tgtEl>
                                          <p:spTgt spid="25"/>
                                        </p:tgtEl>
                                      </p:cBhvr>
                                    </p:animEffect>
                                  </p:childTnLst>
                                </p:cTn>
                              </p:par>
                              <p:par>
                                <p:cTn id="26" presetID="22" presetClass="entr" presetSubtype="8" fill="hold" nodeType="withEffect">
                                  <p:stCondLst>
                                    <p:cond delay="25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4" grpId="1"/>
      <p:bldP spid="25" grpId="0"/>
      <p:bldP spid="25" grpId="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Shape 31"/>
        <p:cNvGrpSpPr/>
        <p:nvPr/>
      </p:nvGrpSpPr>
      <p:grpSpPr>
        <a:xfrm>
          <a:off x="0" y="0"/>
          <a:ext cx="0" cy="0"/>
        </a:xfrm>
      </p:grpSpPr>
      <p:sp>
        <p:nvSpPr>
          <p:cNvPr id="32" name="Shape 32"/>
          <p:cNvSpPr/>
          <p:nvPr/>
        </p:nvSpPr>
        <p:spPr>
          <a:xfrm>
            <a:off x="0" y="0"/>
            <a:ext cx="24384002" cy="13716000"/>
          </a:xfrm>
          <a:prstGeom prst="rect">
            <a:avLst/>
          </a:prstGeom>
          <a:blipFill>
            <a:blip r:embed="rId2"/>
            <a:stretch>
              <a:fillRect/>
            </a:stretch>
          </a:bli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33" name="PA_库_形状 33"/>
          <p:cNvSpPr txBox="1"/>
          <p:nvPr>
            <p:custDataLst>
              <p:tags r:id="rId3"/>
            </p:custDataLst>
          </p:nvPr>
        </p:nvSpPr>
        <p:spPr>
          <a:xfrm>
            <a:off x="15668999" y="2352756"/>
            <a:ext cx="7038601" cy="6832640"/>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People who know what they’re talking about, don’t need PowerPoint.</a:t>
            </a:r>
            <a:endParaRPr lang="en-US" sz="7400">
              <a:solidFill>
                <a:schemeClr val="accent1"/>
              </a:solidFill>
              <a:latin typeface="Montserrat SemiBold"/>
              <a:ea typeface="Montserrat SemiBold"/>
              <a:cs typeface="Montserrat SemiBold"/>
              <a:sym typeface="Montserrat SemiBold"/>
            </a:endParaRPr>
          </a:p>
        </p:txBody>
      </p:sp>
      <p:cxnSp>
        <p:nvCxnSpPr>
          <p:cNvPr id="34" name="PA_库_形状 34"/>
          <p:cNvCxnSpPr/>
          <p:nvPr>
            <p:custDataLst>
              <p:tags r:id="rId4"/>
            </p:custDataLst>
          </p:nvPr>
        </p:nvCxnSpPr>
        <p:spPr>
          <a:xfrm rot="10800000">
            <a:off x="11754051" y="2927178"/>
            <a:ext cx="1674813" cy="0"/>
          </a:xfrm>
          <a:prstGeom prst="straightConnector1">
            <a:avLst/>
          </a:prstGeom>
          <a:noFill/>
          <a:ln w="76200" cap="flat" cmpd="sng">
            <a:solidFill>
              <a:schemeClr val="dk2"/>
            </a:solidFill>
            <a:prstDash val="solid"/>
            <a:miter lim="800000"/>
            <a:headEnd type="none" w="sm" len="sm"/>
            <a:tailEnd type="none" w="sm" len="sm"/>
          </a:ln>
        </p:spPr>
      </p:cxnSp>
      <p:sp>
        <p:nvSpPr>
          <p:cNvPr id="35" name="PA_库_形状 35"/>
          <p:cNvSpPr/>
          <p:nvPr>
            <p:custDataLst>
              <p:tags r:id="rId5"/>
            </p:custDataLst>
          </p:nvPr>
        </p:nvSpPr>
        <p:spPr>
          <a:xfrm>
            <a:off x="21965008" y="8552592"/>
            <a:ext cx="628694" cy="556230"/>
          </a:xfrm>
          <a:custGeom>
            <a:rect l="0" t="0" r="0" b="0"/>
            <a:pathLst>
              <a:path w="2962" h="2621" extrusionOk="0">
                <a:moveTo>
                  <a:pt x="805" y="1288"/>
                </a:moveTo>
                <a:cubicBezTo>
                  <a:pt x="805" y="1193"/>
                  <a:pt x="748" y="1142"/>
                  <a:pt x="635" y="1136"/>
                </a:cubicBezTo>
                <a:cubicBezTo>
                  <a:pt x="456" y="1136"/>
                  <a:pt x="456" y="1136"/>
                  <a:pt x="456" y="1136"/>
                </a:cubicBezTo>
                <a:cubicBezTo>
                  <a:pt x="337" y="1130"/>
                  <a:pt x="231" y="1074"/>
                  <a:pt x="139" y="969"/>
                </a:cubicBezTo>
                <a:cubicBezTo>
                  <a:pt x="46" y="864"/>
                  <a:pt x="0" y="739"/>
                  <a:pt x="0" y="595"/>
                </a:cubicBezTo>
                <a:cubicBezTo>
                  <a:pt x="0" y="426"/>
                  <a:pt x="59" y="285"/>
                  <a:pt x="179" y="171"/>
                </a:cubicBezTo>
                <a:cubicBezTo>
                  <a:pt x="298" y="57"/>
                  <a:pt x="447" y="0"/>
                  <a:pt x="626" y="0"/>
                </a:cubicBezTo>
                <a:cubicBezTo>
                  <a:pt x="829" y="0"/>
                  <a:pt x="998" y="82"/>
                  <a:pt x="1132" y="246"/>
                </a:cubicBezTo>
                <a:cubicBezTo>
                  <a:pt x="1266" y="410"/>
                  <a:pt x="1333" y="620"/>
                  <a:pt x="1333" y="876"/>
                </a:cubicBezTo>
                <a:cubicBezTo>
                  <a:pt x="1333" y="1366"/>
                  <a:pt x="1148" y="1855"/>
                  <a:pt x="778" y="2344"/>
                </a:cubicBezTo>
                <a:cubicBezTo>
                  <a:pt x="641" y="2529"/>
                  <a:pt x="522" y="2621"/>
                  <a:pt x="420" y="2621"/>
                </a:cubicBezTo>
                <a:cubicBezTo>
                  <a:pt x="301" y="2621"/>
                  <a:pt x="241" y="2562"/>
                  <a:pt x="241" y="2442"/>
                </a:cubicBezTo>
                <a:cubicBezTo>
                  <a:pt x="241" y="2395"/>
                  <a:pt x="274" y="2329"/>
                  <a:pt x="340" y="2245"/>
                </a:cubicBezTo>
                <a:cubicBezTo>
                  <a:pt x="459" y="2096"/>
                  <a:pt x="567" y="1923"/>
                  <a:pt x="662" y="1726"/>
                </a:cubicBezTo>
                <a:cubicBezTo>
                  <a:pt x="757" y="1530"/>
                  <a:pt x="805" y="1383"/>
                  <a:pt x="805" y="1288"/>
                </a:cubicBezTo>
                <a:close/>
                <a:moveTo>
                  <a:pt x="2425" y="1288"/>
                </a:moveTo>
                <a:cubicBezTo>
                  <a:pt x="2425" y="1193"/>
                  <a:pt x="2371" y="1142"/>
                  <a:pt x="2264" y="1136"/>
                </a:cubicBezTo>
                <a:cubicBezTo>
                  <a:pt x="2085" y="1136"/>
                  <a:pt x="2085" y="1136"/>
                  <a:pt x="2085" y="1136"/>
                </a:cubicBezTo>
                <a:cubicBezTo>
                  <a:pt x="1959" y="1130"/>
                  <a:pt x="1851" y="1074"/>
                  <a:pt x="1758" y="969"/>
                </a:cubicBezTo>
                <a:cubicBezTo>
                  <a:pt x="1666" y="864"/>
                  <a:pt x="1619" y="739"/>
                  <a:pt x="1619" y="595"/>
                </a:cubicBezTo>
                <a:cubicBezTo>
                  <a:pt x="1619" y="426"/>
                  <a:pt x="1679" y="285"/>
                  <a:pt x="1798" y="171"/>
                </a:cubicBezTo>
                <a:cubicBezTo>
                  <a:pt x="1918" y="57"/>
                  <a:pt x="2067" y="0"/>
                  <a:pt x="2246" y="0"/>
                </a:cubicBezTo>
                <a:cubicBezTo>
                  <a:pt x="2454" y="0"/>
                  <a:pt x="2626" y="82"/>
                  <a:pt x="2760" y="246"/>
                </a:cubicBezTo>
                <a:cubicBezTo>
                  <a:pt x="2894" y="410"/>
                  <a:pt x="2962" y="620"/>
                  <a:pt x="2962" y="876"/>
                </a:cubicBezTo>
                <a:cubicBezTo>
                  <a:pt x="2962" y="1360"/>
                  <a:pt x="2774" y="1849"/>
                  <a:pt x="2398" y="2344"/>
                </a:cubicBezTo>
                <a:cubicBezTo>
                  <a:pt x="2255" y="2529"/>
                  <a:pt x="2135" y="2621"/>
                  <a:pt x="2040" y="2621"/>
                </a:cubicBezTo>
                <a:cubicBezTo>
                  <a:pt x="1927" y="2621"/>
                  <a:pt x="1870" y="2562"/>
                  <a:pt x="1870" y="2442"/>
                </a:cubicBezTo>
                <a:cubicBezTo>
                  <a:pt x="1870" y="2395"/>
                  <a:pt x="1903" y="2329"/>
                  <a:pt x="1968" y="2245"/>
                </a:cubicBezTo>
                <a:cubicBezTo>
                  <a:pt x="2082" y="2096"/>
                  <a:pt x="2186" y="1923"/>
                  <a:pt x="2282" y="1726"/>
                </a:cubicBezTo>
                <a:cubicBezTo>
                  <a:pt x="2377" y="1530"/>
                  <a:pt x="2425" y="1383"/>
                  <a:pt x="2425" y="1288"/>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accent1"/>
              </a:solidFill>
              <a:latin typeface="Calibri" panose="020f0502020204030204"/>
              <a:ea typeface="Calibri" panose="020f0502020204030204"/>
              <a:cs typeface="Calibri" panose="020f0502020204030204"/>
              <a:sym typeface="Calibri" panose="020f0502020204030204"/>
            </a:endParaRPr>
          </a:p>
        </p:txBody>
      </p:sp>
      <p:sp>
        <p:nvSpPr>
          <p:cNvPr id="36" name="PA_库_形状 36"/>
          <p:cNvSpPr/>
          <p:nvPr>
            <p:custDataLst>
              <p:tags r:id="rId6"/>
            </p:custDataLst>
          </p:nvPr>
        </p:nvSpPr>
        <p:spPr>
          <a:xfrm>
            <a:off x="14560570" y="2541620"/>
            <a:ext cx="628694" cy="556230"/>
          </a:xfrm>
          <a:custGeom>
            <a:rect l="0" t="0" r="0" b="0"/>
            <a:pathLst>
              <a:path w="2962" h="2621" extrusionOk="0">
                <a:moveTo>
                  <a:pt x="2157" y="1333"/>
                </a:moveTo>
                <a:cubicBezTo>
                  <a:pt x="2157" y="1428"/>
                  <a:pt x="2214" y="1479"/>
                  <a:pt x="2327" y="1485"/>
                </a:cubicBezTo>
                <a:cubicBezTo>
                  <a:pt x="2506" y="1485"/>
                  <a:pt x="2506" y="1485"/>
                  <a:pt x="2506" y="1485"/>
                </a:cubicBezTo>
                <a:cubicBezTo>
                  <a:pt x="2625" y="1491"/>
                  <a:pt x="2731" y="1547"/>
                  <a:pt x="2823" y="1652"/>
                </a:cubicBezTo>
                <a:cubicBezTo>
                  <a:pt x="2916" y="1757"/>
                  <a:pt x="2962" y="1882"/>
                  <a:pt x="2962" y="2026"/>
                </a:cubicBezTo>
                <a:cubicBezTo>
                  <a:pt x="2962" y="2194"/>
                  <a:pt x="2902" y="2336"/>
                  <a:pt x="2783" y="2450"/>
                </a:cubicBezTo>
                <a:cubicBezTo>
                  <a:pt x="2664" y="2564"/>
                  <a:pt x="2515" y="2621"/>
                  <a:pt x="2336" y="2621"/>
                </a:cubicBezTo>
                <a:cubicBezTo>
                  <a:pt x="2133" y="2621"/>
                  <a:pt x="1964" y="2539"/>
                  <a:pt x="1830" y="2375"/>
                </a:cubicBezTo>
                <a:cubicBezTo>
                  <a:pt x="1696" y="2211"/>
                  <a:pt x="1629" y="2001"/>
                  <a:pt x="1629" y="1745"/>
                </a:cubicBezTo>
                <a:cubicBezTo>
                  <a:pt x="1629" y="1255"/>
                  <a:pt x="1814" y="766"/>
                  <a:pt x="2184" y="277"/>
                </a:cubicBezTo>
                <a:cubicBezTo>
                  <a:pt x="2321" y="92"/>
                  <a:pt x="2440" y="0"/>
                  <a:pt x="2542" y="0"/>
                </a:cubicBezTo>
                <a:cubicBezTo>
                  <a:pt x="2661" y="0"/>
                  <a:pt x="2720" y="59"/>
                  <a:pt x="2720" y="179"/>
                </a:cubicBezTo>
                <a:cubicBezTo>
                  <a:pt x="2720" y="226"/>
                  <a:pt x="2688" y="292"/>
                  <a:pt x="2622" y="376"/>
                </a:cubicBezTo>
                <a:cubicBezTo>
                  <a:pt x="2503" y="525"/>
                  <a:pt x="2395" y="698"/>
                  <a:pt x="2300" y="895"/>
                </a:cubicBezTo>
                <a:cubicBezTo>
                  <a:pt x="2205" y="1091"/>
                  <a:pt x="2157" y="1237"/>
                  <a:pt x="2157" y="1333"/>
                </a:cubicBezTo>
                <a:close/>
                <a:moveTo>
                  <a:pt x="537" y="1333"/>
                </a:moveTo>
                <a:cubicBezTo>
                  <a:pt x="537" y="1428"/>
                  <a:pt x="591" y="1479"/>
                  <a:pt x="698" y="1485"/>
                </a:cubicBezTo>
                <a:cubicBezTo>
                  <a:pt x="877" y="1485"/>
                  <a:pt x="877" y="1485"/>
                  <a:pt x="877" y="1485"/>
                </a:cubicBezTo>
                <a:cubicBezTo>
                  <a:pt x="1003" y="1491"/>
                  <a:pt x="1111" y="1547"/>
                  <a:pt x="1204" y="1652"/>
                </a:cubicBezTo>
                <a:cubicBezTo>
                  <a:pt x="1296" y="1757"/>
                  <a:pt x="1343" y="1882"/>
                  <a:pt x="1343" y="2026"/>
                </a:cubicBezTo>
                <a:cubicBezTo>
                  <a:pt x="1343" y="2194"/>
                  <a:pt x="1283" y="2336"/>
                  <a:pt x="1164" y="2450"/>
                </a:cubicBezTo>
                <a:cubicBezTo>
                  <a:pt x="1044" y="2564"/>
                  <a:pt x="895" y="2621"/>
                  <a:pt x="716" y="2621"/>
                </a:cubicBezTo>
                <a:cubicBezTo>
                  <a:pt x="508" y="2621"/>
                  <a:pt x="336" y="2539"/>
                  <a:pt x="202" y="2375"/>
                </a:cubicBezTo>
                <a:cubicBezTo>
                  <a:pt x="68" y="2211"/>
                  <a:pt x="0" y="2001"/>
                  <a:pt x="0" y="1745"/>
                </a:cubicBezTo>
                <a:cubicBezTo>
                  <a:pt x="0" y="1261"/>
                  <a:pt x="188" y="772"/>
                  <a:pt x="564" y="277"/>
                </a:cubicBezTo>
                <a:cubicBezTo>
                  <a:pt x="707" y="92"/>
                  <a:pt x="827" y="0"/>
                  <a:pt x="922" y="0"/>
                </a:cubicBezTo>
                <a:cubicBezTo>
                  <a:pt x="1035" y="0"/>
                  <a:pt x="1092" y="59"/>
                  <a:pt x="1092" y="179"/>
                </a:cubicBezTo>
                <a:cubicBezTo>
                  <a:pt x="1092" y="226"/>
                  <a:pt x="1059" y="292"/>
                  <a:pt x="994" y="376"/>
                </a:cubicBezTo>
                <a:cubicBezTo>
                  <a:pt x="880" y="525"/>
                  <a:pt x="776" y="698"/>
                  <a:pt x="680" y="895"/>
                </a:cubicBezTo>
                <a:cubicBezTo>
                  <a:pt x="585" y="1091"/>
                  <a:pt x="537" y="1237"/>
                  <a:pt x="537" y="1333"/>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3600">
              <a:solidFill>
                <a:schemeClr val="accent1"/>
              </a:solidFill>
              <a:latin typeface="Calibri" panose="020f0502020204030204"/>
              <a:ea typeface="Calibri" panose="020f0502020204030204"/>
              <a:cs typeface="Calibri" panose="020f0502020204030204"/>
              <a:sym typeface="Calibri" panose="020f0502020204030204"/>
            </a:endParaRPr>
          </a:p>
        </p:txBody>
      </p:sp>
      <p:sp>
        <p:nvSpPr>
          <p:cNvPr id="37" name="PA_库_形状 37"/>
          <p:cNvSpPr txBox="1"/>
          <p:nvPr>
            <p:custDataLst>
              <p:tags r:id="rId7"/>
            </p:custDataLst>
          </p:nvPr>
        </p:nvSpPr>
        <p:spPr>
          <a:xfrm>
            <a:off x="15668999" y="10899617"/>
            <a:ext cx="6337290" cy="43088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800" cap="none">
                <a:solidFill>
                  <a:schemeClr val="accent1"/>
                </a:solidFill>
                <a:latin typeface="Montserrat SemiBold"/>
                <a:ea typeface="Montserrat SemiBold"/>
                <a:cs typeface="Montserrat SemiBold"/>
                <a:sym typeface="Montserrat SemiBold"/>
              </a:rPr>
              <a:t>STEVE JOBS</a:t>
            </a:r>
            <a:endParaRPr sz="2800" cap="none">
              <a:solidFill>
                <a:schemeClr val="accent1"/>
              </a:solidFill>
              <a:latin typeface="Montserrat SemiBold"/>
              <a:ea typeface="Montserrat SemiBold"/>
              <a:cs typeface="Montserrat SemiBold"/>
              <a:sym typeface="Montserrat SemiBold"/>
            </a:endParaRPr>
          </a:p>
        </p:txBody>
      </p:sp>
      <p:cxnSp>
        <p:nvCxnSpPr>
          <p:cNvPr id="38" name="PA_库_形状 38"/>
          <p:cNvCxnSpPr/>
          <p:nvPr>
            <p:custDataLst>
              <p:tags r:id="rId8"/>
            </p:custDataLst>
          </p:nvPr>
        </p:nvCxnSpPr>
        <p:spPr>
          <a:xfrm flipH="1">
            <a:off x="16772145" y="9452412"/>
            <a:ext cx="0" cy="1031438"/>
          </a:xfrm>
          <a:prstGeom prst="straightConnector1">
            <a:avLst/>
          </a:prstGeom>
          <a:noFill/>
          <a:ln w="38100" cap="flat" cmpd="sng">
            <a:solidFill>
              <a:schemeClr val="accent1"/>
            </a:solidFill>
            <a:prstDash val="solid"/>
            <a:miter lim="800000"/>
            <a:headEnd type="none" w="sm" len="sm"/>
            <a:tailEnd type="none" w="sm" len="sm"/>
          </a:ln>
        </p:spPr>
      </p:cxnSp>
      <p:sp>
        <p:nvSpPr>
          <p:cNvPr id="39" name="Shape 39"/>
          <p:cNvSpPr txBox="1"/>
          <p:nvPr/>
        </p:nvSpPr>
        <p:spPr>
          <a:xfrm>
            <a:off x="2430949" y="6550224"/>
            <a:ext cx="6440202" cy="615553"/>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4000">
                <a:solidFill>
                  <a:schemeClr val="lt1"/>
                </a:solidFill>
                <a:latin typeface="Montserrat Light"/>
                <a:ea typeface="Montserrat Light"/>
                <a:cs typeface="Montserrat Light"/>
                <a:sym typeface="Montserrat Light"/>
              </a:rPr>
              <a:t>Image Place Holder</a:t>
            </a:r>
            <a:endParaRPr sz="4000">
              <a:solidFill>
                <a:schemeClr val="lt1"/>
              </a:solidFill>
              <a:latin typeface="Montserrat Light"/>
              <a:ea typeface="Montserrat Light"/>
              <a:cs typeface="Montserrat Light"/>
              <a:sym typeface="Montserrat Light"/>
            </a:endParaRPr>
          </a:p>
        </p:txBody>
      </p:sp>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500" fill="hold"/>
                                        <p:tgtEl>
                                          <p:spTgt spid="33"/>
                                        </p:tgtEl>
                                        <p:attrNameLst>
                                          <p:attrName>ppt_x</p:attrName>
                                        </p:attrNameLst>
                                      </p:cBhvr>
                                      <p:tavLst>
                                        <p:tav tm="0">
                                          <p:val>
                                            <p:strVal val="1+#ppt_w/2"/>
                                          </p:val>
                                        </p:tav>
                                        <p:tav tm="100000">
                                          <p:val>
                                            <p:strVal val="#ppt_x"/>
                                          </p:val>
                                        </p:tav>
                                      </p:tavLst>
                                    </p:anim>
                                    <p:anim calcmode="lin" valueType="num">
                                      <p:cBhvr additive="base">
                                        <p:cTn id="8" dur="1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500" fill="hold"/>
                                        <p:tgtEl>
                                          <p:spTgt spid="34"/>
                                        </p:tgtEl>
                                        <p:attrNameLst>
                                          <p:attrName>ppt_x</p:attrName>
                                        </p:attrNameLst>
                                      </p:cBhvr>
                                      <p:tavLst>
                                        <p:tav tm="0">
                                          <p:val>
                                            <p:strVal val="1+#ppt_w/2"/>
                                          </p:val>
                                        </p:tav>
                                        <p:tav tm="100000">
                                          <p:val>
                                            <p:strVal val="#ppt_x"/>
                                          </p:val>
                                        </p:tav>
                                      </p:tavLst>
                                    </p:anim>
                                    <p:anim calcmode="lin" valueType="num">
                                      <p:cBhvr additive="base">
                                        <p:cTn id="12" dur="1500" fill="hold"/>
                                        <p:tgtEl>
                                          <p:spTgt spid="34"/>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500" fill="hold"/>
                                        <p:tgtEl>
                                          <p:spTgt spid="35"/>
                                        </p:tgtEl>
                                        <p:attrNameLst>
                                          <p:attrName>ppt_x</p:attrName>
                                        </p:attrNameLst>
                                      </p:cBhvr>
                                      <p:tavLst>
                                        <p:tav tm="0">
                                          <p:val>
                                            <p:strVal val="1+#ppt_w/2"/>
                                          </p:val>
                                        </p:tav>
                                        <p:tav tm="100000">
                                          <p:val>
                                            <p:strVal val="#ppt_x"/>
                                          </p:val>
                                        </p:tav>
                                      </p:tavLst>
                                    </p:anim>
                                    <p:anim calcmode="lin" valueType="num">
                                      <p:cBhvr additive="base">
                                        <p:cTn id="16" dur="1500" fill="hold"/>
                                        <p:tgtEl>
                                          <p:spTgt spid="35"/>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1500" fill="hold"/>
                                        <p:tgtEl>
                                          <p:spTgt spid="36"/>
                                        </p:tgtEl>
                                        <p:attrNameLst>
                                          <p:attrName>ppt_x</p:attrName>
                                        </p:attrNameLst>
                                      </p:cBhvr>
                                      <p:tavLst>
                                        <p:tav tm="0">
                                          <p:val>
                                            <p:strVal val="1+#ppt_w/2"/>
                                          </p:val>
                                        </p:tav>
                                        <p:tav tm="100000">
                                          <p:val>
                                            <p:strVal val="#ppt_x"/>
                                          </p:val>
                                        </p:tav>
                                      </p:tavLst>
                                    </p:anim>
                                    <p:anim calcmode="lin" valueType="num">
                                      <p:cBhvr additive="base">
                                        <p:cTn id="20" dur="1500" fill="hold"/>
                                        <p:tgtEl>
                                          <p:spTgt spid="36"/>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25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1500" fill="hold"/>
                                        <p:tgtEl>
                                          <p:spTgt spid="37"/>
                                        </p:tgtEl>
                                        <p:attrNameLst>
                                          <p:attrName>ppt_x</p:attrName>
                                        </p:attrNameLst>
                                      </p:cBhvr>
                                      <p:tavLst>
                                        <p:tav tm="0">
                                          <p:val>
                                            <p:strVal val="1+#ppt_w/2"/>
                                          </p:val>
                                        </p:tav>
                                        <p:tav tm="100000">
                                          <p:val>
                                            <p:strVal val="#ppt_x"/>
                                          </p:val>
                                        </p:tav>
                                      </p:tavLst>
                                    </p:anim>
                                    <p:anim calcmode="lin" valueType="num">
                                      <p:cBhvr additive="base">
                                        <p:cTn id="24" dur="1500" fill="hold"/>
                                        <p:tgtEl>
                                          <p:spTgt spid="37"/>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25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1500" fill="hold"/>
                                        <p:tgtEl>
                                          <p:spTgt spid="38"/>
                                        </p:tgtEl>
                                        <p:attrNameLst>
                                          <p:attrName>ppt_x</p:attrName>
                                        </p:attrNameLst>
                                      </p:cBhvr>
                                      <p:tavLst>
                                        <p:tav tm="0">
                                          <p:val>
                                            <p:strVal val="1+#ppt_w/2"/>
                                          </p:val>
                                        </p:tav>
                                        <p:tav tm="100000">
                                          <p:val>
                                            <p:strVal val="#ppt_x"/>
                                          </p:val>
                                        </p:tav>
                                      </p:tavLst>
                                    </p:anim>
                                    <p:anim calcmode="lin" valueType="num">
                                      <p:cBhvr additive="base">
                                        <p:cTn id="28" dur="1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5" grpId="0"/>
      <p:bldP spid="36" grpId="0"/>
      <p:bldP spid="3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Shape 44"/>
        <p:cNvGrpSpPr/>
        <p:nvPr/>
      </p:nvGrpSpPr>
      <p:grpSpPr>
        <a:xfrm>
          <a:off x="0" y="0"/>
          <a:ext cx="0" cy="0"/>
        </a:xfrm>
      </p:grpSpPr>
      <p:sp>
        <p:nvSpPr>
          <p:cNvPr id="45" name="Shape 45"/>
          <p:cNvSpPr/>
          <p:nvPr/>
        </p:nvSpPr>
        <p:spPr>
          <a:xfrm>
            <a:off x="3115447" y="3529906"/>
            <a:ext cx="6778196" cy="6656189"/>
          </a:xfrm>
          <a:prstGeom prst="rect">
            <a:avLst/>
          </a:prstGeom>
          <a:blipFill>
            <a:blip r:embed="rId2"/>
            <a:stretch>
              <a:fillRect/>
            </a:stretch>
          </a:blip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46" name="Shape 46"/>
          <p:cNvSpPr txBox="1"/>
          <p:nvPr/>
        </p:nvSpPr>
        <p:spPr>
          <a:xfrm>
            <a:off x="5060978" y="6425525"/>
            <a:ext cx="2887134" cy="861774"/>
          </a:xfrm>
          <a:prstGeom prst="rect">
            <a:avLst/>
          </a:prstGeom>
          <a:noFill/>
          <a:ln>
            <a:noFill/>
          </a:ln>
        </p:spPr>
        <p:txBody>
          <a:bodyPr spcFirstLastPara="1" wrap="square" lIns="0" tIns="0" rIns="0" bIns="0" anchor="t" anchorCtr="0">
            <a:noAutofit/>
          </a:bodyPr>
          <a:lstStyle/>
          <a:p>
            <a:pPr marL="0" marR="0" lvl="0" indent="0" algn="ctr" rtl="0">
              <a:spcBef>
                <a:spcPct val="0"/>
              </a:spcBef>
              <a:spcAft>
                <a:spcPct val="0"/>
              </a:spcAft>
              <a:buNone/>
            </a:pPr>
            <a:r>
              <a:rPr lang="en-US" sz="2800">
                <a:solidFill>
                  <a:schemeClr val="lt1"/>
                </a:solidFill>
                <a:latin typeface="Montserrat Light"/>
                <a:ea typeface="Montserrat Light"/>
                <a:cs typeface="Montserrat Light"/>
                <a:sym typeface="Montserrat Light"/>
              </a:rPr>
              <a:t>Image Place Holder</a:t>
            </a:r>
            <a:endParaRPr sz="2800">
              <a:solidFill>
                <a:schemeClr val="lt1"/>
              </a:solidFill>
              <a:latin typeface="Montserrat Light"/>
              <a:ea typeface="Montserrat Light"/>
              <a:cs typeface="Montserrat Light"/>
              <a:sym typeface="Montserrat Light"/>
            </a:endParaRPr>
          </a:p>
        </p:txBody>
      </p:sp>
      <p:sp>
        <p:nvSpPr>
          <p:cNvPr id="47" name="Shape 47"/>
          <p:cNvSpPr/>
          <p:nvPr/>
        </p:nvSpPr>
        <p:spPr>
          <a:xfrm>
            <a:off x="1676400" y="1646238"/>
            <a:ext cx="21031198" cy="10420349"/>
          </a:xfrm>
          <a:prstGeom prst="rect">
            <a:avLst/>
          </a:prstGeom>
          <a:noFill/>
          <a:ln w="762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3600">
              <a:solidFill>
                <a:schemeClr val="lt1"/>
              </a:solidFill>
              <a:latin typeface="Calibri" panose="020f0502020204030204"/>
              <a:ea typeface="Calibri" panose="020f0502020204030204"/>
              <a:cs typeface="Calibri" panose="020f0502020204030204"/>
              <a:sym typeface="Calibri" panose="020f0502020204030204"/>
            </a:endParaRPr>
          </a:p>
        </p:txBody>
      </p:sp>
      <p:sp>
        <p:nvSpPr>
          <p:cNvPr id="48" name="PA_库_形状 48"/>
          <p:cNvSpPr txBox="1"/>
          <p:nvPr>
            <p:custDataLst>
              <p:tags r:id="rId3"/>
            </p:custDataLst>
          </p:nvPr>
        </p:nvSpPr>
        <p:spPr>
          <a:xfrm>
            <a:off x="12526873" y="7289012"/>
            <a:ext cx="6314393" cy="2769989"/>
          </a:xfrm>
          <a:prstGeom prst="rect">
            <a:avLst/>
          </a:prstGeom>
          <a:noFill/>
          <a:ln>
            <a:noFill/>
          </a:ln>
        </p:spPr>
        <p:txBody>
          <a:bodyPr spcFirstLastPara="1" wrap="square" lIns="0" tIns="0" rIns="0" bIns="0" anchor="t" anchorCtr="0">
            <a:noAutofit/>
          </a:bodyPr>
          <a:lstStyle/>
          <a:p>
            <a:pPr marL="0" marR="0" lvl="0" indent="0" algn="l" rtl="0">
              <a:lnSpc>
                <a:spcPct val="15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 accus antium dolor emque lauda nt ium, totam rem aperiam, eaque ipsa quae ab illo inventore very tatis et quasi architecto beatae vitae dicta sunt explicabo.  Sed ut perspic iatis unde omnis iste natus error.</a:t>
            </a:r>
            <a:endParaRPr sz="2000">
              <a:solidFill>
                <a:schemeClr val="accent2"/>
              </a:solidFill>
              <a:latin typeface="Montserrat Light"/>
              <a:ea typeface="Montserrat Light"/>
              <a:cs typeface="Montserrat Light"/>
              <a:sym typeface="Montserrat Light"/>
            </a:endParaRPr>
          </a:p>
        </p:txBody>
      </p:sp>
      <p:sp>
        <p:nvSpPr>
          <p:cNvPr id="49" name="PA_库_形状 49"/>
          <p:cNvSpPr txBox="1"/>
          <p:nvPr>
            <p:custDataLst>
              <p:tags r:id="rId4"/>
            </p:custDataLst>
          </p:nvPr>
        </p:nvSpPr>
        <p:spPr>
          <a:xfrm>
            <a:off x="12526872" y="4221935"/>
            <a:ext cx="6337290" cy="227754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Welcome</a:t>
            </a:r>
            <a:endParaRPr lang="en-US" sz="7400">
              <a:solidFill>
                <a:schemeClr val="accent1"/>
              </a:solidFill>
              <a:latin typeface="Montserrat SemiBold"/>
              <a:ea typeface="Montserrat SemiBold"/>
              <a:cs typeface="Montserrat SemiBold"/>
              <a:sym typeface="Montserrat SemiBold"/>
            </a:endParaRPr>
          </a:p>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Message</a:t>
            </a:r>
            <a:endParaRPr lang="en-US" sz="7400">
              <a:solidFill>
                <a:schemeClr val="accent1"/>
              </a:solidFill>
              <a:latin typeface="Montserrat SemiBold"/>
              <a:ea typeface="Montserrat SemiBold"/>
              <a:cs typeface="Montserrat SemiBold"/>
              <a:sym typeface="Montserrat SemiBold"/>
            </a:endParaRPr>
          </a:p>
        </p:txBody>
      </p:sp>
      <p:sp>
        <p:nvSpPr>
          <p:cNvPr id="50" name="PA_库_形状 50"/>
          <p:cNvSpPr txBox="1"/>
          <p:nvPr>
            <p:custDataLst>
              <p:tags r:id="rId5"/>
            </p:custDataLst>
          </p:nvPr>
        </p:nvSpPr>
        <p:spPr>
          <a:xfrm>
            <a:off x="12526872" y="3308551"/>
            <a:ext cx="6337290" cy="43088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800" cap="none">
                <a:solidFill>
                  <a:schemeClr val="accent1"/>
                </a:solidFill>
                <a:latin typeface="Montserrat SemiBold"/>
                <a:ea typeface="Montserrat SemiBold"/>
                <a:cs typeface="Montserrat SemiBold"/>
                <a:sym typeface="Montserrat SemiBold"/>
              </a:rPr>
              <a:t>FROM CEO</a:t>
            </a:r>
            <a:endParaRPr sz="2800" cap="none">
              <a:solidFill>
                <a:schemeClr val="accent1"/>
              </a:solidFill>
              <a:latin typeface="Montserrat SemiBold"/>
              <a:ea typeface="Montserrat SemiBold"/>
              <a:cs typeface="Montserrat SemiBold"/>
              <a:sym typeface="Montserrat SemiBold"/>
            </a:endParaRPr>
          </a:p>
        </p:txBody>
      </p:sp>
      <p:cxnSp>
        <p:nvCxnSpPr>
          <p:cNvPr id="51" name="Shape 51"/>
          <p:cNvCxnSpPr/>
          <p:nvPr/>
        </p:nvCxnSpPr>
        <p:spPr>
          <a:xfrm rot="10800000">
            <a:off x="8885194" y="4796357"/>
            <a:ext cx="2489198" cy="0"/>
          </a:xfrm>
          <a:prstGeom prst="straightConnector1">
            <a:avLst/>
          </a:prstGeom>
          <a:noFill/>
          <a:ln w="76200" cap="flat" cmpd="sng">
            <a:solidFill>
              <a:schemeClr val="dk2"/>
            </a:solidFill>
            <a:prstDash val="solid"/>
            <a:miter lim="800000"/>
            <a:headEnd type="none" w="sm" len="sm"/>
            <a:tailEnd type="none" w="sm" len="sm"/>
          </a:ln>
        </p:spPr>
      </p:cxnSp>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1000"/>
                                        <p:tgtEl>
                                          <p:spTgt spid="48"/>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49"/>
                                        </p:tgtEl>
                                        <p:attrNameLst>
                                          <p:attrName>style.visibility</p:attrName>
                                        </p:attrNameLst>
                                      </p:cBhvr>
                                      <p:to>
                                        <p:strVal val="visible"/>
                                      </p:to>
                                    </p:set>
                                    <p:animEffect transition="in" filter="wipe(left)">
                                      <p:cBhvr>
                                        <p:cTn id="10" dur="1000"/>
                                        <p:tgtEl>
                                          <p:spTgt spid="49"/>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50"/>
                                        </p:tgtEl>
                                        <p:attrNameLst>
                                          <p:attrName>style.visibility</p:attrName>
                                        </p:attrNameLst>
                                      </p:cBhvr>
                                      <p:to>
                                        <p:strVal val="visible"/>
                                      </p:to>
                                    </p:set>
                                    <p:animEffect transition="in" filter="wipe(left)">
                                      <p:cBhvr>
                                        <p:cTn id="13"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Shape 55"/>
        <p:cNvGrpSpPr/>
        <p:nvPr/>
      </p:nvGrpSpPr>
      <p:grpSpPr>
        <a:xfrm>
          <a:off x="0" y="0"/>
          <a:ext cx="0" cy="0"/>
        </a:xfrm>
      </p:grpSpPr>
      <p:sp>
        <p:nvSpPr>
          <p:cNvPr id="27" name="PA_库_椭圆 21"/>
          <p:cNvSpPr/>
          <p:nvPr>
            <p:custDataLst>
              <p:tags r:id="rId2"/>
            </p:custDataLst>
          </p:nvPr>
        </p:nvSpPr>
        <p:spPr>
          <a:xfrm>
            <a:off x="10612944" y="6900040"/>
            <a:ext cx="1218694" cy="1218694"/>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8" name="PA_库_椭圆 21"/>
          <p:cNvSpPr/>
          <p:nvPr>
            <p:custDataLst>
              <p:tags r:id="rId3"/>
            </p:custDataLst>
          </p:nvPr>
        </p:nvSpPr>
        <p:spPr>
          <a:xfrm>
            <a:off x="10612944" y="9489235"/>
            <a:ext cx="1218694" cy="1218694"/>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9" name="PA_库_椭圆 21"/>
          <p:cNvSpPr/>
          <p:nvPr>
            <p:custDataLst>
              <p:tags r:id="rId4"/>
            </p:custDataLst>
          </p:nvPr>
        </p:nvSpPr>
        <p:spPr>
          <a:xfrm>
            <a:off x="17512776" y="6900040"/>
            <a:ext cx="1218694" cy="1218694"/>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30" name="PA_库_椭圆 21"/>
          <p:cNvSpPr/>
          <p:nvPr>
            <p:custDataLst>
              <p:tags r:id="rId5"/>
            </p:custDataLst>
          </p:nvPr>
        </p:nvSpPr>
        <p:spPr>
          <a:xfrm>
            <a:off x="17512776" y="9489235"/>
            <a:ext cx="1218694" cy="1218694"/>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5" name="PA_库_椭圆 21"/>
          <p:cNvSpPr/>
          <p:nvPr>
            <p:custDataLst>
              <p:tags r:id="rId6"/>
            </p:custDataLst>
          </p:nvPr>
        </p:nvSpPr>
        <p:spPr>
          <a:xfrm>
            <a:off x="3864836" y="6891982"/>
            <a:ext cx="1218694" cy="1218694"/>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6" name="PA_库_椭圆 21"/>
          <p:cNvSpPr/>
          <p:nvPr>
            <p:custDataLst>
              <p:tags r:id="rId7"/>
            </p:custDataLst>
          </p:nvPr>
        </p:nvSpPr>
        <p:spPr>
          <a:xfrm>
            <a:off x="3864836" y="9481177"/>
            <a:ext cx="1218694" cy="1218694"/>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56" name="Shape 56"/>
          <p:cNvSpPr txBox="1"/>
          <p:nvPr/>
        </p:nvSpPr>
        <p:spPr>
          <a:xfrm>
            <a:off x="2827293" y="2561209"/>
            <a:ext cx="7884306" cy="227754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Presentation</a:t>
            </a:r>
            <a:endParaRPr lang="en-US" sz="7400">
              <a:solidFill>
                <a:schemeClr val="accent1"/>
              </a:solidFill>
              <a:latin typeface="Montserrat SemiBold"/>
              <a:ea typeface="Montserrat SemiBold"/>
              <a:cs typeface="Montserrat SemiBold"/>
              <a:sym typeface="Montserrat SemiBold"/>
            </a:endParaRPr>
          </a:p>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Agenda</a:t>
            </a:r>
            <a:endParaRPr lang="en-US" sz="7400">
              <a:solidFill>
                <a:schemeClr val="accent1"/>
              </a:solidFill>
              <a:latin typeface="Montserrat SemiBold"/>
              <a:ea typeface="Montserrat SemiBold"/>
              <a:cs typeface="Montserrat SemiBold"/>
              <a:sym typeface="Montserrat SemiBold"/>
            </a:endParaRPr>
          </a:p>
        </p:txBody>
      </p:sp>
      <p:sp>
        <p:nvSpPr>
          <p:cNvPr id="57" name="Shape 57"/>
          <p:cNvSpPr txBox="1"/>
          <p:nvPr/>
        </p:nvSpPr>
        <p:spPr>
          <a:xfrm>
            <a:off x="2827293" y="1647825"/>
            <a:ext cx="7884306" cy="43088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800" cap="none">
                <a:solidFill>
                  <a:schemeClr val="accent1"/>
                </a:solidFill>
                <a:latin typeface="Montserrat SemiBold"/>
                <a:ea typeface="Montserrat SemiBold"/>
                <a:cs typeface="Montserrat SemiBold"/>
                <a:sym typeface="Montserrat SemiBold"/>
              </a:rPr>
              <a:t>INTRODUCTION</a:t>
            </a:r>
            <a:endParaRPr sz="2800" cap="none">
              <a:solidFill>
                <a:schemeClr val="accent1"/>
              </a:solidFill>
              <a:latin typeface="Montserrat SemiBold"/>
              <a:ea typeface="Montserrat SemiBold"/>
              <a:cs typeface="Montserrat SemiBold"/>
              <a:sym typeface="Montserrat SemiBold"/>
            </a:endParaRPr>
          </a:p>
        </p:txBody>
      </p:sp>
      <p:cxnSp>
        <p:nvCxnSpPr>
          <p:cNvPr id="58" name="Shape 58"/>
          <p:cNvCxnSpPr/>
          <p:nvPr/>
        </p:nvCxnSpPr>
        <p:spPr>
          <a:xfrm rot="10800000">
            <a:off x="0" y="3135631"/>
            <a:ext cx="1674813" cy="0"/>
          </a:xfrm>
          <a:prstGeom prst="straightConnector1">
            <a:avLst/>
          </a:prstGeom>
          <a:noFill/>
          <a:ln w="76200" cap="flat" cmpd="sng">
            <a:solidFill>
              <a:schemeClr val="dk2"/>
            </a:solidFill>
            <a:prstDash val="solid"/>
            <a:miter lim="800000"/>
            <a:headEnd type="none" w="sm" len="sm"/>
            <a:tailEnd type="none" w="sm" len="sm"/>
          </a:ln>
        </p:spPr>
      </p:cxnSp>
      <p:sp>
        <p:nvSpPr>
          <p:cNvPr id="59" name="PA_库_形状 59"/>
          <p:cNvSpPr txBox="1"/>
          <p:nvPr>
            <p:custDataLst>
              <p:tags r:id="rId8"/>
            </p:custDataLst>
          </p:nvPr>
        </p:nvSpPr>
        <p:spPr>
          <a:xfrm>
            <a:off x="3991950" y="6900040"/>
            <a:ext cx="1770107" cy="1384995"/>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9000">
                <a:solidFill>
                  <a:schemeClr val="accent2"/>
                </a:solidFill>
                <a:latin typeface="Montserrat Light"/>
                <a:ea typeface="Montserrat Light"/>
                <a:cs typeface="Montserrat Light"/>
                <a:sym typeface="Montserrat Light"/>
              </a:rPr>
              <a:t>01</a:t>
            </a:r>
            <a:endParaRPr lang="en-US" sz="9000">
              <a:solidFill>
                <a:schemeClr val="accent2"/>
              </a:solidFill>
              <a:latin typeface="Montserrat Light"/>
              <a:ea typeface="Montserrat Light"/>
              <a:cs typeface="Montserrat Light"/>
              <a:sym typeface="Montserrat Light"/>
            </a:endParaRPr>
          </a:p>
        </p:txBody>
      </p:sp>
      <p:sp>
        <p:nvSpPr>
          <p:cNvPr id="60" name="PA_库_形状 60"/>
          <p:cNvSpPr txBox="1"/>
          <p:nvPr>
            <p:custDataLst>
              <p:tags r:id="rId9"/>
            </p:custDataLst>
          </p:nvPr>
        </p:nvSpPr>
        <p:spPr>
          <a:xfrm>
            <a:off x="10761156" y="6900040"/>
            <a:ext cx="1770107" cy="1384995"/>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9000">
                <a:solidFill>
                  <a:schemeClr val="accent2"/>
                </a:solidFill>
                <a:latin typeface="Montserrat Light"/>
                <a:ea typeface="Montserrat Light"/>
                <a:cs typeface="Montserrat Light"/>
                <a:sym typeface="Montserrat Light"/>
              </a:rPr>
              <a:t>02</a:t>
            </a:r>
            <a:endParaRPr lang="en-US" sz="9000">
              <a:solidFill>
                <a:schemeClr val="accent2"/>
              </a:solidFill>
              <a:latin typeface="Montserrat Light"/>
              <a:ea typeface="Montserrat Light"/>
              <a:cs typeface="Montserrat Light"/>
              <a:sym typeface="Montserrat Light"/>
            </a:endParaRPr>
          </a:p>
        </p:txBody>
      </p:sp>
      <p:sp>
        <p:nvSpPr>
          <p:cNvPr id="61" name="PA_库_形状 61"/>
          <p:cNvSpPr txBox="1"/>
          <p:nvPr>
            <p:custDataLst>
              <p:tags r:id="rId10"/>
            </p:custDataLst>
          </p:nvPr>
        </p:nvSpPr>
        <p:spPr>
          <a:xfrm>
            <a:off x="17530363" y="6900040"/>
            <a:ext cx="1770107" cy="1384995"/>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9000">
                <a:solidFill>
                  <a:schemeClr val="accent2"/>
                </a:solidFill>
                <a:latin typeface="Montserrat Light"/>
                <a:ea typeface="Montserrat Light"/>
                <a:cs typeface="Montserrat Light"/>
                <a:sym typeface="Montserrat Light"/>
              </a:rPr>
              <a:t>03</a:t>
            </a:r>
            <a:endParaRPr lang="en-US" sz="9000">
              <a:solidFill>
                <a:schemeClr val="accent2"/>
              </a:solidFill>
              <a:latin typeface="Montserrat Light"/>
              <a:ea typeface="Montserrat Light"/>
              <a:cs typeface="Montserrat Light"/>
              <a:sym typeface="Montserrat Light"/>
            </a:endParaRPr>
          </a:p>
        </p:txBody>
      </p:sp>
      <p:sp>
        <p:nvSpPr>
          <p:cNvPr id="62" name="PA_库_形状 62"/>
          <p:cNvSpPr txBox="1"/>
          <p:nvPr>
            <p:custDataLst>
              <p:tags r:id="rId11"/>
            </p:custDataLst>
          </p:nvPr>
        </p:nvSpPr>
        <p:spPr>
          <a:xfrm>
            <a:off x="3991950" y="9489235"/>
            <a:ext cx="1770107" cy="1384995"/>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9000">
                <a:solidFill>
                  <a:schemeClr val="accent2"/>
                </a:solidFill>
                <a:latin typeface="Montserrat Light"/>
                <a:ea typeface="Montserrat Light"/>
                <a:cs typeface="Montserrat Light"/>
                <a:sym typeface="Montserrat Light"/>
              </a:rPr>
              <a:t>04</a:t>
            </a:r>
            <a:endParaRPr lang="en-US" sz="9000">
              <a:solidFill>
                <a:schemeClr val="accent2"/>
              </a:solidFill>
              <a:latin typeface="Montserrat Light"/>
              <a:ea typeface="Montserrat Light"/>
              <a:cs typeface="Montserrat Light"/>
              <a:sym typeface="Montserrat Light"/>
            </a:endParaRPr>
          </a:p>
        </p:txBody>
      </p:sp>
      <p:sp>
        <p:nvSpPr>
          <p:cNvPr id="63" name="PA_库_形状 63"/>
          <p:cNvSpPr txBox="1"/>
          <p:nvPr>
            <p:custDataLst>
              <p:tags r:id="rId12"/>
            </p:custDataLst>
          </p:nvPr>
        </p:nvSpPr>
        <p:spPr>
          <a:xfrm>
            <a:off x="10761156" y="9489235"/>
            <a:ext cx="1770107" cy="1384995"/>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9000">
                <a:solidFill>
                  <a:schemeClr val="accent2"/>
                </a:solidFill>
                <a:latin typeface="Montserrat Light"/>
                <a:ea typeface="Montserrat Light"/>
                <a:cs typeface="Montserrat Light"/>
                <a:sym typeface="Montserrat Light"/>
              </a:rPr>
              <a:t>05</a:t>
            </a:r>
            <a:endParaRPr lang="en-US" sz="9000">
              <a:solidFill>
                <a:schemeClr val="accent2"/>
              </a:solidFill>
              <a:latin typeface="Montserrat Light"/>
              <a:ea typeface="Montserrat Light"/>
              <a:cs typeface="Montserrat Light"/>
              <a:sym typeface="Montserrat Light"/>
            </a:endParaRPr>
          </a:p>
        </p:txBody>
      </p:sp>
      <p:sp>
        <p:nvSpPr>
          <p:cNvPr id="64" name="PA_库_形状 64"/>
          <p:cNvSpPr txBox="1"/>
          <p:nvPr>
            <p:custDataLst>
              <p:tags r:id="rId13"/>
            </p:custDataLst>
          </p:nvPr>
        </p:nvSpPr>
        <p:spPr>
          <a:xfrm>
            <a:off x="17530363" y="9489235"/>
            <a:ext cx="1770107" cy="1384995"/>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9000">
                <a:solidFill>
                  <a:schemeClr val="accent2"/>
                </a:solidFill>
                <a:latin typeface="Montserrat Light"/>
                <a:ea typeface="Montserrat Light"/>
                <a:cs typeface="Montserrat Light"/>
                <a:sym typeface="Montserrat Light"/>
              </a:rPr>
              <a:t>06</a:t>
            </a:r>
            <a:endParaRPr lang="en-US" sz="9000">
              <a:solidFill>
                <a:schemeClr val="accent2"/>
              </a:solidFill>
              <a:latin typeface="Montserrat Light"/>
              <a:ea typeface="Montserrat Light"/>
              <a:cs typeface="Montserrat Light"/>
              <a:sym typeface="Montserrat Light"/>
            </a:endParaRPr>
          </a:p>
        </p:txBody>
      </p:sp>
      <p:cxnSp>
        <p:nvCxnSpPr>
          <p:cNvPr id="65" name="PA_库_形状 65"/>
          <p:cNvCxnSpPr/>
          <p:nvPr>
            <p:custDataLst>
              <p:tags r:id="rId14"/>
            </p:custDataLst>
          </p:nvPr>
        </p:nvCxnSpPr>
        <p:spPr>
          <a:xfrm flipH="1">
            <a:off x="2940250" y="7165135"/>
            <a:ext cx="0" cy="3615160"/>
          </a:xfrm>
          <a:prstGeom prst="straightConnector1">
            <a:avLst/>
          </a:prstGeom>
          <a:noFill/>
          <a:ln w="76200" cap="flat" cmpd="sng">
            <a:solidFill>
              <a:schemeClr val="accent1"/>
            </a:solidFill>
            <a:prstDash val="solid"/>
            <a:miter lim="800000"/>
            <a:headEnd type="none" w="sm" len="sm"/>
            <a:tailEnd type="none" w="sm" len="sm"/>
          </a:ln>
        </p:spPr>
      </p:cxnSp>
      <p:sp>
        <p:nvSpPr>
          <p:cNvPr id="66" name="PA_库_形状 66"/>
          <p:cNvSpPr txBox="1"/>
          <p:nvPr>
            <p:custDataLst>
              <p:tags r:id="rId15"/>
            </p:custDataLst>
          </p:nvPr>
        </p:nvSpPr>
        <p:spPr>
          <a:xfrm>
            <a:off x="6265329" y="7125791"/>
            <a:ext cx="2830545" cy="984885"/>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About </a:t>
            </a:r>
            <a:endParaRPr lang="en-US" sz="3200">
              <a:solidFill>
                <a:schemeClr val="dk2"/>
              </a:solidFill>
              <a:latin typeface="Montserrat SemiBold"/>
              <a:ea typeface="Montserrat SemiBold"/>
              <a:cs typeface="Montserrat SemiBold"/>
              <a:sym typeface="Montserrat SemiBold"/>
            </a:endParaRPr>
          </a:p>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US</a:t>
            </a:r>
            <a:endParaRPr sz="3200">
              <a:solidFill>
                <a:schemeClr val="dk2"/>
              </a:solidFill>
              <a:latin typeface="Montserrat SemiBold"/>
              <a:ea typeface="Montserrat SemiBold"/>
              <a:cs typeface="Montserrat SemiBold"/>
              <a:sym typeface="Montserrat SemiBold"/>
            </a:endParaRPr>
          </a:p>
        </p:txBody>
      </p:sp>
      <p:sp>
        <p:nvSpPr>
          <p:cNvPr id="67" name="PA_库_形状 67"/>
          <p:cNvSpPr txBox="1"/>
          <p:nvPr>
            <p:custDataLst>
              <p:tags r:id="rId16"/>
            </p:custDataLst>
          </p:nvPr>
        </p:nvSpPr>
        <p:spPr>
          <a:xfrm>
            <a:off x="6265329" y="8375467"/>
            <a:ext cx="2830545" cy="30777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000">
                <a:solidFill>
                  <a:schemeClr val="accent2"/>
                </a:solidFill>
                <a:latin typeface="Montserrat Light"/>
                <a:ea typeface="Montserrat Light"/>
                <a:cs typeface="Montserrat Light"/>
                <a:sym typeface="Montserrat Light"/>
              </a:rPr>
              <a:t>From 08:00 to 09:00</a:t>
            </a:r>
            <a:endParaRPr sz="2000">
              <a:solidFill>
                <a:schemeClr val="accent2"/>
              </a:solidFill>
              <a:latin typeface="Montserrat Light"/>
              <a:ea typeface="Montserrat Light"/>
              <a:cs typeface="Montserrat Light"/>
              <a:sym typeface="Montserrat Light"/>
            </a:endParaRPr>
          </a:p>
        </p:txBody>
      </p:sp>
      <p:sp>
        <p:nvSpPr>
          <p:cNvPr id="68" name="PA_库_形状 68"/>
          <p:cNvSpPr txBox="1"/>
          <p:nvPr>
            <p:custDataLst>
              <p:tags r:id="rId17"/>
            </p:custDataLst>
          </p:nvPr>
        </p:nvSpPr>
        <p:spPr>
          <a:xfrm>
            <a:off x="6265329" y="9714986"/>
            <a:ext cx="2830545" cy="984885"/>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Our</a:t>
            </a:r>
            <a:endParaRPr lang="en-US" sz="3200">
              <a:solidFill>
                <a:schemeClr val="dk2"/>
              </a:solidFill>
              <a:latin typeface="Montserrat SemiBold"/>
              <a:ea typeface="Montserrat SemiBold"/>
              <a:cs typeface="Montserrat SemiBold"/>
              <a:sym typeface="Montserrat SemiBold"/>
            </a:endParaRPr>
          </a:p>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Works</a:t>
            </a:r>
            <a:endParaRPr lang="en-US" sz="3200">
              <a:solidFill>
                <a:schemeClr val="dk2"/>
              </a:solidFill>
              <a:latin typeface="Montserrat SemiBold"/>
              <a:ea typeface="Montserrat SemiBold"/>
              <a:cs typeface="Montserrat SemiBold"/>
              <a:sym typeface="Montserrat SemiBold"/>
            </a:endParaRPr>
          </a:p>
        </p:txBody>
      </p:sp>
      <p:sp>
        <p:nvSpPr>
          <p:cNvPr id="69" name="PA_库_形状 69"/>
          <p:cNvSpPr txBox="1"/>
          <p:nvPr>
            <p:custDataLst>
              <p:tags r:id="rId18"/>
            </p:custDataLst>
          </p:nvPr>
        </p:nvSpPr>
        <p:spPr>
          <a:xfrm>
            <a:off x="6265329" y="10964662"/>
            <a:ext cx="2830545" cy="30777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000">
                <a:solidFill>
                  <a:schemeClr val="accent2"/>
                </a:solidFill>
                <a:latin typeface="Montserrat Light"/>
                <a:ea typeface="Montserrat Light"/>
                <a:cs typeface="Montserrat Light"/>
                <a:sym typeface="Montserrat Light"/>
              </a:rPr>
              <a:t>From 11:00 to 12:00</a:t>
            </a:r>
            <a:endParaRPr sz="2000">
              <a:solidFill>
                <a:schemeClr val="accent2"/>
              </a:solidFill>
              <a:latin typeface="Montserrat Light"/>
              <a:ea typeface="Montserrat Light"/>
              <a:cs typeface="Montserrat Light"/>
              <a:sym typeface="Montserrat Light"/>
            </a:endParaRPr>
          </a:p>
        </p:txBody>
      </p:sp>
      <p:sp>
        <p:nvSpPr>
          <p:cNvPr id="70" name="PA_库_形状 70"/>
          <p:cNvSpPr txBox="1"/>
          <p:nvPr>
            <p:custDataLst>
              <p:tags r:id="rId19"/>
            </p:custDataLst>
          </p:nvPr>
        </p:nvSpPr>
        <p:spPr>
          <a:xfrm>
            <a:off x="13034535" y="7125791"/>
            <a:ext cx="2830545" cy="984885"/>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Who </a:t>
            </a:r>
            <a:endParaRPr lang="en-US" sz="3200">
              <a:solidFill>
                <a:schemeClr val="dk2"/>
              </a:solidFill>
              <a:latin typeface="Montserrat SemiBold"/>
              <a:ea typeface="Montserrat SemiBold"/>
              <a:cs typeface="Montserrat SemiBold"/>
              <a:sym typeface="Montserrat SemiBold"/>
            </a:endParaRPr>
          </a:p>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We Are?</a:t>
            </a:r>
            <a:endParaRPr lang="en-US" sz="3200">
              <a:solidFill>
                <a:schemeClr val="dk2"/>
              </a:solidFill>
              <a:latin typeface="Montserrat SemiBold"/>
              <a:ea typeface="Montserrat SemiBold"/>
              <a:cs typeface="Montserrat SemiBold"/>
              <a:sym typeface="Montserrat SemiBold"/>
            </a:endParaRPr>
          </a:p>
        </p:txBody>
      </p:sp>
      <p:sp>
        <p:nvSpPr>
          <p:cNvPr id="71" name="PA_库_形状 71"/>
          <p:cNvSpPr txBox="1"/>
          <p:nvPr>
            <p:custDataLst>
              <p:tags r:id="rId20"/>
            </p:custDataLst>
          </p:nvPr>
        </p:nvSpPr>
        <p:spPr>
          <a:xfrm>
            <a:off x="13034535" y="8375467"/>
            <a:ext cx="2830545" cy="30777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000">
                <a:solidFill>
                  <a:schemeClr val="accent2"/>
                </a:solidFill>
                <a:latin typeface="Montserrat Light"/>
                <a:ea typeface="Montserrat Light"/>
                <a:cs typeface="Montserrat Light"/>
                <a:sym typeface="Montserrat Light"/>
              </a:rPr>
              <a:t>From 09:00 to 10:00</a:t>
            </a:r>
            <a:endParaRPr sz="2000">
              <a:solidFill>
                <a:schemeClr val="accent2"/>
              </a:solidFill>
              <a:latin typeface="Montserrat Light"/>
              <a:ea typeface="Montserrat Light"/>
              <a:cs typeface="Montserrat Light"/>
              <a:sym typeface="Montserrat Light"/>
            </a:endParaRPr>
          </a:p>
        </p:txBody>
      </p:sp>
      <p:sp>
        <p:nvSpPr>
          <p:cNvPr id="72" name="PA_库_形状 72"/>
          <p:cNvSpPr txBox="1"/>
          <p:nvPr>
            <p:custDataLst>
              <p:tags r:id="rId21"/>
            </p:custDataLst>
          </p:nvPr>
        </p:nvSpPr>
        <p:spPr>
          <a:xfrm>
            <a:off x="13034535" y="9714986"/>
            <a:ext cx="2830545" cy="984885"/>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Project</a:t>
            </a:r>
            <a:endParaRPr lang="en-US" sz="3200">
              <a:solidFill>
                <a:schemeClr val="dk2"/>
              </a:solidFill>
              <a:latin typeface="Montserrat SemiBold"/>
              <a:ea typeface="Montserrat SemiBold"/>
              <a:cs typeface="Montserrat SemiBold"/>
              <a:sym typeface="Montserrat SemiBold"/>
            </a:endParaRPr>
          </a:p>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Timeline</a:t>
            </a:r>
            <a:endParaRPr lang="en-US" sz="3200">
              <a:solidFill>
                <a:schemeClr val="dk2"/>
              </a:solidFill>
              <a:latin typeface="Montserrat SemiBold"/>
              <a:ea typeface="Montserrat SemiBold"/>
              <a:cs typeface="Montserrat SemiBold"/>
              <a:sym typeface="Montserrat SemiBold"/>
            </a:endParaRPr>
          </a:p>
        </p:txBody>
      </p:sp>
      <p:sp>
        <p:nvSpPr>
          <p:cNvPr id="73" name="PA_库_形状 73"/>
          <p:cNvSpPr txBox="1"/>
          <p:nvPr>
            <p:custDataLst>
              <p:tags r:id="rId22"/>
            </p:custDataLst>
          </p:nvPr>
        </p:nvSpPr>
        <p:spPr>
          <a:xfrm>
            <a:off x="13034535" y="10964662"/>
            <a:ext cx="2830545" cy="30777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000">
                <a:solidFill>
                  <a:schemeClr val="accent2"/>
                </a:solidFill>
                <a:latin typeface="Montserrat Light"/>
                <a:ea typeface="Montserrat Light"/>
                <a:cs typeface="Montserrat Light"/>
                <a:sym typeface="Montserrat Light"/>
              </a:rPr>
              <a:t>From 01:00 to 02:00</a:t>
            </a:r>
            <a:endParaRPr sz="2000">
              <a:solidFill>
                <a:schemeClr val="accent2"/>
              </a:solidFill>
              <a:latin typeface="Montserrat Light"/>
              <a:ea typeface="Montserrat Light"/>
              <a:cs typeface="Montserrat Light"/>
              <a:sym typeface="Montserrat Light"/>
            </a:endParaRPr>
          </a:p>
        </p:txBody>
      </p:sp>
      <p:sp>
        <p:nvSpPr>
          <p:cNvPr id="74" name="PA_库_形状 74"/>
          <p:cNvSpPr txBox="1"/>
          <p:nvPr>
            <p:custDataLst>
              <p:tags r:id="rId23"/>
            </p:custDataLst>
          </p:nvPr>
        </p:nvSpPr>
        <p:spPr>
          <a:xfrm>
            <a:off x="19803742" y="7125791"/>
            <a:ext cx="2830545" cy="984885"/>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What </a:t>
            </a:r>
            <a:endParaRPr lang="en-US" sz="3200">
              <a:solidFill>
                <a:schemeClr val="dk2"/>
              </a:solidFill>
              <a:latin typeface="Montserrat SemiBold"/>
              <a:ea typeface="Montserrat SemiBold"/>
              <a:cs typeface="Montserrat SemiBold"/>
              <a:sym typeface="Montserrat SemiBold"/>
            </a:endParaRPr>
          </a:p>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We DO?</a:t>
            </a:r>
            <a:endParaRPr lang="en-US" sz="3200">
              <a:solidFill>
                <a:schemeClr val="dk2"/>
              </a:solidFill>
              <a:latin typeface="Montserrat SemiBold"/>
              <a:ea typeface="Montserrat SemiBold"/>
              <a:cs typeface="Montserrat SemiBold"/>
              <a:sym typeface="Montserrat SemiBold"/>
            </a:endParaRPr>
          </a:p>
        </p:txBody>
      </p:sp>
      <p:sp>
        <p:nvSpPr>
          <p:cNvPr id="75" name="PA_库_形状 75"/>
          <p:cNvSpPr txBox="1"/>
          <p:nvPr>
            <p:custDataLst>
              <p:tags r:id="rId24"/>
            </p:custDataLst>
          </p:nvPr>
        </p:nvSpPr>
        <p:spPr>
          <a:xfrm>
            <a:off x="19803742" y="8387824"/>
            <a:ext cx="2830545" cy="30777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000">
                <a:solidFill>
                  <a:schemeClr val="accent2"/>
                </a:solidFill>
                <a:latin typeface="Montserrat Light"/>
                <a:ea typeface="Montserrat Light"/>
                <a:cs typeface="Montserrat Light"/>
                <a:sym typeface="Montserrat Light"/>
              </a:rPr>
              <a:t>From 10:30 to 11:00</a:t>
            </a:r>
            <a:endParaRPr sz="2000">
              <a:solidFill>
                <a:schemeClr val="accent2"/>
              </a:solidFill>
              <a:latin typeface="Montserrat Light"/>
              <a:ea typeface="Montserrat Light"/>
              <a:cs typeface="Montserrat Light"/>
              <a:sym typeface="Montserrat Light"/>
            </a:endParaRPr>
          </a:p>
        </p:txBody>
      </p:sp>
      <p:sp>
        <p:nvSpPr>
          <p:cNvPr id="76" name="PA_库_形状 76"/>
          <p:cNvSpPr txBox="1"/>
          <p:nvPr>
            <p:custDataLst>
              <p:tags r:id="rId25"/>
            </p:custDataLst>
          </p:nvPr>
        </p:nvSpPr>
        <p:spPr>
          <a:xfrm>
            <a:off x="19803742" y="9714986"/>
            <a:ext cx="2830545" cy="984885"/>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Some</a:t>
            </a:r>
            <a:endParaRPr lang="en-US" sz="3200">
              <a:solidFill>
                <a:schemeClr val="dk2"/>
              </a:solidFill>
              <a:latin typeface="Montserrat SemiBold"/>
              <a:ea typeface="Montserrat SemiBold"/>
              <a:cs typeface="Montserrat SemiBold"/>
              <a:sym typeface="Montserrat SemiBold"/>
            </a:endParaRPr>
          </a:p>
          <a:p>
            <a:pPr marL="0" marR="0" lvl="0" indent="0" algn="l" rtl="0">
              <a:spcBef>
                <a:spcPct val="0"/>
              </a:spcBef>
              <a:spcAft>
                <a:spcPct val="0"/>
              </a:spcAft>
              <a:buNone/>
            </a:pPr>
            <a:r>
              <a:rPr lang="en-US" sz="3200">
                <a:solidFill>
                  <a:schemeClr val="dk2"/>
                </a:solidFill>
                <a:latin typeface="Montserrat SemiBold"/>
                <a:ea typeface="Montserrat SemiBold"/>
                <a:cs typeface="Montserrat SemiBold"/>
                <a:sym typeface="Montserrat SemiBold"/>
              </a:rPr>
              <a:t>Analysis</a:t>
            </a:r>
            <a:endParaRPr lang="en-US" sz="3200">
              <a:solidFill>
                <a:schemeClr val="dk2"/>
              </a:solidFill>
              <a:latin typeface="Montserrat SemiBold"/>
              <a:ea typeface="Montserrat SemiBold"/>
              <a:cs typeface="Montserrat SemiBold"/>
              <a:sym typeface="Montserrat SemiBold"/>
            </a:endParaRPr>
          </a:p>
        </p:txBody>
      </p:sp>
      <p:sp>
        <p:nvSpPr>
          <p:cNvPr id="77" name="PA_库_形状 77"/>
          <p:cNvSpPr txBox="1"/>
          <p:nvPr>
            <p:custDataLst>
              <p:tags r:id="rId26"/>
            </p:custDataLst>
          </p:nvPr>
        </p:nvSpPr>
        <p:spPr>
          <a:xfrm>
            <a:off x="19803742" y="10977019"/>
            <a:ext cx="2830545" cy="30777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000">
                <a:solidFill>
                  <a:schemeClr val="accent2"/>
                </a:solidFill>
                <a:latin typeface="Montserrat Light"/>
                <a:ea typeface="Montserrat Light"/>
                <a:cs typeface="Montserrat Light"/>
                <a:sym typeface="Montserrat Light"/>
              </a:rPr>
              <a:t>From 02:00 to 03:00</a:t>
            </a:r>
            <a:endParaRPr sz="2000">
              <a:solidFill>
                <a:schemeClr val="accent2"/>
              </a:solidFill>
              <a:latin typeface="Montserrat Light"/>
              <a:ea typeface="Montserrat Light"/>
              <a:cs typeface="Montserrat Light"/>
              <a:sym typeface="Montserrat Light"/>
            </a:endParaRPr>
          </a:p>
        </p:txBody>
      </p:sp>
      <p:pic>
        <p:nvPicPr>
          <p:cNvPr id="2" name="图片 1"/>
          <p:cNvPicPr>
            <a:picLocks noChangeAspect="1"/>
          </p:cNvPicPr>
          <p:nvPr/>
        </p:nvPicPr>
        <p:blipFill>
          <a:blip r:embed="rId27">
            <a:extLst>
              <a:ext uri="{BEBA8EAE-BF5A-486C-A8C5-ECC9F3942E4B}">
                <a14:imgProps xmlns:a14="http://schemas.microsoft.com/office/drawing/2010/main">
                  <a14:imgLayer r:embed="rId28">
                    <a14:imgEffect>
                      <a14:backgroundRemoval t="10000" b="90000" l="10000" r="90000">
                        <a14:foregroundMark x1="81770" y1="38763" x2="81465" y2="30317"/>
                        <a14:foregroundMark x1="81465" y1="30317" x2="82380" y2="27602"/>
                        <a14:foregroundMark x1="82380" y1="24284" x2="82380" y2="22172"/>
                      </a14:backgroundRemoval>
                    </a14:imgEffect>
                  </a14:imgLayer>
                </a14:imgProps>
              </a:ext>
            </a:extLst>
          </a:blip>
          <a:stretch>
            <a:fillRect/>
          </a:stretch>
        </p:blipFill>
        <p:spPr>
          <a:xfrm flipV="1">
            <a:off x="11092599" y="-3749853"/>
            <a:ext cx="15334999" cy="7755229"/>
          </a:xfrm>
          <a:prstGeom prst="rect">
            <a:avLst/>
          </a:prstGeom>
        </p:spPr>
      </p:pic>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1500" fill="hold"/>
                                        <p:tgtEl>
                                          <p:spTgt spid="59"/>
                                        </p:tgtEl>
                                        <p:attrNameLst>
                                          <p:attrName>ppt_x</p:attrName>
                                        </p:attrNameLst>
                                      </p:cBhvr>
                                      <p:tavLst>
                                        <p:tav tm="0">
                                          <p:val>
                                            <p:strVal val="#ppt_x"/>
                                          </p:val>
                                        </p:tav>
                                        <p:tav tm="100000">
                                          <p:val>
                                            <p:strVal val="#ppt_x"/>
                                          </p:val>
                                        </p:tav>
                                      </p:tavLst>
                                    </p:anim>
                                    <p:anim calcmode="lin" valueType="num">
                                      <p:cBhvr additive="base">
                                        <p:cTn id="8" dur="1500" fill="hold"/>
                                        <p:tgtEl>
                                          <p:spTgt spid="5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1500" fill="hold"/>
                                        <p:tgtEl>
                                          <p:spTgt spid="60"/>
                                        </p:tgtEl>
                                        <p:attrNameLst>
                                          <p:attrName>ppt_x</p:attrName>
                                        </p:attrNameLst>
                                      </p:cBhvr>
                                      <p:tavLst>
                                        <p:tav tm="0">
                                          <p:val>
                                            <p:strVal val="#ppt_x"/>
                                          </p:val>
                                        </p:tav>
                                        <p:tav tm="100000">
                                          <p:val>
                                            <p:strVal val="#ppt_x"/>
                                          </p:val>
                                        </p:tav>
                                      </p:tavLst>
                                    </p:anim>
                                    <p:anim calcmode="lin" valueType="num">
                                      <p:cBhvr additive="base">
                                        <p:cTn id="12" dur="1500" fill="hold"/>
                                        <p:tgtEl>
                                          <p:spTgt spid="60"/>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61"/>
                                        </p:tgtEl>
                                        <p:attrNameLst>
                                          <p:attrName>style.visibility</p:attrName>
                                        </p:attrNameLst>
                                      </p:cBhvr>
                                      <p:to>
                                        <p:strVal val="visible"/>
                                      </p:to>
                                    </p:set>
                                    <p:anim calcmode="lin" valueType="num">
                                      <p:cBhvr additive="base">
                                        <p:cTn id="15" dur="1500" fill="hold"/>
                                        <p:tgtEl>
                                          <p:spTgt spid="61"/>
                                        </p:tgtEl>
                                        <p:attrNameLst>
                                          <p:attrName>ppt_x</p:attrName>
                                        </p:attrNameLst>
                                      </p:cBhvr>
                                      <p:tavLst>
                                        <p:tav tm="0">
                                          <p:val>
                                            <p:strVal val="#ppt_x"/>
                                          </p:val>
                                        </p:tav>
                                        <p:tav tm="100000">
                                          <p:val>
                                            <p:strVal val="#ppt_x"/>
                                          </p:val>
                                        </p:tav>
                                      </p:tavLst>
                                    </p:anim>
                                    <p:anim calcmode="lin" valueType="num">
                                      <p:cBhvr additive="base">
                                        <p:cTn id="16" dur="1500" fill="hold"/>
                                        <p:tgtEl>
                                          <p:spTgt spid="61"/>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1500" fill="hold"/>
                                        <p:tgtEl>
                                          <p:spTgt spid="62"/>
                                        </p:tgtEl>
                                        <p:attrNameLst>
                                          <p:attrName>ppt_x</p:attrName>
                                        </p:attrNameLst>
                                      </p:cBhvr>
                                      <p:tavLst>
                                        <p:tav tm="0">
                                          <p:val>
                                            <p:strVal val="#ppt_x"/>
                                          </p:val>
                                        </p:tav>
                                        <p:tav tm="100000">
                                          <p:val>
                                            <p:strVal val="#ppt_x"/>
                                          </p:val>
                                        </p:tav>
                                      </p:tavLst>
                                    </p:anim>
                                    <p:anim calcmode="lin" valueType="num">
                                      <p:cBhvr additive="base">
                                        <p:cTn id="20" dur="1500" fill="hold"/>
                                        <p:tgtEl>
                                          <p:spTgt spid="62"/>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63"/>
                                        </p:tgtEl>
                                        <p:attrNameLst>
                                          <p:attrName>style.visibility</p:attrName>
                                        </p:attrNameLst>
                                      </p:cBhvr>
                                      <p:to>
                                        <p:strVal val="visible"/>
                                      </p:to>
                                    </p:set>
                                    <p:anim calcmode="lin" valueType="num">
                                      <p:cBhvr additive="base">
                                        <p:cTn id="23" dur="1500" fill="hold"/>
                                        <p:tgtEl>
                                          <p:spTgt spid="63"/>
                                        </p:tgtEl>
                                        <p:attrNameLst>
                                          <p:attrName>ppt_x</p:attrName>
                                        </p:attrNameLst>
                                      </p:cBhvr>
                                      <p:tavLst>
                                        <p:tav tm="0">
                                          <p:val>
                                            <p:strVal val="#ppt_x"/>
                                          </p:val>
                                        </p:tav>
                                        <p:tav tm="100000">
                                          <p:val>
                                            <p:strVal val="#ppt_x"/>
                                          </p:val>
                                        </p:tav>
                                      </p:tavLst>
                                    </p:anim>
                                    <p:anim calcmode="lin" valueType="num">
                                      <p:cBhvr additive="base">
                                        <p:cTn id="24" dur="1500" fill="hold"/>
                                        <p:tgtEl>
                                          <p:spTgt spid="63"/>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
                                  </p:stCondLst>
                                  <p:childTnLst>
                                    <p:set>
                                      <p:cBhvr>
                                        <p:cTn id="26" dur="1" fill="hold">
                                          <p:stCondLst>
                                            <p:cond delay="0"/>
                                          </p:stCondLst>
                                        </p:cTn>
                                        <p:tgtEl>
                                          <p:spTgt spid="64"/>
                                        </p:tgtEl>
                                        <p:attrNameLst>
                                          <p:attrName>style.visibility</p:attrName>
                                        </p:attrNameLst>
                                      </p:cBhvr>
                                      <p:to>
                                        <p:strVal val="visible"/>
                                      </p:to>
                                    </p:set>
                                    <p:anim calcmode="lin" valueType="num">
                                      <p:cBhvr additive="base">
                                        <p:cTn id="27" dur="1500" fill="hold"/>
                                        <p:tgtEl>
                                          <p:spTgt spid="64"/>
                                        </p:tgtEl>
                                        <p:attrNameLst>
                                          <p:attrName>ppt_x</p:attrName>
                                        </p:attrNameLst>
                                      </p:cBhvr>
                                      <p:tavLst>
                                        <p:tav tm="0">
                                          <p:val>
                                            <p:strVal val="#ppt_x"/>
                                          </p:val>
                                        </p:tav>
                                        <p:tav tm="100000">
                                          <p:val>
                                            <p:strVal val="#ppt_x"/>
                                          </p:val>
                                        </p:tav>
                                      </p:tavLst>
                                    </p:anim>
                                    <p:anim calcmode="lin" valueType="num">
                                      <p:cBhvr additive="base">
                                        <p:cTn id="28" dur="1500" fill="hold"/>
                                        <p:tgtEl>
                                          <p:spTgt spid="64"/>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25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1500" fill="hold"/>
                                        <p:tgtEl>
                                          <p:spTgt spid="65"/>
                                        </p:tgtEl>
                                        <p:attrNameLst>
                                          <p:attrName>ppt_x</p:attrName>
                                        </p:attrNameLst>
                                      </p:cBhvr>
                                      <p:tavLst>
                                        <p:tav tm="0">
                                          <p:val>
                                            <p:strVal val="#ppt_x"/>
                                          </p:val>
                                        </p:tav>
                                        <p:tav tm="100000">
                                          <p:val>
                                            <p:strVal val="#ppt_x"/>
                                          </p:val>
                                        </p:tav>
                                      </p:tavLst>
                                    </p:anim>
                                    <p:anim calcmode="lin" valueType="num">
                                      <p:cBhvr additive="base">
                                        <p:cTn id="32" dur="1500" fill="hold"/>
                                        <p:tgtEl>
                                          <p:spTgt spid="65"/>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25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1500" fill="hold"/>
                                        <p:tgtEl>
                                          <p:spTgt spid="66"/>
                                        </p:tgtEl>
                                        <p:attrNameLst>
                                          <p:attrName>ppt_x</p:attrName>
                                        </p:attrNameLst>
                                      </p:cBhvr>
                                      <p:tavLst>
                                        <p:tav tm="0">
                                          <p:val>
                                            <p:strVal val="#ppt_x"/>
                                          </p:val>
                                        </p:tav>
                                        <p:tav tm="100000">
                                          <p:val>
                                            <p:strVal val="#ppt_x"/>
                                          </p:val>
                                        </p:tav>
                                      </p:tavLst>
                                    </p:anim>
                                    <p:anim calcmode="lin" valueType="num">
                                      <p:cBhvr additive="base">
                                        <p:cTn id="36" dur="1500" fill="hold"/>
                                        <p:tgtEl>
                                          <p:spTgt spid="66"/>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250"/>
                                  </p:stCondLst>
                                  <p:childTnLst>
                                    <p:set>
                                      <p:cBhvr>
                                        <p:cTn id="38" dur="1" fill="hold">
                                          <p:stCondLst>
                                            <p:cond delay="0"/>
                                          </p:stCondLst>
                                        </p:cTn>
                                        <p:tgtEl>
                                          <p:spTgt spid="67"/>
                                        </p:tgtEl>
                                        <p:attrNameLst>
                                          <p:attrName>style.visibility</p:attrName>
                                        </p:attrNameLst>
                                      </p:cBhvr>
                                      <p:to>
                                        <p:strVal val="visible"/>
                                      </p:to>
                                    </p:set>
                                    <p:anim calcmode="lin" valueType="num">
                                      <p:cBhvr additive="base">
                                        <p:cTn id="39" dur="1500" fill="hold"/>
                                        <p:tgtEl>
                                          <p:spTgt spid="67"/>
                                        </p:tgtEl>
                                        <p:attrNameLst>
                                          <p:attrName>ppt_x</p:attrName>
                                        </p:attrNameLst>
                                      </p:cBhvr>
                                      <p:tavLst>
                                        <p:tav tm="0">
                                          <p:val>
                                            <p:strVal val="#ppt_x"/>
                                          </p:val>
                                        </p:tav>
                                        <p:tav tm="100000">
                                          <p:val>
                                            <p:strVal val="#ppt_x"/>
                                          </p:val>
                                        </p:tav>
                                      </p:tavLst>
                                    </p:anim>
                                    <p:anim calcmode="lin" valueType="num">
                                      <p:cBhvr additive="base">
                                        <p:cTn id="40" dur="1500" fill="hold"/>
                                        <p:tgtEl>
                                          <p:spTgt spid="67"/>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250"/>
                                  </p:stCondLst>
                                  <p:childTnLst>
                                    <p:set>
                                      <p:cBhvr>
                                        <p:cTn id="42" dur="1" fill="hold">
                                          <p:stCondLst>
                                            <p:cond delay="0"/>
                                          </p:stCondLst>
                                        </p:cTn>
                                        <p:tgtEl>
                                          <p:spTgt spid="68"/>
                                        </p:tgtEl>
                                        <p:attrNameLst>
                                          <p:attrName>style.visibility</p:attrName>
                                        </p:attrNameLst>
                                      </p:cBhvr>
                                      <p:to>
                                        <p:strVal val="visible"/>
                                      </p:to>
                                    </p:set>
                                    <p:anim calcmode="lin" valueType="num">
                                      <p:cBhvr additive="base">
                                        <p:cTn id="43" dur="1500" fill="hold"/>
                                        <p:tgtEl>
                                          <p:spTgt spid="68"/>
                                        </p:tgtEl>
                                        <p:attrNameLst>
                                          <p:attrName>ppt_x</p:attrName>
                                        </p:attrNameLst>
                                      </p:cBhvr>
                                      <p:tavLst>
                                        <p:tav tm="0">
                                          <p:val>
                                            <p:strVal val="#ppt_x"/>
                                          </p:val>
                                        </p:tav>
                                        <p:tav tm="100000">
                                          <p:val>
                                            <p:strVal val="#ppt_x"/>
                                          </p:val>
                                        </p:tav>
                                      </p:tavLst>
                                    </p:anim>
                                    <p:anim calcmode="lin" valueType="num">
                                      <p:cBhvr additive="base">
                                        <p:cTn id="44" dur="1500" fill="hold"/>
                                        <p:tgtEl>
                                          <p:spTgt spid="68"/>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69"/>
                                        </p:tgtEl>
                                        <p:attrNameLst>
                                          <p:attrName>style.visibility</p:attrName>
                                        </p:attrNameLst>
                                      </p:cBhvr>
                                      <p:to>
                                        <p:strVal val="visible"/>
                                      </p:to>
                                    </p:set>
                                    <p:anim calcmode="lin" valueType="num">
                                      <p:cBhvr additive="base">
                                        <p:cTn id="47" dur="1500" fill="hold"/>
                                        <p:tgtEl>
                                          <p:spTgt spid="69"/>
                                        </p:tgtEl>
                                        <p:attrNameLst>
                                          <p:attrName>ppt_x</p:attrName>
                                        </p:attrNameLst>
                                      </p:cBhvr>
                                      <p:tavLst>
                                        <p:tav tm="0">
                                          <p:val>
                                            <p:strVal val="#ppt_x"/>
                                          </p:val>
                                        </p:tav>
                                        <p:tav tm="100000">
                                          <p:val>
                                            <p:strVal val="#ppt_x"/>
                                          </p:val>
                                        </p:tav>
                                      </p:tavLst>
                                    </p:anim>
                                    <p:anim calcmode="lin" valueType="num">
                                      <p:cBhvr additive="base">
                                        <p:cTn id="48" dur="1500" fill="hold"/>
                                        <p:tgtEl>
                                          <p:spTgt spid="69"/>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250"/>
                                  </p:stCondLst>
                                  <p:childTnLst>
                                    <p:set>
                                      <p:cBhvr>
                                        <p:cTn id="50" dur="1" fill="hold">
                                          <p:stCondLst>
                                            <p:cond delay="0"/>
                                          </p:stCondLst>
                                        </p:cTn>
                                        <p:tgtEl>
                                          <p:spTgt spid="70"/>
                                        </p:tgtEl>
                                        <p:attrNameLst>
                                          <p:attrName>style.visibility</p:attrName>
                                        </p:attrNameLst>
                                      </p:cBhvr>
                                      <p:to>
                                        <p:strVal val="visible"/>
                                      </p:to>
                                    </p:set>
                                    <p:anim calcmode="lin" valueType="num">
                                      <p:cBhvr additive="base">
                                        <p:cTn id="51" dur="1500" fill="hold"/>
                                        <p:tgtEl>
                                          <p:spTgt spid="70"/>
                                        </p:tgtEl>
                                        <p:attrNameLst>
                                          <p:attrName>ppt_x</p:attrName>
                                        </p:attrNameLst>
                                      </p:cBhvr>
                                      <p:tavLst>
                                        <p:tav tm="0">
                                          <p:val>
                                            <p:strVal val="#ppt_x"/>
                                          </p:val>
                                        </p:tav>
                                        <p:tav tm="100000">
                                          <p:val>
                                            <p:strVal val="#ppt_x"/>
                                          </p:val>
                                        </p:tav>
                                      </p:tavLst>
                                    </p:anim>
                                    <p:anim calcmode="lin" valueType="num">
                                      <p:cBhvr additive="base">
                                        <p:cTn id="52" dur="1500" fill="hold"/>
                                        <p:tgtEl>
                                          <p:spTgt spid="70"/>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250"/>
                                  </p:stCondLst>
                                  <p:childTnLst>
                                    <p:set>
                                      <p:cBhvr>
                                        <p:cTn id="54" dur="1" fill="hold">
                                          <p:stCondLst>
                                            <p:cond delay="0"/>
                                          </p:stCondLst>
                                        </p:cTn>
                                        <p:tgtEl>
                                          <p:spTgt spid="71"/>
                                        </p:tgtEl>
                                        <p:attrNameLst>
                                          <p:attrName>style.visibility</p:attrName>
                                        </p:attrNameLst>
                                      </p:cBhvr>
                                      <p:to>
                                        <p:strVal val="visible"/>
                                      </p:to>
                                    </p:set>
                                    <p:anim calcmode="lin" valueType="num">
                                      <p:cBhvr additive="base">
                                        <p:cTn id="55" dur="1500" fill="hold"/>
                                        <p:tgtEl>
                                          <p:spTgt spid="71"/>
                                        </p:tgtEl>
                                        <p:attrNameLst>
                                          <p:attrName>ppt_x</p:attrName>
                                        </p:attrNameLst>
                                      </p:cBhvr>
                                      <p:tavLst>
                                        <p:tav tm="0">
                                          <p:val>
                                            <p:strVal val="#ppt_x"/>
                                          </p:val>
                                        </p:tav>
                                        <p:tav tm="100000">
                                          <p:val>
                                            <p:strVal val="#ppt_x"/>
                                          </p:val>
                                        </p:tav>
                                      </p:tavLst>
                                    </p:anim>
                                    <p:anim calcmode="lin" valueType="num">
                                      <p:cBhvr additive="base">
                                        <p:cTn id="56" dur="1500" fill="hold"/>
                                        <p:tgtEl>
                                          <p:spTgt spid="71"/>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250"/>
                                  </p:stCondLst>
                                  <p:childTnLst>
                                    <p:set>
                                      <p:cBhvr>
                                        <p:cTn id="58" dur="1" fill="hold">
                                          <p:stCondLst>
                                            <p:cond delay="0"/>
                                          </p:stCondLst>
                                        </p:cTn>
                                        <p:tgtEl>
                                          <p:spTgt spid="72"/>
                                        </p:tgtEl>
                                        <p:attrNameLst>
                                          <p:attrName>style.visibility</p:attrName>
                                        </p:attrNameLst>
                                      </p:cBhvr>
                                      <p:to>
                                        <p:strVal val="visible"/>
                                      </p:to>
                                    </p:set>
                                    <p:anim calcmode="lin" valueType="num">
                                      <p:cBhvr additive="base">
                                        <p:cTn id="59" dur="1500" fill="hold"/>
                                        <p:tgtEl>
                                          <p:spTgt spid="72"/>
                                        </p:tgtEl>
                                        <p:attrNameLst>
                                          <p:attrName>ppt_x</p:attrName>
                                        </p:attrNameLst>
                                      </p:cBhvr>
                                      <p:tavLst>
                                        <p:tav tm="0">
                                          <p:val>
                                            <p:strVal val="#ppt_x"/>
                                          </p:val>
                                        </p:tav>
                                        <p:tav tm="100000">
                                          <p:val>
                                            <p:strVal val="#ppt_x"/>
                                          </p:val>
                                        </p:tav>
                                      </p:tavLst>
                                    </p:anim>
                                    <p:anim calcmode="lin" valueType="num">
                                      <p:cBhvr additive="base">
                                        <p:cTn id="60" dur="1500" fill="hold"/>
                                        <p:tgtEl>
                                          <p:spTgt spid="72"/>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250"/>
                                  </p:stCondLst>
                                  <p:childTnLst>
                                    <p:set>
                                      <p:cBhvr>
                                        <p:cTn id="62" dur="1" fill="hold">
                                          <p:stCondLst>
                                            <p:cond delay="0"/>
                                          </p:stCondLst>
                                        </p:cTn>
                                        <p:tgtEl>
                                          <p:spTgt spid="73"/>
                                        </p:tgtEl>
                                        <p:attrNameLst>
                                          <p:attrName>style.visibility</p:attrName>
                                        </p:attrNameLst>
                                      </p:cBhvr>
                                      <p:to>
                                        <p:strVal val="visible"/>
                                      </p:to>
                                    </p:set>
                                    <p:anim calcmode="lin" valueType="num">
                                      <p:cBhvr additive="base">
                                        <p:cTn id="63" dur="1500" fill="hold"/>
                                        <p:tgtEl>
                                          <p:spTgt spid="73"/>
                                        </p:tgtEl>
                                        <p:attrNameLst>
                                          <p:attrName>ppt_x</p:attrName>
                                        </p:attrNameLst>
                                      </p:cBhvr>
                                      <p:tavLst>
                                        <p:tav tm="0">
                                          <p:val>
                                            <p:strVal val="#ppt_x"/>
                                          </p:val>
                                        </p:tav>
                                        <p:tav tm="100000">
                                          <p:val>
                                            <p:strVal val="#ppt_x"/>
                                          </p:val>
                                        </p:tav>
                                      </p:tavLst>
                                    </p:anim>
                                    <p:anim calcmode="lin" valueType="num">
                                      <p:cBhvr additive="base">
                                        <p:cTn id="64" dur="1500" fill="hold"/>
                                        <p:tgtEl>
                                          <p:spTgt spid="73"/>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250"/>
                                  </p:stCondLst>
                                  <p:childTnLst>
                                    <p:set>
                                      <p:cBhvr>
                                        <p:cTn id="66" dur="1" fill="hold">
                                          <p:stCondLst>
                                            <p:cond delay="0"/>
                                          </p:stCondLst>
                                        </p:cTn>
                                        <p:tgtEl>
                                          <p:spTgt spid="74"/>
                                        </p:tgtEl>
                                        <p:attrNameLst>
                                          <p:attrName>style.visibility</p:attrName>
                                        </p:attrNameLst>
                                      </p:cBhvr>
                                      <p:to>
                                        <p:strVal val="visible"/>
                                      </p:to>
                                    </p:set>
                                    <p:anim calcmode="lin" valueType="num">
                                      <p:cBhvr additive="base">
                                        <p:cTn id="67" dur="1500" fill="hold"/>
                                        <p:tgtEl>
                                          <p:spTgt spid="74"/>
                                        </p:tgtEl>
                                        <p:attrNameLst>
                                          <p:attrName>ppt_x</p:attrName>
                                        </p:attrNameLst>
                                      </p:cBhvr>
                                      <p:tavLst>
                                        <p:tav tm="0">
                                          <p:val>
                                            <p:strVal val="#ppt_x"/>
                                          </p:val>
                                        </p:tav>
                                        <p:tav tm="100000">
                                          <p:val>
                                            <p:strVal val="#ppt_x"/>
                                          </p:val>
                                        </p:tav>
                                      </p:tavLst>
                                    </p:anim>
                                    <p:anim calcmode="lin" valueType="num">
                                      <p:cBhvr additive="base">
                                        <p:cTn id="68" dur="1500" fill="hold"/>
                                        <p:tgtEl>
                                          <p:spTgt spid="74"/>
                                        </p:tgtEl>
                                        <p:attrNameLst>
                                          <p:attrName>ppt_y</p:attrName>
                                        </p:attrNameLst>
                                      </p:cBhvr>
                                      <p:tavLst>
                                        <p:tav tm="0">
                                          <p:val>
                                            <p:strVal val="1+#ppt_h/2"/>
                                          </p:val>
                                        </p:tav>
                                        <p:tav tm="100000">
                                          <p:val>
                                            <p:strVal val="#ppt_y"/>
                                          </p:val>
                                        </p:tav>
                                      </p:tavLst>
                                    </p:anim>
                                  </p:childTnLst>
                                </p:cTn>
                              </p:par>
                              <p:par>
                                <p:cTn id="69" presetID="2" presetClass="entr" presetSubtype="4" decel="100000" fill="hold" grpId="0" nodeType="withEffect">
                                  <p:stCondLst>
                                    <p:cond delay="250"/>
                                  </p:stCondLst>
                                  <p:childTnLst>
                                    <p:set>
                                      <p:cBhvr>
                                        <p:cTn id="70" dur="1" fill="hold">
                                          <p:stCondLst>
                                            <p:cond delay="0"/>
                                          </p:stCondLst>
                                        </p:cTn>
                                        <p:tgtEl>
                                          <p:spTgt spid="75"/>
                                        </p:tgtEl>
                                        <p:attrNameLst>
                                          <p:attrName>style.visibility</p:attrName>
                                        </p:attrNameLst>
                                      </p:cBhvr>
                                      <p:to>
                                        <p:strVal val="visible"/>
                                      </p:to>
                                    </p:set>
                                    <p:anim calcmode="lin" valueType="num">
                                      <p:cBhvr additive="base">
                                        <p:cTn id="71" dur="1500" fill="hold"/>
                                        <p:tgtEl>
                                          <p:spTgt spid="75"/>
                                        </p:tgtEl>
                                        <p:attrNameLst>
                                          <p:attrName>ppt_x</p:attrName>
                                        </p:attrNameLst>
                                      </p:cBhvr>
                                      <p:tavLst>
                                        <p:tav tm="0">
                                          <p:val>
                                            <p:strVal val="#ppt_x"/>
                                          </p:val>
                                        </p:tav>
                                        <p:tav tm="100000">
                                          <p:val>
                                            <p:strVal val="#ppt_x"/>
                                          </p:val>
                                        </p:tav>
                                      </p:tavLst>
                                    </p:anim>
                                    <p:anim calcmode="lin" valueType="num">
                                      <p:cBhvr additive="base">
                                        <p:cTn id="72" dur="1500" fill="hold"/>
                                        <p:tgtEl>
                                          <p:spTgt spid="75"/>
                                        </p:tgtEl>
                                        <p:attrNameLst>
                                          <p:attrName>ppt_y</p:attrName>
                                        </p:attrNameLst>
                                      </p:cBhvr>
                                      <p:tavLst>
                                        <p:tav tm="0">
                                          <p:val>
                                            <p:strVal val="1+#ppt_h/2"/>
                                          </p:val>
                                        </p:tav>
                                        <p:tav tm="100000">
                                          <p:val>
                                            <p:strVal val="#ppt_y"/>
                                          </p:val>
                                        </p:tav>
                                      </p:tavLst>
                                    </p:anim>
                                  </p:childTnLst>
                                </p:cTn>
                              </p:par>
                              <p:par>
                                <p:cTn id="73" presetID="2" presetClass="entr" presetSubtype="4" decel="100000" fill="hold" grpId="0" nodeType="withEffect">
                                  <p:stCondLst>
                                    <p:cond delay="250"/>
                                  </p:stCondLst>
                                  <p:childTnLst>
                                    <p:set>
                                      <p:cBhvr>
                                        <p:cTn id="74" dur="1" fill="hold">
                                          <p:stCondLst>
                                            <p:cond delay="0"/>
                                          </p:stCondLst>
                                        </p:cTn>
                                        <p:tgtEl>
                                          <p:spTgt spid="76"/>
                                        </p:tgtEl>
                                        <p:attrNameLst>
                                          <p:attrName>style.visibility</p:attrName>
                                        </p:attrNameLst>
                                      </p:cBhvr>
                                      <p:to>
                                        <p:strVal val="visible"/>
                                      </p:to>
                                    </p:set>
                                    <p:anim calcmode="lin" valueType="num">
                                      <p:cBhvr additive="base">
                                        <p:cTn id="75" dur="1500" fill="hold"/>
                                        <p:tgtEl>
                                          <p:spTgt spid="76"/>
                                        </p:tgtEl>
                                        <p:attrNameLst>
                                          <p:attrName>ppt_x</p:attrName>
                                        </p:attrNameLst>
                                      </p:cBhvr>
                                      <p:tavLst>
                                        <p:tav tm="0">
                                          <p:val>
                                            <p:strVal val="#ppt_x"/>
                                          </p:val>
                                        </p:tav>
                                        <p:tav tm="100000">
                                          <p:val>
                                            <p:strVal val="#ppt_x"/>
                                          </p:val>
                                        </p:tav>
                                      </p:tavLst>
                                    </p:anim>
                                    <p:anim calcmode="lin" valueType="num">
                                      <p:cBhvr additive="base">
                                        <p:cTn id="76" dur="1500" fill="hold"/>
                                        <p:tgtEl>
                                          <p:spTgt spid="76"/>
                                        </p:tgtEl>
                                        <p:attrNameLst>
                                          <p:attrName>ppt_y</p:attrName>
                                        </p:attrNameLst>
                                      </p:cBhvr>
                                      <p:tavLst>
                                        <p:tav tm="0">
                                          <p:val>
                                            <p:strVal val="1+#ppt_h/2"/>
                                          </p:val>
                                        </p:tav>
                                        <p:tav tm="100000">
                                          <p:val>
                                            <p:strVal val="#ppt_y"/>
                                          </p:val>
                                        </p:tav>
                                      </p:tavLst>
                                    </p:anim>
                                  </p:childTnLst>
                                </p:cTn>
                              </p:par>
                              <p:par>
                                <p:cTn id="77" presetID="2" presetClass="entr" presetSubtype="4" decel="100000" fill="hold" grpId="0" nodeType="withEffect">
                                  <p:stCondLst>
                                    <p:cond delay="250"/>
                                  </p:stCondLst>
                                  <p:childTnLst>
                                    <p:set>
                                      <p:cBhvr>
                                        <p:cTn id="78" dur="1" fill="hold">
                                          <p:stCondLst>
                                            <p:cond delay="0"/>
                                          </p:stCondLst>
                                        </p:cTn>
                                        <p:tgtEl>
                                          <p:spTgt spid="77"/>
                                        </p:tgtEl>
                                        <p:attrNameLst>
                                          <p:attrName>style.visibility</p:attrName>
                                        </p:attrNameLst>
                                      </p:cBhvr>
                                      <p:to>
                                        <p:strVal val="visible"/>
                                      </p:to>
                                    </p:set>
                                    <p:anim calcmode="lin" valueType="num">
                                      <p:cBhvr additive="base">
                                        <p:cTn id="79" dur="1500" fill="hold"/>
                                        <p:tgtEl>
                                          <p:spTgt spid="77"/>
                                        </p:tgtEl>
                                        <p:attrNameLst>
                                          <p:attrName>ppt_x</p:attrName>
                                        </p:attrNameLst>
                                      </p:cBhvr>
                                      <p:tavLst>
                                        <p:tav tm="0">
                                          <p:val>
                                            <p:strVal val="#ppt_x"/>
                                          </p:val>
                                        </p:tav>
                                        <p:tav tm="100000">
                                          <p:val>
                                            <p:strVal val="#ppt_x"/>
                                          </p:val>
                                        </p:tav>
                                      </p:tavLst>
                                    </p:anim>
                                    <p:anim calcmode="lin" valueType="num">
                                      <p:cBhvr additive="base">
                                        <p:cTn id="80" dur="1500" fill="hold"/>
                                        <p:tgtEl>
                                          <p:spTgt spid="77"/>
                                        </p:tgtEl>
                                        <p:attrNameLst>
                                          <p:attrName>ppt_y</p:attrName>
                                        </p:attrNameLst>
                                      </p:cBhvr>
                                      <p:tavLst>
                                        <p:tav tm="0">
                                          <p:val>
                                            <p:strVal val="1+#ppt_h/2"/>
                                          </p:val>
                                        </p:tav>
                                        <p:tav tm="100000">
                                          <p:val>
                                            <p:strVal val="#ppt_y"/>
                                          </p:val>
                                        </p:tav>
                                      </p:tavLst>
                                    </p:anim>
                                  </p:childTnLst>
                                </p:cTn>
                              </p:par>
                              <p:par>
                                <p:cTn id="81" presetID="2" presetClass="entr" presetSubtype="1" decel="100000" fill="hold" grpId="0" nodeType="withEffect">
                                  <p:stCondLst>
                                    <p:cond delay="25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1500" fill="hold"/>
                                        <p:tgtEl>
                                          <p:spTgt spid="25"/>
                                        </p:tgtEl>
                                        <p:attrNameLst>
                                          <p:attrName>ppt_x</p:attrName>
                                        </p:attrNameLst>
                                      </p:cBhvr>
                                      <p:tavLst>
                                        <p:tav tm="0">
                                          <p:val>
                                            <p:strVal val="#ppt_x"/>
                                          </p:val>
                                        </p:tav>
                                        <p:tav tm="100000">
                                          <p:val>
                                            <p:strVal val="#ppt_x"/>
                                          </p:val>
                                        </p:tav>
                                      </p:tavLst>
                                    </p:anim>
                                    <p:anim calcmode="lin" valueType="num">
                                      <p:cBhvr additive="base">
                                        <p:cTn id="84" dur="1500" fill="hold"/>
                                        <p:tgtEl>
                                          <p:spTgt spid="25"/>
                                        </p:tgtEl>
                                        <p:attrNameLst>
                                          <p:attrName>ppt_y</p:attrName>
                                        </p:attrNameLst>
                                      </p:cBhvr>
                                      <p:tavLst>
                                        <p:tav tm="0">
                                          <p:val>
                                            <p:strVal val="0-#ppt_h/2"/>
                                          </p:val>
                                        </p:tav>
                                        <p:tav tm="100000">
                                          <p:val>
                                            <p:strVal val="#ppt_y"/>
                                          </p:val>
                                        </p:tav>
                                      </p:tavLst>
                                    </p:anim>
                                  </p:childTnLst>
                                </p:cTn>
                              </p:par>
                              <p:par>
                                <p:cTn id="85" presetID="2" presetClass="entr" presetSubtype="1" decel="100000" fill="hold" grpId="0" nodeType="withEffect">
                                  <p:stCondLst>
                                    <p:cond delay="250"/>
                                  </p:stCondLst>
                                  <p:childTnLst>
                                    <p:set>
                                      <p:cBhvr>
                                        <p:cTn id="86" dur="1" fill="hold">
                                          <p:stCondLst>
                                            <p:cond delay="0"/>
                                          </p:stCondLst>
                                        </p:cTn>
                                        <p:tgtEl>
                                          <p:spTgt spid="26"/>
                                        </p:tgtEl>
                                        <p:attrNameLst>
                                          <p:attrName>style.visibility</p:attrName>
                                        </p:attrNameLst>
                                      </p:cBhvr>
                                      <p:to>
                                        <p:strVal val="visible"/>
                                      </p:to>
                                    </p:set>
                                    <p:anim calcmode="lin" valueType="num">
                                      <p:cBhvr additive="base">
                                        <p:cTn id="87" dur="1500" fill="hold"/>
                                        <p:tgtEl>
                                          <p:spTgt spid="26"/>
                                        </p:tgtEl>
                                        <p:attrNameLst>
                                          <p:attrName>ppt_x</p:attrName>
                                        </p:attrNameLst>
                                      </p:cBhvr>
                                      <p:tavLst>
                                        <p:tav tm="0">
                                          <p:val>
                                            <p:strVal val="#ppt_x"/>
                                          </p:val>
                                        </p:tav>
                                        <p:tav tm="100000">
                                          <p:val>
                                            <p:strVal val="#ppt_x"/>
                                          </p:val>
                                        </p:tav>
                                      </p:tavLst>
                                    </p:anim>
                                    <p:anim calcmode="lin" valueType="num">
                                      <p:cBhvr additive="base">
                                        <p:cTn id="88" dur="1500" fill="hold"/>
                                        <p:tgtEl>
                                          <p:spTgt spid="26"/>
                                        </p:tgtEl>
                                        <p:attrNameLst>
                                          <p:attrName>ppt_y</p:attrName>
                                        </p:attrNameLst>
                                      </p:cBhvr>
                                      <p:tavLst>
                                        <p:tav tm="0">
                                          <p:val>
                                            <p:strVal val="0-#ppt_h/2"/>
                                          </p:val>
                                        </p:tav>
                                        <p:tav tm="100000">
                                          <p:val>
                                            <p:strVal val="#ppt_y"/>
                                          </p:val>
                                        </p:tav>
                                      </p:tavLst>
                                    </p:anim>
                                  </p:childTnLst>
                                </p:cTn>
                              </p:par>
                              <p:par>
                                <p:cTn id="89" presetID="2" presetClass="entr" presetSubtype="1" decel="100000" fill="hold" grpId="0" nodeType="withEffect">
                                  <p:stCondLst>
                                    <p:cond delay="250"/>
                                  </p:stCondLst>
                                  <p:childTnLst>
                                    <p:set>
                                      <p:cBhvr>
                                        <p:cTn id="90" dur="1" fill="hold">
                                          <p:stCondLst>
                                            <p:cond delay="0"/>
                                          </p:stCondLst>
                                        </p:cTn>
                                        <p:tgtEl>
                                          <p:spTgt spid="27"/>
                                        </p:tgtEl>
                                        <p:attrNameLst>
                                          <p:attrName>style.visibility</p:attrName>
                                        </p:attrNameLst>
                                      </p:cBhvr>
                                      <p:to>
                                        <p:strVal val="visible"/>
                                      </p:to>
                                    </p:set>
                                    <p:anim calcmode="lin" valueType="num">
                                      <p:cBhvr additive="base">
                                        <p:cTn id="91" dur="1500" fill="hold"/>
                                        <p:tgtEl>
                                          <p:spTgt spid="27"/>
                                        </p:tgtEl>
                                        <p:attrNameLst>
                                          <p:attrName>ppt_x</p:attrName>
                                        </p:attrNameLst>
                                      </p:cBhvr>
                                      <p:tavLst>
                                        <p:tav tm="0">
                                          <p:val>
                                            <p:strVal val="#ppt_x"/>
                                          </p:val>
                                        </p:tav>
                                        <p:tav tm="100000">
                                          <p:val>
                                            <p:strVal val="#ppt_x"/>
                                          </p:val>
                                        </p:tav>
                                      </p:tavLst>
                                    </p:anim>
                                    <p:anim calcmode="lin" valueType="num">
                                      <p:cBhvr additive="base">
                                        <p:cTn id="92" dur="1500" fill="hold"/>
                                        <p:tgtEl>
                                          <p:spTgt spid="27"/>
                                        </p:tgtEl>
                                        <p:attrNameLst>
                                          <p:attrName>ppt_y</p:attrName>
                                        </p:attrNameLst>
                                      </p:cBhvr>
                                      <p:tavLst>
                                        <p:tav tm="0">
                                          <p:val>
                                            <p:strVal val="0-#ppt_h/2"/>
                                          </p:val>
                                        </p:tav>
                                        <p:tav tm="100000">
                                          <p:val>
                                            <p:strVal val="#ppt_y"/>
                                          </p:val>
                                        </p:tav>
                                      </p:tavLst>
                                    </p:anim>
                                  </p:childTnLst>
                                </p:cTn>
                              </p:par>
                              <p:par>
                                <p:cTn id="93" presetID="2" presetClass="entr" presetSubtype="1" decel="100000" fill="hold" grpId="0" nodeType="withEffect">
                                  <p:stCondLst>
                                    <p:cond delay="250"/>
                                  </p:stCondLst>
                                  <p:childTnLst>
                                    <p:set>
                                      <p:cBhvr>
                                        <p:cTn id="94" dur="1" fill="hold">
                                          <p:stCondLst>
                                            <p:cond delay="0"/>
                                          </p:stCondLst>
                                        </p:cTn>
                                        <p:tgtEl>
                                          <p:spTgt spid="28"/>
                                        </p:tgtEl>
                                        <p:attrNameLst>
                                          <p:attrName>style.visibility</p:attrName>
                                        </p:attrNameLst>
                                      </p:cBhvr>
                                      <p:to>
                                        <p:strVal val="visible"/>
                                      </p:to>
                                    </p:set>
                                    <p:anim calcmode="lin" valueType="num">
                                      <p:cBhvr additive="base">
                                        <p:cTn id="95" dur="1500" fill="hold"/>
                                        <p:tgtEl>
                                          <p:spTgt spid="28"/>
                                        </p:tgtEl>
                                        <p:attrNameLst>
                                          <p:attrName>ppt_x</p:attrName>
                                        </p:attrNameLst>
                                      </p:cBhvr>
                                      <p:tavLst>
                                        <p:tav tm="0">
                                          <p:val>
                                            <p:strVal val="#ppt_x"/>
                                          </p:val>
                                        </p:tav>
                                        <p:tav tm="100000">
                                          <p:val>
                                            <p:strVal val="#ppt_x"/>
                                          </p:val>
                                        </p:tav>
                                      </p:tavLst>
                                    </p:anim>
                                    <p:anim calcmode="lin" valueType="num">
                                      <p:cBhvr additive="base">
                                        <p:cTn id="96" dur="1500" fill="hold"/>
                                        <p:tgtEl>
                                          <p:spTgt spid="28"/>
                                        </p:tgtEl>
                                        <p:attrNameLst>
                                          <p:attrName>ppt_y</p:attrName>
                                        </p:attrNameLst>
                                      </p:cBhvr>
                                      <p:tavLst>
                                        <p:tav tm="0">
                                          <p:val>
                                            <p:strVal val="0-#ppt_h/2"/>
                                          </p:val>
                                        </p:tav>
                                        <p:tav tm="100000">
                                          <p:val>
                                            <p:strVal val="#ppt_y"/>
                                          </p:val>
                                        </p:tav>
                                      </p:tavLst>
                                    </p:anim>
                                  </p:childTnLst>
                                </p:cTn>
                              </p:par>
                              <p:par>
                                <p:cTn id="97" presetID="2" presetClass="entr" presetSubtype="1" decel="100000" fill="hold" grpId="0" nodeType="withEffect">
                                  <p:stCondLst>
                                    <p:cond delay="250"/>
                                  </p:stCondLst>
                                  <p:childTnLst>
                                    <p:set>
                                      <p:cBhvr>
                                        <p:cTn id="98" dur="1" fill="hold">
                                          <p:stCondLst>
                                            <p:cond delay="0"/>
                                          </p:stCondLst>
                                        </p:cTn>
                                        <p:tgtEl>
                                          <p:spTgt spid="29"/>
                                        </p:tgtEl>
                                        <p:attrNameLst>
                                          <p:attrName>style.visibility</p:attrName>
                                        </p:attrNameLst>
                                      </p:cBhvr>
                                      <p:to>
                                        <p:strVal val="visible"/>
                                      </p:to>
                                    </p:set>
                                    <p:anim calcmode="lin" valueType="num">
                                      <p:cBhvr additive="base">
                                        <p:cTn id="99" dur="1500" fill="hold"/>
                                        <p:tgtEl>
                                          <p:spTgt spid="29"/>
                                        </p:tgtEl>
                                        <p:attrNameLst>
                                          <p:attrName>ppt_x</p:attrName>
                                        </p:attrNameLst>
                                      </p:cBhvr>
                                      <p:tavLst>
                                        <p:tav tm="0">
                                          <p:val>
                                            <p:strVal val="#ppt_x"/>
                                          </p:val>
                                        </p:tav>
                                        <p:tav tm="100000">
                                          <p:val>
                                            <p:strVal val="#ppt_x"/>
                                          </p:val>
                                        </p:tav>
                                      </p:tavLst>
                                    </p:anim>
                                    <p:anim calcmode="lin" valueType="num">
                                      <p:cBhvr additive="base">
                                        <p:cTn id="100" dur="1500" fill="hold"/>
                                        <p:tgtEl>
                                          <p:spTgt spid="29"/>
                                        </p:tgtEl>
                                        <p:attrNameLst>
                                          <p:attrName>ppt_y</p:attrName>
                                        </p:attrNameLst>
                                      </p:cBhvr>
                                      <p:tavLst>
                                        <p:tav tm="0">
                                          <p:val>
                                            <p:strVal val="0-#ppt_h/2"/>
                                          </p:val>
                                        </p:tav>
                                        <p:tav tm="100000">
                                          <p:val>
                                            <p:strVal val="#ppt_y"/>
                                          </p:val>
                                        </p:tav>
                                      </p:tavLst>
                                    </p:anim>
                                  </p:childTnLst>
                                </p:cTn>
                              </p:par>
                              <p:par>
                                <p:cTn id="101" presetID="2" presetClass="entr" presetSubtype="1" decel="100000" fill="hold" grpId="0" nodeType="withEffect">
                                  <p:stCondLst>
                                    <p:cond delay="250"/>
                                  </p:stCondLst>
                                  <p:childTnLst>
                                    <p:set>
                                      <p:cBhvr>
                                        <p:cTn id="102" dur="1" fill="hold">
                                          <p:stCondLst>
                                            <p:cond delay="0"/>
                                          </p:stCondLst>
                                        </p:cTn>
                                        <p:tgtEl>
                                          <p:spTgt spid="30"/>
                                        </p:tgtEl>
                                        <p:attrNameLst>
                                          <p:attrName>style.visibility</p:attrName>
                                        </p:attrNameLst>
                                      </p:cBhvr>
                                      <p:to>
                                        <p:strVal val="visible"/>
                                      </p:to>
                                    </p:set>
                                    <p:anim calcmode="lin" valueType="num">
                                      <p:cBhvr additive="base">
                                        <p:cTn id="103" dur="1500" fill="hold"/>
                                        <p:tgtEl>
                                          <p:spTgt spid="30"/>
                                        </p:tgtEl>
                                        <p:attrNameLst>
                                          <p:attrName>ppt_x</p:attrName>
                                        </p:attrNameLst>
                                      </p:cBhvr>
                                      <p:tavLst>
                                        <p:tav tm="0">
                                          <p:val>
                                            <p:strVal val="#ppt_x"/>
                                          </p:val>
                                        </p:tav>
                                        <p:tav tm="100000">
                                          <p:val>
                                            <p:strVal val="#ppt_x"/>
                                          </p:val>
                                        </p:tav>
                                      </p:tavLst>
                                    </p:anim>
                                    <p:anim calcmode="lin" valueType="num">
                                      <p:cBhvr additive="base">
                                        <p:cTn id="104" dur="1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25" grpId="0"/>
      <p:bldP spid="26" grpId="0"/>
      <p:bldP spid="59" grpId="0"/>
      <p:bldP spid="60" grpId="0"/>
      <p:bldP spid="61" grpId="0"/>
      <p:bldP spid="62" grpId="0"/>
      <p:bldP spid="63" grpId="0"/>
      <p:bldP spid="64" grpId="0"/>
      <p:bldP spid="66" grpId="0"/>
      <p:bldP spid="67" grpId="0"/>
      <p:bldP spid="68" grpId="0"/>
      <p:bldP spid="69" grpId="0"/>
      <p:bldP spid="70" grpId="0"/>
      <p:bldP spid="71" grpId="0"/>
      <p:bldP spid="72" grpId="0"/>
      <p:bldP spid="73" grpId="0"/>
      <p:bldP spid="74" grpId="0"/>
      <p:bldP spid="75" grpId="0"/>
      <p:bldP spid="76" grpId="0"/>
      <p:bldP spid="7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Shape 81"/>
        <p:cNvGrpSpPr/>
        <p:nvPr/>
      </p:nvGrpSpPr>
      <p:grpSpPr>
        <a:xfrm>
          <a:off x="0" y="0"/>
          <a:ext cx="0" cy="0"/>
        </a:xfrm>
      </p:grpSpPr>
      <p:sp>
        <p:nvSpPr>
          <p:cNvPr id="82" name="Shape 82"/>
          <p:cNvSpPr txBox="1"/>
          <p:nvPr/>
        </p:nvSpPr>
        <p:spPr>
          <a:xfrm>
            <a:off x="2827293" y="2561209"/>
            <a:ext cx="7884306" cy="227754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Some Thing</a:t>
            </a:r>
            <a:endParaRPr lang="en-US" sz="7400">
              <a:solidFill>
                <a:schemeClr val="accent1"/>
              </a:solidFill>
              <a:latin typeface="Montserrat SemiBold"/>
              <a:ea typeface="Montserrat SemiBold"/>
              <a:cs typeface="Montserrat SemiBold"/>
              <a:sym typeface="Montserrat SemiBold"/>
            </a:endParaRPr>
          </a:p>
          <a:p>
            <a:pPr marL="0" marR="0" lvl="0" indent="0" algn="l" rtl="0">
              <a:spcBef>
                <a:spcPct val="0"/>
              </a:spcBef>
              <a:spcAft>
                <a:spcPct val="0"/>
              </a:spcAft>
              <a:buNone/>
            </a:pPr>
            <a:r>
              <a:rPr lang="en-US" sz="7400">
                <a:solidFill>
                  <a:schemeClr val="accent1"/>
                </a:solidFill>
                <a:latin typeface="Montserrat SemiBold"/>
                <a:ea typeface="Montserrat SemiBold"/>
                <a:cs typeface="Montserrat SemiBold"/>
                <a:sym typeface="Montserrat SemiBold"/>
              </a:rPr>
              <a:t>About US</a:t>
            </a:r>
            <a:endParaRPr lang="en-US" sz="7400">
              <a:solidFill>
                <a:schemeClr val="accent1"/>
              </a:solidFill>
              <a:latin typeface="Montserrat SemiBold"/>
              <a:ea typeface="Montserrat SemiBold"/>
              <a:cs typeface="Montserrat SemiBold"/>
              <a:sym typeface="Montserrat SemiBold"/>
            </a:endParaRPr>
          </a:p>
        </p:txBody>
      </p:sp>
      <p:sp>
        <p:nvSpPr>
          <p:cNvPr id="83" name="Shape 83"/>
          <p:cNvSpPr txBox="1"/>
          <p:nvPr/>
        </p:nvSpPr>
        <p:spPr>
          <a:xfrm>
            <a:off x="2827293" y="1647825"/>
            <a:ext cx="7884306" cy="430887"/>
          </a:xfrm>
          <a:prstGeom prst="rect">
            <a:avLst/>
          </a:prstGeom>
          <a:noFill/>
          <a:ln>
            <a:noFill/>
          </a:ln>
        </p:spPr>
        <p:txBody>
          <a:bodyPr spcFirstLastPara="1" wrap="square" lIns="0" tIns="0" rIns="0" bIns="0" anchor="t" anchorCtr="0">
            <a:noAutofit/>
          </a:bodyPr>
          <a:lstStyle/>
          <a:p>
            <a:pPr marL="0" marR="0" lvl="0" indent="0" algn="l" rtl="0">
              <a:spcBef>
                <a:spcPct val="0"/>
              </a:spcBef>
              <a:spcAft>
                <a:spcPct val="0"/>
              </a:spcAft>
              <a:buNone/>
            </a:pPr>
            <a:r>
              <a:rPr lang="en-US" sz="2800" cap="none">
                <a:solidFill>
                  <a:schemeClr val="accent1"/>
                </a:solidFill>
                <a:latin typeface="Montserrat SemiBold"/>
                <a:ea typeface="Montserrat SemiBold"/>
                <a:cs typeface="Montserrat SemiBold"/>
                <a:sym typeface="Montserrat SemiBold"/>
              </a:rPr>
              <a:t>INTRODUCTION</a:t>
            </a:r>
            <a:endParaRPr sz="2800" cap="none">
              <a:solidFill>
                <a:schemeClr val="accent1"/>
              </a:solidFill>
              <a:latin typeface="Montserrat SemiBold"/>
              <a:ea typeface="Montserrat SemiBold"/>
              <a:cs typeface="Montserrat SemiBold"/>
              <a:sym typeface="Montserrat SemiBold"/>
            </a:endParaRPr>
          </a:p>
        </p:txBody>
      </p:sp>
      <p:cxnSp>
        <p:nvCxnSpPr>
          <p:cNvPr id="84" name="Shape 84"/>
          <p:cNvCxnSpPr/>
          <p:nvPr/>
        </p:nvCxnSpPr>
        <p:spPr>
          <a:xfrm rot="10800000">
            <a:off x="0" y="3135631"/>
            <a:ext cx="1674813" cy="0"/>
          </a:xfrm>
          <a:prstGeom prst="straightConnector1">
            <a:avLst/>
          </a:prstGeom>
          <a:noFill/>
          <a:ln w="76200" cap="flat" cmpd="sng">
            <a:solidFill>
              <a:schemeClr val="dk2"/>
            </a:solidFill>
            <a:prstDash val="solid"/>
            <a:miter lim="800000"/>
            <a:headEnd type="none" w="sm" len="sm"/>
            <a:tailEnd type="none" w="sm" len="sm"/>
          </a:ln>
        </p:spPr>
      </p:cxnSp>
      <p:sp>
        <p:nvSpPr>
          <p:cNvPr id="85" name="PA_库_形状 85"/>
          <p:cNvSpPr txBox="1"/>
          <p:nvPr>
            <p:custDataLst>
              <p:tags r:id="rId2"/>
            </p:custDataLst>
          </p:nvPr>
        </p:nvSpPr>
        <p:spPr>
          <a:xfrm>
            <a:off x="2827293" y="10075274"/>
            <a:ext cx="19880307" cy="2029786"/>
          </a:xfrm>
          <a:prstGeom prst="rect">
            <a:avLst/>
          </a:prstGeom>
          <a:noFill/>
          <a:ln>
            <a:noFill/>
          </a:ln>
        </p:spPr>
        <p:txBody>
          <a:bodyPr spcFirstLastPara="1" wrap="square" lIns="0" tIns="0" rIns="0" bIns="0" anchor="t" anchorCtr="0">
            <a:noAutofit/>
          </a:bodyPr>
          <a:lstStyle/>
          <a:p>
            <a:pPr marL="0" marR="0" lvl="0" indent="0" algn="l" rtl="0">
              <a:lnSpc>
                <a:spcPct val="170000"/>
              </a:lnSpc>
              <a:spcBef>
                <a:spcPct val="0"/>
              </a:spcBef>
              <a:spcAft>
                <a:spcPct val="0"/>
              </a:spcAft>
              <a:buNone/>
            </a:pPr>
            <a:r>
              <a:rPr lang="en-US" sz="2000">
                <a:solidFill>
                  <a:schemeClr val="accent2"/>
                </a:solidFill>
                <a:latin typeface="Montserrat Light"/>
                <a:ea typeface="Montserrat Light"/>
                <a:cs typeface="Montserrat Light"/>
                <a:sym typeface="Montserrat Light"/>
              </a:rPr>
              <a:t>Sed ut perspiciatis unde omnis iste natus error sit volup tatem accus antium dolor emque lauda nt ium, totam rem aperiam, eaque ipsa quae ab illo inventore very tatis et quasi architecto beatae vitae dicta sunt explicabo.  Sed ut perspic iatis unde omnis iste natus error sit volup tatem accus antium. Sed ut perspiciatis unde omnis iste natus error sit volup tatem accus antium dolor emque lauda nt ium, totam rem aperiam, eaque ipsa quae ab illo inventore very tatis et quasi architecto beatae vitae dicta sunt explicabo.  Sed ut perspic iatis unde omnis iste natus error sit volup tatem accus antium.</a:t>
            </a:r>
            <a:endParaRPr sz="2000">
              <a:solidFill>
                <a:schemeClr val="accent2"/>
              </a:solidFill>
              <a:latin typeface="Montserrat Light"/>
              <a:ea typeface="Montserrat Light"/>
              <a:cs typeface="Montserrat Light"/>
              <a:sym typeface="Montserrat Light"/>
            </a:endParaRPr>
          </a:p>
        </p:txBody>
      </p:sp>
      <p:pic>
        <p:nvPicPr>
          <p:cNvPr id="3" name="PA_库_图片 2"/>
          <p:cNvPicPr>
            <a:picLocks noChangeAspect="1"/>
          </p:cNvPicPr>
          <p:nvPr>
            <p:custDataLst>
              <p:tags r:id="rId4"/>
            </p:custDataLst>
          </p:nvPr>
        </p:nvPicPr>
        <p:blipFill>
          <a:blip r:embed="rId3"/>
          <a:srcRect t="6365" b="45831"/>
          <a:stretch>
            <a:fillRect/>
          </a:stretch>
        </p:blipFill>
        <p:spPr>
          <a:xfrm>
            <a:off x="2827293" y="4838756"/>
            <a:ext cx="19880307" cy="4767744"/>
          </a:xfrm>
          <a:prstGeom prst="rect">
            <a:avLst/>
          </a:prstGeom>
        </p:spPr>
      </p:pic>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85"/>
                                        </p:tgtEl>
                                        <p:attrNameLst>
                                          <p:attrName>style.visibility</p:attrName>
                                        </p:attrNameLst>
                                      </p:cBhvr>
                                      <p:to>
                                        <p:strVal val="visible"/>
                                      </p:to>
                                    </p:set>
                                    <p:animEffect transition="in" filter="wipe(up)">
                                      <p:cBhvr>
                                        <p:cTn id="7" dur="1000"/>
                                        <p:tgtEl>
                                          <p:spTgt spid="85"/>
                                        </p:tgtEl>
                                      </p:cBhvr>
                                    </p:animEffect>
                                  </p:childTnLst>
                                </p:cTn>
                              </p:par>
                              <p:par>
                                <p:cTn id="8" presetID="22" presetClass="entr" presetSubtype="1"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2" name="图片 31"/>
          <p:cNvPicPr>
            <a:picLocks noChangeAspect="1"/>
          </p:cNvPicPr>
          <p:nvPr/>
        </p:nvPicPr>
        <p:blipFill>
          <a:blip r:embed="rId2"/>
          <a:stretch>
            <a:fillRect/>
          </a:stretch>
        </p:blipFill>
        <p:spPr>
          <a:xfrm>
            <a:off x="0" y="1"/>
            <a:ext cx="24384000" cy="14422045"/>
          </a:xfrm>
          <a:prstGeom prst="rect">
            <a:avLst/>
          </a:prstGeom>
        </p:spPr>
      </p:pic>
      <p:grpSp>
        <p:nvGrpSpPr>
          <p:cNvPr id="38" name="PA_库_组合 37"/>
          <p:cNvGrpSpPr/>
          <p:nvPr>
            <p:custDataLst>
              <p:tags r:id="rId3"/>
            </p:custDataLst>
          </p:nvPr>
        </p:nvGrpSpPr>
        <p:grpSpPr>
          <a:xfrm>
            <a:off x="7565320" y="-440940"/>
            <a:ext cx="9253360" cy="10134600"/>
            <a:chOff x="4038600" y="10884"/>
            <a:chExt cx="4626680" cy="6857999"/>
          </a:xfrm>
        </p:grpSpPr>
        <p:sp>
          <p:nvSpPr>
            <p:cNvPr id="36" name="矩形 35"/>
            <p:cNvSpPr/>
            <p:nvPr/>
          </p:nvSpPr>
          <p:spPr>
            <a:xfrm>
              <a:off x="4038600" y="10884"/>
              <a:ext cx="4626680" cy="6857999"/>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 name="矩形 3"/>
            <p:cNvSpPr/>
            <p:nvPr/>
          </p:nvSpPr>
          <p:spPr>
            <a:xfrm>
              <a:off x="4202981" y="157843"/>
              <a:ext cx="4284904" cy="645904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grpSp>
      <p:sp>
        <p:nvSpPr>
          <p:cNvPr id="18" name="PA_库_文本框 17"/>
          <p:cNvSpPr txBox="1"/>
          <p:nvPr>
            <p:custDataLst>
              <p:tags r:id="rId4"/>
            </p:custDataLst>
          </p:nvPr>
        </p:nvSpPr>
        <p:spPr>
          <a:xfrm>
            <a:off x="8769006" y="897349"/>
            <a:ext cx="2893100" cy="4606389"/>
          </a:xfrm>
          <a:prstGeom prst="rect">
            <a:avLst/>
          </a:prstGeom>
          <a:noFill/>
        </p:spPr>
        <p:txBody>
          <a:bodyPr vert="eaVert" wrap="none" rtlCol="0">
            <a:spAutoFit/>
          </a:bodyPr>
          <a:lstStyle/>
          <a:p>
            <a:r>
              <a:rPr lang="zh-CN" altLang="en-US" sz="17600">
                <a:latin typeface="造字工房悦黑演示版纤细体" pitchFamily="50" charset="-122"/>
                <a:ea typeface="造字工房悦黑演示版纤细体" pitchFamily="50" charset="-122"/>
              </a:rPr>
              <a:t>第二</a:t>
            </a:r>
            <a:endParaRPr lang="zh-CN" altLang="en-US" sz="17600">
              <a:latin typeface="造字工房悦黑演示版纤细体" pitchFamily="50" charset="-122"/>
              <a:ea typeface="造字工房悦黑演示版纤细体" pitchFamily="50" charset="-122"/>
            </a:endParaRPr>
          </a:p>
        </p:txBody>
      </p:sp>
      <p:sp>
        <p:nvSpPr>
          <p:cNvPr id="19" name="PA_库_文本框 18"/>
          <p:cNvSpPr txBox="1"/>
          <p:nvPr>
            <p:custDataLst>
              <p:tags r:id="rId5"/>
            </p:custDataLst>
          </p:nvPr>
        </p:nvSpPr>
        <p:spPr>
          <a:xfrm>
            <a:off x="9419163" y="5189036"/>
            <a:ext cx="7263527" cy="4339650"/>
          </a:xfrm>
          <a:prstGeom prst="rect">
            <a:avLst/>
          </a:prstGeom>
          <a:noFill/>
        </p:spPr>
        <p:txBody>
          <a:bodyPr vert="horz" wrap="none" rtlCol="0">
            <a:spAutoFit/>
          </a:bodyPr>
          <a:lstStyle/>
          <a:p>
            <a:r>
              <a:rPr lang="zh-CN" altLang="en-US" sz="27600">
                <a:latin typeface="造字工房悦黑演示版纤细体" pitchFamily="50" charset="-122"/>
                <a:ea typeface="造字工房悦黑演示版纤细体" pitchFamily="50" charset="-122"/>
              </a:rPr>
              <a:t>部分</a:t>
            </a:r>
            <a:endParaRPr lang="zh-CN" altLang="en-US" sz="27600">
              <a:latin typeface="造字工房悦黑演示版纤细体" pitchFamily="50" charset="-122"/>
              <a:ea typeface="造字工房悦黑演示版纤细体" pitchFamily="50" charset="-122"/>
            </a:endParaRPr>
          </a:p>
        </p:txBody>
      </p:sp>
      <p:sp>
        <p:nvSpPr>
          <p:cNvPr id="20" name="PA_库_椭圆 19"/>
          <p:cNvSpPr/>
          <p:nvPr>
            <p:custDataLst>
              <p:tags r:id="rId6"/>
            </p:custDataLst>
          </p:nvPr>
        </p:nvSpPr>
        <p:spPr>
          <a:xfrm>
            <a:off x="9518876" y="6614016"/>
            <a:ext cx="642128" cy="642128"/>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1" name="PA_库_椭圆 20"/>
          <p:cNvSpPr/>
          <p:nvPr>
            <p:custDataLst>
              <p:tags r:id="rId7"/>
            </p:custDataLst>
          </p:nvPr>
        </p:nvSpPr>
        <p:spPr>
          <a:xfrm>
            <a:off x="12341151" y="5812551"/>
            <a:ext cx="408878" cy="408878"/>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2" name="PA_库_椭圆 21"/>
          <p:cNvSpPr/>
          <p:nvPr>
            <p:custDataLst>
              <p:tags r:id="rId8"/>
            </p:custDataLst>
          </p:nvPr>
        </p:nvSpPr>
        <p:spPr>
          <a:xfrm>
            <a:off x="7969171" y="4494945"/>
            <a:ext cx="1218694" cy="1218694"/>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cxnSp>
        <p:nvCxnSpPr>
          <p:cNvPr id="24" name="PA_库_直接连接符 23"/>
          <p:cNvCxnSpPr/>
          <p:nvPr>
            <p:custDataLst>
              <p:tags r:id="rId9"/>
            </p:custDataLst>
          </p:nvPr>
        </p:nvCxnSpPr>
        <p:spPr>
          <a:xfrm>
            <a:off x="14270276" y="8516308"/>
            <a:ext cx="2800888" cy="168969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PA_库_直接连接符 24"/>
          <p:cNvCxnSpPr/>
          <p:nvPr>
            <p:custDataLst>
              <p:tags r:id="rId10"/>
            </p:custDataLst>
          </p:nvPr>
        </p:nvCxnSpPr>
        <p:spPr>
          <a:xfrm>
            <a:off x="8525848" y="6785325"/>
            <a:ext cx="1835344" cy="110721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30" name="PA_库_组合 29"/>
          <p:cNvGrpSpPr/>
          <p:nvPr>
            <p:custDataLst>
              <p:tags r:id="rId11"/>
            </p:custDataLst>
          </p:nvPr>
        </p:nvGrpSpPr>
        <p:grpSpPr>
          <a:xfrm>
            <a:off x="11456302" y="1753475"/>
            <a:ext cx="2485916" cy="594582"/>
            <a:chOff x="6803571" y="4386943"/>
            <a:chExt cx="1034137" cy="217634"/>
          </a:xfrm>
        </p:grpSpPr>
        <p:sp>
          <p:nvSpPr>
            <p:cNvPr id="27" name="任意多边形: 形状 26"/>
            <p:cNvSpPr/>
            <p:nvPr/>
          </p:nvSpPr>
          <p:spPr>
            <a:xfrm>
              <a:off x="6803571" y="4386943"/>
              <a:ext cx="1034137" cy="130548"/>
            </a:xfrm>
            <a:custGeom>
              <a:gdLst>
                <a:gd name="connsiteX0" fmla="*/ 0 w 1774372"/>
                <a:gd name="connsiteY0" fmla="*/ 152910 h 229110"/>
                <a:gd name="connsiteX1" fmla="*/ 152400 w 1774372"/>
                <a:gd name="connsiteY1" fmla="*/ 65824 h 229110"/>
                <a:gd name="connsiteX2" fmla="*/ 457200 w 1774372"/>
                <a:gd name="connsiteY2" fmla="*/ 152910 h 229110"/>
                <a:gd name="connsiteX3" fmla="*/ 696686 w 1774372"/>
                <a:gd name="connsiteY3" fmla="*/ 22282 h 229110"/>
                <a:gd name="connsiteX4" fmla="*/ 1001486 w 1774372"/>
                <a:gd name="connsiteY4" fmla="*/ 196453 h 229110"/>
                <a:gd name="connsiteX5" fmla="*/ 1153886 w 1774372"/>
                <a:gd name="connsiteY5" fmla="*/ 44053 h 229110"/>
                <a:gd name="connsiteX6" fmla="*/ 1393372 w 1774372"/>
                <a:gd name="connsiteY6" fmla="*/ 163796 h 229110"/>
                <a:gd name="connsiteX7" fmla="*/ 1545772 w 1774372"/>
                <a:gd name="connsiteY7" fmla="*/ 510 h 229110"/>
                <a:gd name="connsiteX8" fmla="*/ 1774372 w 1774372"/>
                <a:gd name="connsiteY8" fmla="*/ 229110 h 2291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371" h="229110">
                  <a:moveTo>
                    <a:pt x="0" y="152910"/>
                  </a:moveTo>
                  <a:cubicBezTo>
                    <a:pt x="38100" y="109367"/>
                    <a:pt x="76200" y="65824"/>
                    <a:pt x="152400" y="65824"/>
                  </a:cubicBezTo>
                  <a:cubicBezTo>
                    <a:pt x="228600" y="65824"/>
                    <a:pt x="366486" y="160167"/>
                    <a:pt x="457200" y="152910"/>
                  </a:cubicBezTo>
                  <a:cubicBezTo>
                    <a:pt x="547914" y="145653"/>
                    <a:pt x="605972" y="15025"/>
                    <a:pt x="696686" y="22282"/>
                  </a:cubicBezTo>
                  <a:cubicBezTo>
                    <a:pt x="787400" y="29539"/>
                    <a:pt x="925286" y="192824"/>
                    <a:pt x="1001486" y="196453"/>
                  </a:cubicBezTo>
                  <a:cubicBezTo>
                    <a:pt x="1077686" y="200082"/>
                    <a:pt x="1088572" y="49496"/>
                    <a:pt x="1153886" y="44053"/>
                  </a:cubicBezTo>
                  <a:cubicBezTo>
                    <a:pt x="1219200" y="38610"/>
                    <a:pt x="1328058" y="171053"/>
                    <a:pt x="1393372" y="163796"/>
                  </a:cubicBezTo>
                  <a:cubicBezTo>
                    <a:pt x="1458686" y="156539"/>
                    <a:pt x="1482272" y="-10376"/>
                    <a:pt x="1545772" y="510"/>
                  </a:cubicBezTo>
                  <a:cubicBezTo>
                    <a:pt x="1609272" y="11396"/>
                    <a:pt x="1691822" y="120253"/>
                    <a:pt x="1774372" y="22911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8" name="任意多边形: 形状 27"/>
            <p:cNvSpPr/>
            <p:nvPr/>
          </p:nvSpPr>
          <p:spPr>
            <a:xfrm>
              <a:off x="6803571" y="4430567"/>
              <a:ext cx="1034137" cy="130548"/>
            </a:xfrm>
            <a:custGeom>
              <a:gdLst>
                <a:gd name="connsiteX0" fmla="*/ 0 w 1774372"/>
                <a:gd name="connsiteY0" fmla="*/ 152910 h 229110"/>
                <a:gd name="connsiteX1" fmla="*/ 152400 w 1774372"/>
                <a:gd name="connsiteY1" fmla="*/ 65824 h 229110"/>
                <a:gd name="connsiteX2" fmla="*/ 457200 w 1774372"/>
                <a:gd name="connsiteY2" fmla="*/ 152910 h 229110"/>
                <a:gd name="connsiteX3" fmla="*/ 696686 w 1774372"/>
                <a:gd name="connsiteY3" fmla="*/ 22282 h 229110"/>
                <a:gd name="connsiteX4" fmla="*/ 1001486 w 1774372"/>
                <a:gd name="connsiteY4" fmla="*/ 196453 h 229110"/>
                <a:gd name="connsiteX5" fmla="*/ 1153886 w 1774372"/>
                <a:gd name="connsiteY5" fmla="*/ 44053 h 229110"/>
                <a:gd name="connsiteX6" fmla="*/ 1393372 w 1774372"/>
                <a:gd name="connsiteY6" fmla="*/ 163796 h 229110"/>
                <a:gd name="connsiteX7" fmla="*/ 1545772 w 1774372"/>
                <a:gd name="connsiteY7" fmla="*/ 510 h 229110"/>
                <a:gd name="connsiteX8" fmla="*/ 1774372 w 1774372"/>
                <a:gd name="connsiteY8" fmla="*/ 229110 h 2291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371" h="229110">
                  <a:moveTo>
                    <a:pt x="0" y="152910"/>
                  </a:moveTo>
                  <a:cubicBezTo>
                    <a:pt x="38100" y="109367"/>
                    <a:pt x="76200" y="65824"/>
                    <a:pt x="152400" y="65824"/>
                  </a:cubicBezTo>
                  <a:cubicBezTo>
                    <a:pt x="228600" y="65824"/>
                    <a:pt x="366486" y="160167"/>
                    <a:pt x="457200" y="152910"/>
                  </a:cubicBezTo>
                  <a:cubicBezTo>
                    <a:pt x="547914" y="145653"/>
                    <a:pt x="605972" y="15025"/>
                    <a:pt x="696686" y="22282"/>
                  </a:cubicBezTo>
                  <a:cubicBezTo>
                    <a:pt x="787400" y="29539"/>
                    <a:pt x="925286" y="192824"/>
                    <a:pt x="1001486" y="196453"/>
                  </a:cubicBezTo>
                  <a:cubicBezTo>
                    <a:pt x="1077686" y="200082"/>
                    <a:pt x="1088572" y="49496"/>
                    <a:pt x="1153886" y="44053"/>
                  </a:cubicBezTo>
                  <a:cubicBezTo>
                    <a:pt x="1219200" y="38610"/>
                    <a:pt x="1328058" y="171053"/>
                    <a:pt x="1393372" y="163796"/>
                  </a:cubicBezTo>
                  <a:cubicBezTo>
                    <a:pt x="1458686" y="156539"/>
                    <a:pt x="1482272" y="-10376"/>
                    <a:pt x="1545772" y="510"/>
                  </a:cubicBezTo>
                  <a:cubicBezTo>
                    <a:pt x="1609272" y="11396"/>
                    <a:pt x="1691822" y="120253"/>
                    <a:pt x="1774372" y="22911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29" name="任意多边形: 形状 28"/>
            <p:cNvSpPr/>
            <p:nvPr/>
          </p:nvSpPr>
          <p:spPr>
            <a:xfrm>
              <a:off x="6803571" y="4474029"/>
              <a:ext cx="1034137" cy="130548"/>
            </a:xfrm>
            <a:custGeom>
              <a:gdLst>
                <a:gd name="connsiteX0" fmla="*/ 0 w 1774372"/>
                <a:gd name="connsiteY0" fmla="*/ 152910 h 229110"/>
                <a:gd name="connsiteX1" fmla="*/ 152400 w 1774372"/>
                <a:gd name="connsiteY1" fmla="*/ 65824 h 229110"/>
                <a:gd name="connsiteX2" fmla="*/ 457200 w 1774372"/>
                <a:gd name="connsiteY2" fmla="*/ 152910 h 229110"/>
                <a:gd name="connsiteX3" fmla="*/ 696686 w 1774372"/>
                <a:gd name="connsiteY3" fmla="*/ 22282 h 229110"/>
                <a:gd name="connsiteX4" fmla="*/ 1001486 w 1774372"/>
                <a:gd name="connsiteY4" fmla="*/ 196453 h 229110"/>
                <a:gd name="connsiteX5" fmla="*/ 1153886 w 1774372"/>
                <a:gd name="connsiteY5" fmla="*/ 44053 h 229110"/>
                <a:gd name="connsiteX6" fmla="*/ 1393372 w 1774372"/>
                <a:gd name="connsiteY6" fmla="*/ 163796 h 229110"/>
                <a:gd name="connsiteX7" fmla="*/ 1545772 w 1774372"/>
                <a:gd name="connsiteY7" fmla="*/ 510 h 229110"/>
                <a:gd name="connsiteX8" fmla="*/ 1774372 w 1774372"/>
                <a:gd name="connsiteY8" fmla="*/ 229110 h 2291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371" h="229110">
                  <a:moveTo>
                    <a:pt x="0" y="152910"/>
                  </a:moveTo>
                  <a:cubicBezTo>
                    <a:pt x="38100" y="109367"/>
                    <a:pt x="76200" y="65824"/>
                    <a:pt x="152400" y="65824"/>
                  </a:cubicBezTo>
                  <a:cubicBezTo>
                    <a:pt x="228600" y="65824"/>
                    <a:pt x="366486" y="160167"/>
                    <a:pt x="457200" y="152910"/>
                  </a:cubicBezTo>
                  <a:cubicBezTo>
                    <a:pt x="547914" y="145653"/>
                    <a:pt x="605972" y="15025"/>
                    <a:pt x="696686" y="22282"/>
                  </a:cubicBezTo>
                  <a:cubicBezTo>
                    <a:pt x="787400" y="29539"/>
                    <a:pt x="925286" y="192824"/>
                    <a:pt x="1001486" y="196453"/>
                  </a:cubicBezTo>
                  <a:cubicBezTo>
                    <a:pt x="1077686" y="200082"/>
                    <a:pt x="1088572" y="49496"/>
                    <a:pt x="1153886" y="44053"/>
                  </a:cubicBezTo>
                  <a:cubicBezTo>
                    <a:pt x="1219200" y="38610"/>
                    <a:pt x="1328058" y="171053"/>
                    <a:pt x="1393372" y="163796"/>
                  </a:cubicBezTo>
                  <a:cubicBezTo>
                    <a:pt x="1458686" y="156539"/>
                    <a:pt x="1482272" y="-10376"/>
                    <a:pt x="1545772" y="510"/>
                  </a:cubicBezTo>
                  <a:cubicBezTo>
                    <a:pt x="1609272" y="11396"/>
                    <a:pt x="1691822" y="120253"/>
                    <a:pt x="1774372" y="22911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grpSp>
      <p:grpSp>
        <p:nvGrpSpPr>
          <p:cNvPr id="49" name="PA_库_组合 48"/>
          <p:cNvGrpSpPr/>
          <p:nvPr>
            <p:custDataLst>
              <p:tags r:id="rId12"/>
            </p:custDataLst>
          </p:nvPr>
        </p:nvGrpSpPr>
        <p:grpSpPr>
          <a:xfrm>
            <a:off x="11480028" y="2390431"/>
            <a:ext cx="2485916" cy="523221"/>
            <a:chOff x="5750289" y="1182039"/>
            <a:chExt cx="486900" cy="275961"/>
          </a:xfrm>
        </p:grpSpPr>
        <p:sp>
          <p:nvSpPr>
            <p:cNvPr id="31" name="文本框 30"/>
            <p:cNvSpPr txBox="1"/>
            <p:nvPr/>
          </p:nvSpPr>
          <p:spPr>
            <a:xfrm>
              <a:off x="5775805" y="1182040"/>
              <a:ext cx="446452" cy="275960"/>
            </a:xfrm>
            <a:prstGeom prst="rect">
              <a:avLst/>
            </a:prstGeom>
            <a:noFill/>
          </p:spPr>
          <p:txBody>
            <a:bodyPr wrap="square" rtlCol="0">
              <a:spAutoFit/>
            </a:bodyPr>
            <a:lstStyle/>
            <a:p>
              <a:pPr algn="dist"/>
              <a:r>
                <a:rPr lang="en-US" altLang="zh-CN" sz="2800">
                  <a:latin typeface="造字工房悦黑演示版纤细体" pitchFamily="50" charset="-122"/>
                  <a:ea typeface="造字工房悦黑演示版纤细体" pitchFamily="50" charset="-122"/>
                </a:rPr>
                <a:t>12</a:t>
              </a:r>
              <a:r>
                <a:rPr lang="zh-CN" altLang="en-US" sz="2800">
                  <a:latin typeface="造字工房悦黑演示版纤细体" pitchFamily="50" charset="-122"/>
                  <a:ea typeface="造字工房悦黑演示版纤细体" pitchFamily="50" charset="-122"/>
                </a:rPr>
                <a:t>月</a:t>
              </a:r>
              <a:endParaRPr lang="zh-CN" altLang="en-US" sz="2800">
                <a:latin typeface="造字工房悦黑演示版纤细体" pitchFamily="50" charset="-122"/>
                <a:ea typeface="造字工房悦黑演示版纤细体" pitchFamily="50" charset="-122"/>
              </a:endParaRPr>
            </a:p>
          </p:txBody>
        </p:sp>
        <p:cxnSp>
          <p:nvCxnSpPr>
            <p:cNvPr id="33" name="直接连接符 32"/>
            <p:cNvCxnSpPr/>
            <p:nvPr/>
          </p:nvCxnSpPr>
          <p:spPr>
            <a:xfrm>
              <a:off x="5750289" y="1182039"/>
              <a:ext cx="486900"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5750289" y="1430882"/>
              <a:ext cx="486900"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 name="PA_库_椭圆 4"/>
          <p:cNvSpPr/>
          <p:nvPr>
            <p:custDataLst>
              <p:tags r:id="rId13"/>
            </p:custDataLst>
          </p:nvPr>
        </p:nvSpPr>
        <p:spPr>
          <a:xfrm>
            <a:off x="8331857" y="-1543693"/>
            <a:ext cx="2656114" cy="2656114"/>
          </a:xfrm>
          <a:prstGeom prst="ellipse">
            <a:avLst/>
          </a:prstGeom>
          <a:solidFill>
            <a:srgbClr val="AED7C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39" name="PA_库_矩形 38"/>
          <p:cNvSpPr/>
          <p:nvPr>
            <p:custDataLst>
              <p:tags r:id="rId14"/>
            </p:custDataLst>
          </p:nvPr>
        </p:nvSpPr>
        <p:spPr>
          <a:xfrm>
            <a:off x="14607122" y="4058149"/>
            <a:ext cx="1600200" cy="1136426"/>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4" name="PA_库_矩形 43"/>
          <p:cNvSpPr/>
          <p:nvPr>
            <p:custDataLst>
              <p:tags r:id="rId15"/>
            </p:custDataLst>
          </p:nvPr>
        </p:nvSpPr>
        <p:spPr>
          <a:xfrm>
            <a:off x="11493114" y="31339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5" name="PA_库_矩形 44"/>
          <p:cNvSpPr/>
          <p:nvPr>
            <p:custDataLst>
              <p:tags r:id="rId16"/>
            </p:custDataLst>
          </p:nvPr>
        </p:nvSpPr>
        <p:spPr>
          <a:xfrm>
            <a:off x="11797914" y="34387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6" name="PA_库_矩形 45"/>
          <p:cNvSpPr/>
          <p:nvPr>
            <p:custDataLst>
              <p:tags r:id="rId17"/>
            </p:custDataLst>
          </p:nvPr>
        </p:nvSpPr>
        <p:spPr>
          <a:xfrm>
            <a:off x="12102714" y="37435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7" name="PA_库_矩形 46"/>
          <p:cNvSpPr/>
          <p:nvPr>
            <p:custDataLst>
              <p:tags r:id="rId18"/>
            </p:custDataLst>
          </p:nvPr>
        </p:nvSpPr>
        <p:spPr>
          <a:xfrm>
            <a:off x="12407514" y="40483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
        <p:nvSpPr>
          <p:cNvPr id="48" name="PA_库_矩形 47"/>
          <p:cNvSpPr/>
          <p:nvPr>
            <p:custDataLst>
              <p:tags r:id="rId19"/>
            </p:custDataLst>
          </p:nvPr>
        </p:nvSpPr>
        <p:spPr>
          <a:xfrm>
            <a:off x="12712314" y="4353173"/>
            <a:ext cx="1600200" cy="225478"/>
          </a:xfrm>
          <a:prstGeom prst="rect">
            <a:avLst/>
          </a:prstGeom>
          <a:solidFill>
            <a:srgbClr val="AED7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noAutofit/>
          </a:bodyPr>
          <a:lstStyle/>
          <a:p>
            <a:pPr algn="ctr"/>
            <a:endParaRPr lang="zh-CN" altLang="en-US" sz="2800"/>
          </a:p>
        </p:txBody>
      </p:sp>
    </p:spTree>
  </p:cSld>
  <p:clrMapOvr>
    <a:masterClrMapping/>
  </p:clrMapOvr>
  <mc:AlternateContent>
    <mc:Choice xmlns:p159="http://schemas.microsoft.com/office/powerpoint/2015/09/main" Requires="p159">
      <p:transition spd="slow" advClick="0" advTm="0" p14:dur="200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5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1500" fill="hold"/>
                                        <p:tgtEl>
                                          <p:spTgt spid="38"/>
                                        </p:tgtEl>
                                        <p:attrNameLst>
                                          <p:attrName>ppt_x</p:attrName>
                                        </p:attrNameLst>
                                      </p:cBhvr>
                                      <p:tavLst>
                                        <p:tav tm="0">
                                          <p:val>
                                            <p:strVal val="#ppt_x"/>
                                          </p:val>
                                        </p:tav>
                                        <p:tav tm="100000">
                                          <p:val>
                                            <p:strVal val="#ppt_x"/>
                                          </p:val>
                                        </p:tav>
                                      </p:tavLst>
                                    </p:anim>
                                    <p:anim calcmode="lin" valueType="num">
                                      <p:cBhvr additive="base">
                                        <p:cTn id="8" dur="150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500" fill="hold"/>
                                        <p:tgtEl>
                                          <p:spTgt spid="18"/>
                                        </p:tgtEl>
                                        <p:attrNameLst>
                                          <p:attrName>ppt_x</p:attrName>
                                        </p:attrNameLst>
                                      </p:cBhvr>
                                      <p:tavLst>
                                        <p:tav tm="0">
                                          <p:val>
                                            <p:strVal val="#ppt_x"/>
                                          </p:val>
                                        </p:tav>
                                        <p:tav tm="100000">
                                          <p:val>
                                            <p:strVal val="#ppt_x"/>
                                          </p:val>
                                        </p:tav>
                                      </p:tavLst>
                                    </p:anim>
                                    <p:anim calcmode="lin" valueType="num">
                                      <p:cBhvr additive="base">
                                        <p:cTn id="12" dur="150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2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500" fill="hold"/>
                                        <p:tgtEl>
                                          <p:spTgt spid="19"/>
                                        </p:tgtEl>
                                        <p:attrNameLst>
                                          <p:attrName>ppt_x</p:attrName>
                                        </p:attrNameLst>
                                      </p:cBhvr>
                                      <p:tavLst>
                                        <p:tav tm="0">
                                          <p:val>
                                            <p:strVal val="#ppt_x"/>
                                          </p:val>
                                        </p:tav>
                                        <p:tav tm="100000">
                                          <p:val>
                                            <p:strVal val="#ppt_x"/>
                                          </p:val>
                                        </p:tav>
                                      </p:tavLst>
                                    </p:anim>
                                    <p:anim calcmode="lin" valueType="num">
                                      <p:cBhvr additive="base">
                                        <p:cTn id="16" dur="150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25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500" fill="hold"/>
                                        <p:tgtEl>
                                          <p:spTgt spid="20"/>
                                        </p:tgtEl>
                                        <p:attrNameLst>
                                          <p:attrName>ppt_x</p:attrName>
                                        </p:attrNameLst>
                                      </p:cBhvr>
                                      <p:tavLst>
                                        <p:tav tm="0">
                                          <p:val>
                                            <p:strVal val="#ppt_x"/>
                                          </p:val>
                                        </p:tav>
                                        <p:tav tm="100000">
                                          <p:val>
                                            <p:strVal val="#ppt_x"/>
                                          </p:val>
                                        </p:tav>
                                      </p:tavLst>
                                    </p:anim>
                                    <p:anim calcmode="lin" valueType="num">
                                      <p:cBhvr additive="base">
                                        <p:cTn id="20" dur="15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2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1500" fill="hold"/>
                                        <p:tgtEl>
                                          <p:spTgt spid="21"/>
                                        </p:tgtEl>
                                        <p:attrNameLst>
                                          <p:attrName>ppt_x</p:attrName>
                                        </p:attrNameLst>
                                      </p:cBhvr>
                                      <p:tavLst>
                                        <p:tav tm="0">
                                          <p:val>
                                            <p:strVal val="#ppt_x"/>
                                          </p:val>
                                        </p:tav>
                                        <p:tav tm="100000">
                                          <p:val>
                                            <p:strVal val="#ppt_x"/>
                                          </p:val>
                                        </p:tav>
                                      </p:tavLst>
                                    </p:anim>
                                    <p:anim calcmode="lin" valueType="num">
                                      <p:cBhvr additive="base">
                                        <p:cTn id="24" dur="1500" fill="hold"/>
                                        <p:tgtEl>
                                          <p:spTgt spid="21"/>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25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500" fill="hold"/>
                                        <p:tgtEl>
                                          <p:spTgt spid="22"/>
                                        </p:tgtEl>
                                        <p:attrNameLst>
                                          <p:attrName>ppt_x</p:attrName>
                                        </p:attrNameLst>
                                      </p:cBhvr>
                                      <p:tavLst>
                                        <p:tav tm="0">
                                          <p:val>
                                            <p:strVal val="#ppt_x"/>
                                          </p:val>
                                        </p:tav>
                                        <p:tav tm="100000">
                                          <p:val>
                                            <p:strVal val="#ppt_x"/>
                                          </p:val>
                                        </p:tav>
                                      </p:tavLst>
                                    </p:anim>
                                    <p:anim calcmode="lin" valueType="num">
                                      <p:cBhvr additive="base">
                                        <p:cTn id="28" dur="1500" fill="hold"/>
                                        <p:tgtEl>
                                          <p:spTgt spid="22"/>
                                        </p:tgtEl>
                                        <p:attrNameLst>
                                          <p:attrName>ppt_y</p:attrName>
                                        </p:attrNameLst>
                                      </p:cBhvr>
                                      <p:tavLst>
                                        <p:tav tm="0">
                                          <p:val>
                                            <p:strVal val="0-#ppt_h/2"/>
                                          </p:val>
                                        </p:tav>
                                        <p:tav tm="100000">
                                          <p:val>
                                            <p:strVal val="#ppt_y"/>
                                          </p:val>
                                        </p:tav>
                                      </p:tavLst>
                                    </p:anim>
                                  </p:childTnLst>
                                </p:cTn>
                              </p:par>
                              <p:par>
                                <p:cTn id="29" presetID="2" presetClass="entr" presetSubtype="1" decel="100000" fill="hold" nodeType="withEffect">
                                  <p:stCondLst>
                                    <p:cond delay="25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500" fill="hold"/>
                                        <p:tgtEl>
                                          <p:spTgt spid="24"/>
                                        </p:tgtEl>
                                        <p:attrNameLst>
                                          <p:attrName>ppt_x</p:attrName>
                                        </p:attrNameLst>
                                      </p:cBhvr>
                                      <p:tavLst>
                                        <p:tav tm="0">
                                          <p:val>
                                            <p:strVal val="#ppt_x"/>
                                          </p:val>
                                        </p:tav>
                                        <p:tav tm="100000">
                                          <p:val>
                                            <p:strVal val="#ppt_x"/>
                                          </p:val>
                                        </p:tav>
                                      </p:tavLst>
                                    </p:anim>
                                    <p:anim calcmode="lin" valueType="num">
                                      <p:cBhvr additive="base">
                                        <p:cTn id="32" dur="1500" fill="hold"/>
                                        <p:tgtEl>
                                          <p:spTgt spid="24"/>
                                        </p:tgtEl>
                                        <p:attrNameLst>
                                          <p:attrName>ppt_y</p:attrName>
                                        </p:attrNameLst>
                                      </p:cBhvr>
                                      <p:tavLst>
                                        <p:tav tm="0">
                                          <p:val>
                                            <p:strVal val="0-#ppt_h/2"/>
                                          </p:val>
                                        </p:tav>
                                        <p:tav tm="100000">
                                          <p:val>
                                            <p:strVal val="#ppt_y"/>
                                          </p:val>
                                        </p:tav>
                                      </p:tavLst>
                                    </p:anim>
                                  </p:childTnLst>
                                </p:cTn>
                              </p:par>
                              <p:par>
                                <p:cTn id="33" presetID="2" presetClass="entr" presetSubtype="1" decel="100000" fill="hold" nodeType="withEffect">
                                  <p:stCondLst>
                                    <p:cond delay="25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1500" fill="hold"/>
                                        <p:tgtEl>
                                          <p:spTgt spid="25"/>
                                        </p:tgtEl>
                                        <p:attrNameLst>
                                          <p:attrName>ppt_x</p:attrName>
                                        </p:attrNameLst>
                                      </p:cBhvr>
                                      <p:tavLst>
                                        <p:tav tm="0">
                                          <p:val>
                                            <p:strVal val="#ppt_x"/>
                                          </p:val>
                                        </p:tav>
                                        <p:tav tm="100000">
                                          <p:val>
                                            <p:strVal val="#ppt_x"/>
                                          </p:val>
                                        </p:tav>
                                      </p:tavLst>
                                    </p:anim>
                                    <p:anim calcmode="lin" valueType="num">
                                      <p:cBhvr additive="base">
                                        <p:cTn id="36" dur="1500" fill="hold"/>
                                        <p:tgtEl>
                                          <p:spTgt spid="25"/>
                                        </p:tgtEl>
                                        <p:attrNameLst>
                                          <p:attrName>ppt_y</p:attrName>
                                        </p:attrNameLst>
                                      </p:cBhvr>
                                      <p:tavLst>
                                        <p:tav tm="0">
                                          <p:val>
                                            <p:strVal val="0-#ppt_h/2"/>
                                          </p:val>
                                        </p:tav>
                                        <p:tav tm="100000">
                                          <p:val>
                                            <p:strVal val="#ppt_y"/>
                                          </p:val>
                                        </p:tav>
                                      </p:tavLst>
                                    </p:anim>
                                  </p:childTnLst>
                                </p:cTn>
                              </p:par>
                              <p:par>
                                <p:cTn id="37" presetID="2" presetClass="entr" presetSubtype="1" decel="100000" fill="hold" nodeType="withEffect">
                                  <p:stCondLst>
                                    <p:cond delay="25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1500" fill="hold"/>
                                        <p:tgtEl>
                                          <p:spTgt spid="30"/>
                                        </p:tgtEl>
                                        <p:attrNameLst>
                                          <p:attrName>ppt_x</p:attrName>
                                        </p:attrNameLst>
                                      </p:cBhvr>
                                      <p:tavLst>
                                        <p:tav tm="0">
                                          <p:val>
                                            <p:strVal val="#ppt_x"/>
                                          </p:val>
                                        </p:tav>
                                        <p:tav tm="100000">
                                          <p:val>
                                            <p:strVal val="#ppt_x"/>
                                          </p:val>
                                        </p:tav>
                                      </p:tavLst>
                                    </p:anim>
                                    <p:anim calcmode="lin" valueType="num">
                                      <p:cBhvr additive="base">
                                        <p:cTn id="40" dur="1500" fill="hold"/>
                                        <p:tgtEl>
                                          <p:spTgt spid="30"/>
                                        </p:tgtEl>
                                        <p:attrNameLst>
                                          <p:attrName>ppt_y</p:attrName>
                                        </p:attrNameLst>
                                      </p:cBhvr>
                                      <p:tavLst>
                                        <p:tav tm="0">
                                          <p:val>
                                            <p:strVal val="0-#ppt_h/2"/>
                                          </p:val>
                                        </p:tav>
                                        <p:tav tm="100000">
                                          <p:val>
                                            <p:strVal val="#ppt_y"/>
                                          </p:val>
                                        </p:tav>
                                      </p:tavLst>
                                    </p:anim>
                                  </p:childTnLst>
                                </p:cTn>
                              </p:par>
                              <p:par>
                                <p:cTn id="41" presetID="2" presetClass="entr" presetSubtype="1" decel="100000" fill="hold" nodeType="withEffect">
                                  <p:stCondLst>
                                    <p:cond delay="25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1500" fill="hold"/>
                                        <p:tgtEl>
                                          <p:spTgt spid="49"/>
                                        </p:tgtEl>
                                        <p:attrNameLst>
                                          <p:attrName>ppt_x</p:attrName>
                                        </p:attrNameLst>
                                      </p:cBhvr>
                                      <p:tavLst>
                                        <p:tav tm="0">
                                          <p:val>
                                            <p:strVal val="#ppt_x"/>
                                          </p:val>
                                        </p:tav>
                                        <p:tav tm="100000">
                                          <p:val>
                                            <p:strVal val="#ppt_x"/>
                                          </p:val>
                                        </p:tav>
                                      </p:tavLst>
                                    </p:anim>
                                    <p:anim calcmode="lin" valueType="num">
                                      <p:cBhvr additive="base">
                                        <p:cTn id="44" dur="1500" fill="hold"/>
                                        <p:tgtEl>
                                          <p:spTgt spid="49"/>
                                        </p:tgtEl>
                                        <p:attrNameLst>
                                          <p:attrName>ppt_y</p:attrName>
                                        </p:attrNameLst>
                                      </p:cBhvr>
                                      <p:tavLst>
                                        <p:tav tm="0">
                                          <p:val>
                                            <p:strVal val="0-#ppt_h/2"/>
                                          </p:val>
                                        </p:tav>
                                        <p:tav tm="100000">
                                          <p:val>
                                            <p:strVal val="#ppt_y"/>
                                          </p:val>
                                        </p:tav>
                                      </p:tavLst>
                                    </p:anim>
                                  </p:childTnLst>
                                </p:cTn>
                              </p:par>
                              <p:par>
                                <p:cTn id="45" presetID="2" presetClass="entr" presetSubtype="1" decel="100000" fill="hold" grpId="0" nodeType="withEffect">
                                  <p:stCondLst>
                                    <p:cond delay="25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1500" fill="hold"/>
                                        <p:tgtEl>
                                          <p:spTgt spid="5"/>
                                        </p:tgtEl>
                                        <p:attrNameLst>
                                          <p:attrName>ppt_x</p:attrName>
                                        </p:attrNameLst>
                                      </p:cBhvr>
                                      <p:tavLst>
                                        <p:tav tm="0">
                                          <p:val>
                                            <p:strVal val="#ppt_x"/>
                                          </p:val>
                                        </p:tav>
                                        <p:tav tm="100000">
                                          <p:val>
                                            <p:strVal val="#ppt_x"/>
                                          </p:val>
                                        </p:tav>
                                      </p:tavLst>
                                    </p:anim>
                                    <p:anim calcmode="lin" valueType="num">
                                      <p:cBhvr additive="base">
                                        <p:cTn id="48" dur="1500" fill="hold"/>
                                        <p:tgtEl>
                                          <p:spTgt spid="5"/>
                                        </p:tgtEl>
                                        <p:attrNameLst>
                                          <p:attrName>ppt_y</p:attrName>
                                        </p:attrNameLst>
                                      </p:cBhvr>
                                      <p:tavLst>
                                        <p:tav tm="0">
                                          <p:val>
                                            <p:strVal val="0-#ppt_h/2"/>
                                          </p:val>
                                        </p:tav>
                                        <p:tav tm="100000">
                                          <p:val>
                                            <p:strVal val="#ppt_y"/>
                                          </p:val>
                                        </p:tav>
                                      </p:tavLst>
                                    </p:anim>
                                  </p:childTnLst>
                                </p:cTn>
                              </p:par>
                              <p:par>
                                <p:cTn id="49" presetID="2" presetClass="entr" presetSubtype="1" decel="100000" fill="hold" grpId="0" nodeType="withEffect">
                                  <p:stCondLst>
                                    <p:cond delay="25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1500" fill="hold"/>
                                        <p:tgtEl>
                                          <p:spTgt spid="39"/>
                                        </p:tgtEl>
                                        <p:attrNameLst>
                                          <p:attrName>ppt_x</p:attrName>
                                        </p:attrNameLst>
                                      </p:cBhvr>
                                      <p:tavLst>
                                        <p:tav tm="0">
                                          <p:val>
                                            <p:strVal val="#ppt_x"/>
                                          </p:val>
                                        </p:tav>
                                        <p:tav tm="100000">
                                          <p:val>
                                            <p:strVal val="#ppt_x"/>
                                          </p:val>
                                        </p:tav>
                                      </p:tavLst>
                                    </p:anim>
                                    <p:anim calcmode="lin" valueType="num">
                                      <p:cBhvr additive="base">
                                        <p:cTn id="52" dur="1500" fill="hold"/>
                                        <p:tgtEl>
                                          <p:spTgt spid="39"/>
                                        </p:tgtEl>
                                        <p:attrNameLst>
                                          <p:attrName>ppt_y</p:attrName>
                                        </p:attrNameLst>
                                      </p:cBhvr>
                                      <p:tavLst>
                                        <p:tav tm="0">
                                          <p:val>
                                            <p:strVal val="0-#ppt_h/2"/>
                                          </p:val>
                                        </p:tav>
                                        <p:tav tm="100000">
                                          <p:val>
                                            <p:strVal val="#ppt_y"/>
                                          </p:val>
                                        </p:tav>
                                      </p:tavLst>
                                    </p:anim>
                                  </p:childTnLst>
                                </p:cTn>
                              </p:par>
                              <p:par>
                                <p:cTn id="53" presetID="2" presetClass="entr" presetSubtype="1" decel="100000" fill="hold" grpId="0" nodeType="withEffect">
                                  <p:stCondLst>
                                    <p:cond delay="25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1500" fill="hold"/>
                                        <p:tgtEl>
                                          <p:spTgt spid="44"/>
                                        </p:tgtEl>
                                        <p:attrNameLst>
                                          <p:attrName>ppt_x</p:attrName>
                                        </p:attrNameLst>
                                      </p:cBhvr>
                                      <p:tavLst>
                                        <p:tav tm="0">
                                          <p:val>
                                            <p:strVal val="#ppt_x"/>
                                          </p:val>
                                        </p:tav>
                                        <p:tav tm="100000">
                                          <p:val>
                                            <p:strVal val="#ppt_x"/>
                                          </p:val>
                                        </p:tav>
                                      </p:tavLst>
                                    </p:anim>
                                    <p:anim calcmode="lin" valueType="num">
                                      <p:cBhvr additive="base">
                                        <p:cTn id="56" dur="1500" fill="hold"/>
                                        <p:tgtEl>
                                          <p:spTgt spid="44"/>
                                        </p:tgtEl>
                                        <p:attrNameLst>
                                          <p:attrName>ppt_y</p:attrName>
                                        </p:attrNameLst>
                                      </p:cBhvr>
                                      <p:tavLst>
                                        <p:tav tm="0">
                                          <p:val>
                                            <p:strVal val="0-#ppt_h/2"/>
                                          </p:val>
                                        </p:tav>
                                        <p:tav tm="100000">
                                          <p:val>
                                            <p:strVal val="#ppt_y"/>
                                          </p:val>
                                        </p:tav>
                                      </p:tavLst>
                                    </p:anim>
                                  </p:childTnLst>
                                </p:cTn>
                              </p:par>
                              <p:par>
                                <p:cTn id="57" presetID="2" presetClass="entr" presetSubtype="1" decel="100000" fill="hold" grpId="0" nodeType="withEffect">
                                  <p:stCondLst>
                                    <p:cond delay="25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1500" fill="hold"/>
                                        <p:tgtEl>
                                          <p:spTgt spid="45"/>
                                        </p:tgtEl>
                                        <p:attrNameLst>
                                          <p:attrName>ppt_x</p:attrName>
                                        </p:attrNameLst>
                                      </p:cBhvr>
                                      <p:tavLst>
                                        <p:tav tm="0">
                                          <p:val>
                                            <p:strVal val="#ppt_x"/>
                                          </p:val>
                                        </p:tav>
                                        <p:tav tm="100000">
                                          <p:val>
                                            <p:strVal val="#ppt_x"/>
                                          </p:val>
                                        </p:tav>
                                      </p:tavLst>
                                    </p:anim>
                                    <p:anim calcmode="lin" valueType="num">
                                      <p:cBhvr additive="base">
                                        <p:cTn id="60" dur="1500" fill="hold"/>
                                        <p:tgtEl>
                                          <p:spTgt spid="45"/>
                                        </p:tgtEl>
                                        <p:attrNameLst>
                                          <p:attrName>ppt_y</p:attrName>
                                        </p:attrNameLst>
                                      </p:cBhvr>
                                      <p:tavLst>
                                        <p:tav tm="0">
                                          <p:val>
                                            <p:strVal val="0-#ppt_h/2"/>
                                          </p:val>
                                        </p:tav>
                                        <p:tav tm="100000">
                                          <p:val>
                                            <p:strVal val="#ppt_y"/>
                                          </p:val>
                                        </p:tav>
                                      </p:tavLst>
                                    </p:anim>
                                  </p:childTnLst>
                                </p:cTn>
                              </p:par>
                              <p:par>
                                <p:cTn id="61" presetID="2" presetClass="entr" presetSubtype="1" decel="100000" fill="hold" grpId="0" nodeType="withEffect">
                                  <p:stCondLst>
                                    <p:cond delay="250"/>
                                  </p:stCondLst>
                                  <p:childTnLst>
                                    <p:set>
                                      <p:cBhvr>
                                        <p:cTn id="62" dur="1" fill="hold">
                                          <p:stCondLst>
                                            <p:cond delay="0"/>
                                          </p:stCondLst>
                                        </p:cTn>
                                        <p:tgtEl>
                                          <p:spTgt spid="46"/>
                                        </p:tgtEl>
                                        <p:attrNameLst>
                                          <p:attrName>style.visibility</p:attrName>
                                        </p:attrNameLst>
                                      </p:cBhvr>
                                      <p:to>
                                        <p:strVal val="visible"/>
                                      </p:to>
                                    </p:set>
                                    <p:anim calcmode="lin" valueType="num">
                                      <p:cBhvr additive="base">
                                        <p:cTn id="63" dur="1500" fill="hold"/>
                                        <p:tgtEl>
                                          <p:spTgt spid="46"/>
                                        </p:tgtEl>
                                        <p:attrNameLst>
                                          <p:attrName>ppt_x</p:attrName>
                                        </p:attrNameLst>
                                      </p:cBhvr>
                                      <p:tavLst>
                                        <p:tav tm="0">
                                          <p:val>
                                            <p:strVal val="#ppt_x"/>
                                          </p:val>
                                        </p:tav>
                                        <p:tav tm="100000">
                                          <p:val>
                                            <p:strVal val="#ppt_x"/>
                                          </p:val>
                                        </p:tav>
                                      </p:tavLst>
                                    </p:anim>
                                    <p:anim calcmode="lin" valueType="num">
                                      <p:cBhvr additive="base">
                                        <p:cTn id="64" dur="1500" fill="hold"/>
                                        <p:tgtEl>
                                          <p:spTgt spid="46"/>
                                        </p:tgtEl>
                                        <p:attrNameLst>
                                          <p:attrName>ppt_y</p:attrName>
                                        </p:attrNameLst>
                                      </p:cBhvr>
                                      <p:tavLst>
                                        <p:tav tm="0">
                                          <p:val>
                                            <p:strVal val="0-#ppt_h/2"/>
                                          </p:val>
                                        </p:tav>
                                        <p:tav tm="100000">
                                          <p:val>
                                            <p:strVal val="#ppt_y"/>
                                          </p:val>
                                        </p:tav>
                                      </p:tavLst>
                                    </p:anim>
                                  </p:childTnLst>
                                </p:cTn>
                              </p:par>
                              <p:par>
                                <p:cTn id="65" presetID="2" presetClass="entr" presetSubtype="1" decel="100000" fill="hold" grpId="0" nodeType="withEffect">
                                  <p:stCondLst>
                                    <p:cond delay="25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1500" fill="hold"/>
                                        <p:tgtEl>
                                          <p:spTgt spid="47"/>
                                        </p:tgtEl>
                                        <p:attrNameLst>
                                          <p:attrName>ppt_x</p:attrName>
                                        </p:attrNameLst>
                                      </p:cBhvr>
                                      <p:tavLst>
                                        <p:tav tm="0">
                                          <p:val>
                                            <p:strVal val="#ppt_x"/>
                                          </p:val>
                                        </p:tav>
                                        <p:tav tm="100000">
                                          <p:val>
                                            <p:strVal val="#ppt_x"/>
                                          </p:val>
                                        </p:tav>
                                      </p:tavLst>
                                    </p:anim>
                                    <p:anim calcmode="lin" valueType="num">
                                      <p:cBhvr additive="base">
                                        <p:cTn id="68" dur="1500" fill="hold"/>
                                        <p:tgtEl>
                                          <p:spTgt spid="47"/>
                                        </p:tgtEl>
                                        <p:attrNameLst>
                                          <p:attrName>ppt_y</p:attrName>
                                        </p:attrNameLst>
                                      </p:cBhvr>
                                      <p:tavLst>
                                        <p:tav tm="0">
                                          <p:val>
                                            <p:strVal val="0-#ppt_h/2"/>
                                          </p:val>
                                        </p:tav>
                                        <p:tav tm="100000">
                                          <p:val>
                                            <p:strVal val="#ppt_y"/>
                                          </p:val>
                                        </p:tav>
                                      </p:tavLst>
                                    </p:anim>
                                  </p:childTnLst>
                                </p:cTn>
                              </p:par>
                              <p:par>
                                <p:cTn id="69" presetID="2" presetClass="entr" presetSubtype="1" decel="100000" fill="hold" grpId="0" nodeType="withEffect">
                                  <p:stCondLst>
                                    <p:cond delay="250"/>
                                  </p:stCondLst>
                                  <p:childTnLst>
                                    <p:set>
                                      <p:cBhvr>
                                        <p:cTn id="70" dur="1" fill="hold">
                                          <p:stCondLst>
                                            <p:cond delay="0"/>
                                          </p:stCondLst>
                                        </p:cTn>
                                        <p:tgtEl>
                                          <p:spTgt spid="48"/>
                                        </p:tgtEl>
                                        <p:attrNameLst>
                                          <p:attrName>style.visibility</p:attrName>
                                        </p:attrNameLst>
                                      </p:cBhvr>
                                      <p:to>
                                        <p:strVal val="visible"/>
                                      </p:to>
                                    </p:set>
                                    <p:anim calcmode="lin" valueType="num">
                                      <p:cBhvr additive="base">
                                        <p:cTn id="71" dur="1500" fill="hold"/>
                                        <p:tgtEl>
                                          <p:spTgt spid="48"/>
                                        </p:tgtEl>
                                        <p:attrNameLst>
                                          <p:attrName>ppt_x</p:attrName>
                                        </p:attrNameLst>
                                      </p:cBhvr>
                                      <p:tavLst>
                                        <p:tav tm="0">
                                          <p:val>
                                            <p:strVal val="#ppt_x"/>
                                          </p:val>
                                        </p:tav>
                                        <p:tav tm="100000">
                                          <p:val>
                                            <p:strVal val="#ppt_x"/>
                                          </p:val>
                                        </p:tav>
                                      </p:tavLst>
                                    </p:anim>
                                    <p:anim calcmode="lin" valueType="num">
                                      <p:cBhvr additive="base">
                                        <p:cTn id="72" dur="1500" fill="hold"/>
                                        <p:tgtEl>
                                          <p:spTgt spid="4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5" grpId="0"/>
      <p:bldP spid="39" grpId="0"/>
      <p:bldP spid="44" grpId="0"/>
      <p:bldP spid="45" grpId="0"/>
      <p:bldP spid="46" grpId="0"/>
      <p:bldP spid="47" grpId="0"/>
      <p:bldP spid="48" grpId="0"/>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PA" val="v4.0.0"/>
</p:tagLst>
</file>

<file path=ppt/tags/tag100.xml><?xml version="1.0" encoding="utf-8"?>
<p:tagLst xmlns:p="http://schemas.openxmlformats.org/presentationml/2006/main">
  <p:tag name="PA" val="v4.0.0"/>
</p:tagLst>
</file>

<file path=ppt/tags/tag101.xml><?xml version="1.0" encoding="utf-8"?>
<p:tagLst xmlns:p="http://schemas.openxmlformats.org/presentationml/2006/main">
  <p:tag name="PA" val="v4.0.0"/>
</p:tagLst>
</file>

<file path=ppt/tags/tag102.xml><?xml version="1.0" encoding="utf-8"?>
<p:tagLst xmlns:p="http://schemas.openxmlformats.org/presentationml/2006/main">
  <p:tag name="PA" val="v4.0.0"/>
</p:tagLst>
</file>

<file path=ppt/tags/tag103.xml><?xml version="1.0" encoding="utf-8"?>
<p:tagLst xmlns:p="http://schemas.openxmlformats.org/presentationml/2006/main">
  <p:tag name="PA" val="v4.0.0"/>
</p:tagLst>
</file>

<file path=ppt/tags/tag104.xml><?xml version="1.0" encoding="utf-8"?>
<p:tagLst xmlns:p="http://schemas.openxmlformats.org/presentationml/2006/main">
  <p:tag name="PA" val="v4.0.0"/>
</p:tagLst>
</file>

<file path=ppt/tags/tag105.xml><?xml version="1.0" encoding="utf-8"?>
<p:tagLst xmlns:p="http://schemas.openxmlformats.org/presentationml/2006/main">
  <p:tag name="PA" val="v4.0.0"/>
</p:tagLst>
</file>

<file path=ppt/tags/tag106.xml><?xml version="1.0" encoding="utf-8"?>
<p:tagLst xmlns:p="http://schemas.openxmlformats.org/presentationml/2006/main">
  <p:tag name="PA" val="v4.0.0"/>
</p:tagLst>
</file>

<file path=ppt/tags/tag107.xml><?xml version="1.0" encoding="utf-8"?>
<p:tagLst xmlns:p="http://schemas.openxmlformats.org/presentationml/2006/main">
  <p:tag name="PA" val="v4.0.0"/>
</p:tagLst>
</file>

<file path=ppt/tags/tag108.xml><?xml version="1.0" encoding="utf-8"?>
<p:tagLst xmlns:p="http://schemas.openxmlformats.org/presentationml/2006/main">
  <p:tag name="PA" val="v4.0.0"/>
</p:tagLst>
</file>

<file path=ppt/tags/tag109.xml><?xml version="1.0" encoding="utf-8"?>
<p:tagLst xmlns:p="http://schemas.openxmlformats.org/presentationml/2006/main">
  <p:tag name="PA" val="v4.0.0"/>
</p:tagLst>
</file>

<file path=ppt/tags/tag11.xml><?xml version="1.0" encoding="utf-8"?>
<p:tagLst xmlns:p="http://schemas.openxmlformats.org/presentationml/2006/main">
  <p:tag name="PA" val="v4.0.0"/>
</p:tagLst>
</file>

<file path=ppt/tags/tag110.xml><?xml version="1.0" encoding="utf-8"?>
<p:tagLst xmlns:p="http://schemas.openxmlformats.org/presentationml/2006/main">
  <p:tag name="PA" val="v4.0.0"/>
</p:tagLst>
</file>

<file path=ppt/tags/tag111.xml><?xml version="1.0" encoding="utf-8"?>
<p:tagLst xmlns:p="http://schemas.openxmlformats.org/presentationml/2006/main">
  <p:tag name="PA" val="v4.0.0"/>
</p:tagLst>
</file>

<file path=ppt/tags/tag112.xml><?xml version="1.0" encoding="utf-8"?>
<p:tagLst xmlns:p="http://schemas.openxmlformats.org/presentationml/2006/main">
  <p:tag name="PA" val="v4.0.0"/>
</p:tagLst>
</file>

<file path=ppt/tags/tag113.xml><?xml version="1.0" encoding="utf-8"?>
<p:tagLst xmlns:p="http://schemas.openxmlformats.org/presentationml/2006/main">
  <p:tag name="PA" val="v4.0.0"/>
</p:tagLst>
</file>

<file path=ppt/tags/tag114.xml><?xml version="1.0" encoding="utf-8"?>
<p:tagLst xmlns:p="http://schemas.openxmlformats.org/presentationml/2006/main">
  <p:tag name="PA" val="v4.0.0"/>
</p:tagLst>
</file>

<file path=ppt/tags/tag115.xml><?xml version="1.0" encoding="utf-8"?>
<p:tagLst xmlns:p="http://schemas.openxmlformats.org/presentationml/2006/main">
  <p:tag name="PA" val="v4.0.0"/>
</p:tagLst>
</file>

<file path=ppt/tags/tag116.xml><?xml version="1.0" encoding="utf-8"?>
<p:tagLst xmlns:p="http://schemas.openxmlformats.org/presentationml/2006/main">
  <p:tag name="PA" val="v4.0.0"/>
</p:tagLst>
</file>

<file path=ppt/tags/tag117.xml><?xml version="1.0" encoding="utf-8"?>
<p:tagLst xmlns:p="http://schemas.openxmlformats.org/presentationml/2006/main">
  <p:tag name="PA" val="v4.0.0"/>
</p:tagLst>
</file>

<file path=ppt/tags/tag118.xml><?xml version="1.0" encoding="utf-8"?>
<p:tagLst xmlns:p="http://schemas.openxmlformats.org/presentationml/2006/main">
  <p:tag name="PA" val="v4.0.0"/>
</p:tagLst>
</file>

<file path=ppt/tags/tag119.xml><?xml version="1.0" encoding="utf-8"?>
<p:tagLst xmlns:p="http://schemas.openxmlformats.org/presentationml/2006/main">
  <p:tag name="PA" val="v4.0.0"/>
</p:tagLst>
</file>

<file path=ppt/tags/tag12.xml><?xml version="1.0" encoding="utf-8"?>
<p:tagLst xmlns:p="http://schemas.openxmlformats.org/presentationml/2006/main">
  <p:tag name="PA" val="v4.0.0"/>
</p:tagLst>
</file>

<file path=ppt/tags/tag120.xml><?xml version="1.0" encoding="utf-8"?>
<p:tagLst xmlns:p="http://schemas.openxmlformats.org/presentationml/2006/main">
  <p:tag name="PA" val="v4.0.0"/>
</p:tagLst>
</file>

<file path=ppt/tags/tag121.xml><?xml version="1.0" encoding="utf-8"?>
<p:tagLst xmlns:p="http://schemas.openxmlformats.org/presentationml/2006/main">
  <p:tag name="PA" val="v4.0.0"/>
</p:tagLst>
</file>

<file path=ppt/tags/tag122.xml><?xml version="1.0" encoding="utf-8"?>
<p:tagLst xmlns:p="http://schemas.openxmlformats.org/presentationml/2006/main">
  <p:tag name="PA" val="v4.0.0"/>
</p:tagLst>
</file>

<file path=ppt/tags/tag123.xml><?xml version="1.0" encoding="utf-8"?>
<p:tagLst xmlns:p="http://schemas.openxmlformats.org/presentationml/2006/main">
  <p:tag name="PA" val="v4.0.0"/>
</p:tagLst>
</file>

<file path=ppt/tags/tag124.xml><?xml version="1.0" encoding="utf-8"?>
<p:tagLst xmlns:p="http://schemas.openxmlformats.org/presentationml/2006/main">
  <p:tag name="PA" val="v4.0.0"/>
</p:tagLst>
</file>

<file path=ppt/tags/tag125.xml><?xml version="1.0" encoding="utf-8"?>
<p:tagLst xmlns:p="http://schemas.openxmlformats.org/presentationml/2006/main">
  <p:tag name="PA" val="v4.0.0"/>
</p:tagLst>
</file>

<file path=ppt/tags/tag126.xml><?xml version="1.0" encoding="utf-8"?>
<p:tagLst xmlns:p="http://schemas.openxmlformats.org/presentationml/2006/main">
  <p:tag name="PA" val="v4.0.0"/>
</p:tagLst>
</file>

<file path=ppt/tags/tag127.xml><?xml version="1.0" encoding="utf-8"?>
<p:tagLst xmlns:p="http://schemas.openxmlformats.org/presentationml/2006/main">
  <p:tag name="PA" val="v4.0.0"/>
</p:tagLst>
</file>

<file path=ppt/tags/tag128.xml><?xml version="1.0" encoding="utf-8"?>
<p:tagLst xmlns:p="http://schemas.openxmlformats.org/presentationml/2006/main">
  <p:tag name="PA" val="v4.0.0"/>
</p:tagLst>
</file>

<file path=ppt/tags/tag129.xml><?xml version="1.0" encoding="utf-8"?>
<p:tagLst xmlns:p="http://schemas.openxmlformats.org/presentationml/2006/main">
  <p:tag name="PA" val="v4.0.0"/>
</p:tagLst>
</file>

<file path=ppt/tags/tag13.xml><?xml version="1.0" encoding="utf-8"?>
<p:tagLst xmlns:p="http://schemas.openxmlformats.org/presentationml/2006/main">
  <p:tag name="PA" val="v4.0.0"/>
</p:tagLst>
</file>

<file path=ppt/tags/tag130.xml><?xml version="1.0" encoding="utf-8"?>
<p:tagLst xmlns:p="http://schemas.openxmlformats.org/presentationml/2006/main">
  <p:tag name="PA" val="v4.0.0"/>
</p:tagLst>
</file>

<file path=ppt/tags/tag131.xml><?xml version="1.0" encoding="utf-8"?>
<p:tagLst xmlns:p="http://schemas.openxmlformats.org/presentationml/2006/main">
  <p:tag name="PA" val="v4.0.0"/>
</p:tagLst>
</file>

<file path=ppt/tags/tag132.xml><?xml version="1.0" encoding="utf-8"?>
<p:tagLst xmlns:p="http://schemas.openxmlformats.org/presentationml/2006/main">
  <p:tag name="PA" val="v4.0.0"/>
</p:tagLst>
</file>

<file path=ppt/tags/tag133.xml><?xml version="1.0" encoding="utf-8"?>
<p:tagLst xmlns:p="http://schemas.openxmlformats.org/presentationml/2006/main">
  <p:tag name="PA" val="v4.0.0"/>
</p:tagLst>
</file>

<file path=ppt/tags/tag134.xml><?xml version="1.0" encoding="utf-8"?>
<p:tagLst xmlns:p="http://schemas.openxmlformats.org/presentationml/2006/main">
  <p:tag name="PA" val="v4.0.0"/>
</p:tagLst>
</file>

<file path=ppt/tags/tag135.xml><?xml version="1.0" encoding="utf-8"?>
<p:tagLst xmlns:p="http://schemas.openxmlformats.org/presentationml/2006/main">
  <p:tag name="PA" val="v4.0.0"/>
</p:tagLst>
</file>

<file path=ppt/tags/tag136.xml><?xml version="1.0" encoding="utf-8"?>
<p:tagLst xmlns:p="http://schemas.openxmlformats.org/presentationml/2006/main">
  <p:tag name="PA" val="v4.0.0"/>
</p:tagLst>
</file>

<file path=ppt/tags/tag137.xml><?xml version="1.0" encoding="utf-8"?>
<p:tagLst xmlns:p="http://schemas.openxmlformats.org/presentationml/2006/main">
  <p:tag name="PA" val="v4.0.0"/>
</p:tagLst>
</file>

<file path=ppt/tags/tag138.xml><?xml version="1.0" encoding="utf-8"?>
<p:tagLst xmlns:p="http://schemas.openxmlformats.org/presentationml/2006/main">
  <p:tag name="PA" val="v4.0.0"/>
</p:tagLst>
</file>

<file path=ppt/tags/tag139.xml><?xml version="1.0" encoding="utf-8"?>
<p:tagLst xmlns:p="http://schemas.openxmlformats.org/presentationml/2006/main">
  <p:tag name="PA" val="v4.0.0"/>
</p:tagLst>
</file>

<file path=ppt/tags/tag14.xml><?xml version="1.0" encoding="utf-8"?>
<p:tagLst xmlns:p="http://schemas.openxmlformats.org/presentationml/2006/main">
  <p:tag name="PA" val="v4.0.0"/>
</p:tagLst>
</file>

<file path=ppt/tags/tag140.xml><?xml version="1.0" encoding="utf-8"?>
<p:tagLst xmlns:p="http://schemas.openxmlformats.org/presentationml/2006/main">
  <p:tag name="PA" val="v4.0.0"/>
</p:tagLst>
</file>

<file path=ppt/tags/tag141.xml><?xml version="1.0" encoding="utf-8"?>
<p:tagLst xmlns:p="http://schemas.openxmlformats.org/presentationml/2006/main">
  <p:tag name="PA" val="v4.0.0"/>
</p:tagLst>
</file>

<file path=ppt/tags/tag142.xml><?xml version="1.0" encoding="utf-8"?>
<p:tagLst xmlns:p="http://schemas.openxmlformats.org/presentationml/2006/main">
  <p:tag name="PA" val="v4.0.0"/>
</p:tagLst>
</file>

<file path=ppt/tags/tag143.xml><?xml version="1.0" encoding="utf-8"?>
<p:tagLst xmlns:p="http://schemas.openxmlformats.org/presentationml/2006/main">
  <p:tag name="PA" val="v4.0.0"/>
</p:tagLst>
</file>

<file path=ppt/tags/tag144.xml><?xml version="1.0" encoding="utf-8"?>
<p:tagLst xmlns:p="http://schemas.openxmlformats.org/presentationml/2006/main">
  <p:tag name="PA" val="v4.0.0"/>
</p:tagLst>
</file>

<file path=ppt/tags/tag145.xml><?xml version="1.0" encoding="utf-8"?>
<p:tagLst xmlns:p="http://schemas.openxmlformats.org/presentationml/2006/main">
  <p:tag name="PA" val="v4.0.0"/>
</p:tagLst>
</file>

<file path=ppt/tags/tag146.xml><?xml version="1.0" encoding="utf-8"?>
<p:tagLst xmlns:p="http://schemas.openxmlformats.org/presentationml/2006/main">
  <p:tag name="PA" val="v4.0.0"/>
</p:tagLst>
</file>

<file path=ppt/tags/tag147.xml><?xml version="1.0" encoding="utf-8"?>
<p:tagLst xmlns:p="http://schemas.openxmlformats.org/presentationml/2006/main">
  <p:tag name="PA" val="v4.0.0"/>
</p:tagLst>
</file>

<file path=ppt/tags/tag148.xml><?xml version="1.0" encoding="utf-8"?>
<p:tagLst xmlns:p="http://schemas.openxmlformats.org/presentationml/2006/main">
  <p:tag name="PA" val="v4.0.0"/>
</p:tagLst>
</file>

<file path=ppt/tags/tag149.xml><?xml version="1.0" encoding="utf-8"?>
<p:tagLst xmlns:p="http://schemas.openxmlformats.org/presentationml/2006/main">
  <p:tag name="PA" val="v4.0.0"/>
</p:tagLst>
</file>

<file path=ppt/tags/tag15.xml><?xml version="1.0" encoding="utf-8"?>
<p:tagLst xmlns:p="http://schemas.openxmlformats.org/presentationml/2006/main">
  <p:tag name="PA" val="v4.0.0"/>
</p:tagLst>
</file>

<file path=ppt/tags/tag150.xml><?xml version="1.0" encoding="utf-8"?>
<p:tagLst xmlns:p="http://schemas.openxmlformats.org/presentationml/2006/main">
  <p:tag name="PA" val="v4.0.0"/>
</p:tagLst>
</file>

<file path=ppt/tags/tag151.xml><?xml version="1.0" encoding="utf-8"?>
<p:tagLst xmlns:p="http://schemas.openxmlformats.org/presentationml/2006/main">
  <p:tag name="PA" val="v4.0.0"/>
</p:tagLst>
</file>

<file path=ppt/tags/tag152.xml><?xml version="1.0" encoding="utf-8"?>
<p:tagLst xmlns:p="http://schemas.openxmlformats.org/presentationml/2006/main">
  <p:tag name="PA" val="v4.0.0"/>
</p:tagLst>
</file>

<file path=ppt/tags/tag153.xml><?xml version="1.0" encoding="utf-8"?>
<p:tagLst xmlns:p="http://schemas.openxmlformats.org/presentationml/2006/main">
  <p:tag name="PA" val="v4.0.0"/>
</p:tagLst>
</file>

<file path=ppt/tags/tag154.xml><?xml version="1.0" encoding="utf-8"?>
<p:tagLst xmlns:p="http://schemas.openxmlformats.org/presentationml/2006/main">
  <p:tag name="PA" val="v4.0.0"/>
</p:tagLst>
</file>

<file path=ppt/tags/tag155.xml><?xml version="1.0" encoding="utf-8"?>
<p:tagLst xmlns:p="http://schemas.openxmlformats.org/presentationml/2006/main">
  <p:tag name="PA" val="v4.0.0"/>
</p:tagLst>
</file>

<file path=ppt/tags/tag156.xml><?xml version="1.0" encoding="utf-8"?>
<p:tagLst xmlns:p="http://schemas.openxmlformats.org/presentationml/2006/main">
  <p:tag name="PA" val="v4.0.0"/>
</p:tagLst>
</file>

<file path=ppt/tags/tag157.xml><?xml version="1.0" encoding="utf-8"?>
<p:tagLst xmlns:p="http://schemas.openxmlformats.org/presentationml/2006/main">
  <p:tag name="PA" val="v4.0.0"/>
</p:tagLst>
</file>

<file path=ppt/tags/tag158.xml><?xml version="1.0" encoding="utf-8"?>
<p:tagLst xmlns:p="http://schemas.openxmlformats.org/presentationml/2006/main">
  <p:tag name="PA" val="v4.0.0"/>
</p:tagLst>
</file>

<file path=ppt/tags/tag159.xml><?xml version="1.0" encoding="utf-8"?>
<p:tagLst xmlns:p="http://schemas.openxmlformats.org/presentationml/2006/main">
  <p:tag name="PA" val="v4.0.0"/>
</p:tagLst>
</file>

<file path=ppt/tags/tag16.xml><?xml version="1.0" encoding="utf-8"?>
<p:tagLst xmlns:p="http://schemas.openxmlformats.org/presentationml/2006/main">
  <p:tag name="PA" val="v4.0.0"/>
</p:tagLst>
</file>

<file path=ppt/tags/tag160.xml><?xml version="1.0" encoding="utf-8"?>
<p:tagLst xmlns:p="http://schemas.openxmlformats.org/presentationml/2006/main">
  <p:tag name="PA" val="v4.0.0"/>
</p:tagLst>
</file>

<file path=ppt/tags/tag161.xml><?xml version="1.0" encoding="utf-8"?>
<p:tagLst xmlns:p="http://schemas.openxmlformats.org/presentationml/2006/main">
  <p:tag name="PA" val="v4.0.0"/>
</p:tagLst>
</file>

<file path=ppt/tags/tag162.xml><?xml version="1.0" encoding="utf-8"?>
<p:tagLst xmlns:p="http://schemas.openxmlformats.org/presentationml/2006/main">
  <p:tag name="PA" val="v4.0.0"/>
</p:tagLst>
</file>

<file path=ppt/tags/tag163.xml><?xml version="1.0" encoding="utf-8"?>
<p:tagLst xmlns:p="http://schemas.openxmlformats.org/presentationml/2006/main">
  <p:tag name="PA" val="v4.0.0"/>
</p:tagLst>
</file>

<file path=ppt/tags/tag164.xml><?xml version="1.0" encoding="utf-8"?>
<p:tagLst xmlns:p="http://schemas.openxmlformats.org/presentationml/2006/main">
  <p:tag name="PA" val="v4.0.0"/>
</p:tagLst>
</file>

<file path=ppt/tags/tag165.xml><?xml version="1.0" encoding="utf-8"?>
<p:tagLst xmlns:p="http://schemas.openxmlformats.org/presentationml/2006/main">
  <p:tag name="PA" val="v4.0.0"/>
</p:tagLst>
</file>

<file path=ppt/tags/tag166.xml><?xml version="1.0" encoding="utf-8"?>
<p:tagLst xmlns:p="http://schemas.openxmlformats.org/presentationml/2006/main">
  <p:tag name="PA" val="v4.0.0"/>
</p:tagLst>
</file>

<file path=ppt/tags/tag167.xml><?xml version="1.0" encoding="utf-8"?>
<p:tagLst xmlns:p="http://schemas.openxmlformats.org/presentationml/2006/main">
  <p:tag name="PA" val="v4.0.0"/>
</p:tagLst>
</file>

<file path=ppt/tags/tag168.xml><?xml version="1.0" encoding="utf-8"?>
<p:tagLst xmlns:p="http://schemas.openxmlformats.org/presentationml/2006/main">
  <p:tag name="PA" val="v4.0.0"/>
</p:tagLst>
</file>

<file path=ppt/tags/tag169.xml><?xml version="1.0" encoding="utf-8"?>
<p:tagLst xmlns:p="http://schemas.openxmlformats.org/presentationml/2006/main">
  <p:tag name="PA" val="v4.0.0"/>
</p:tagLst>
</file>

<file path=ppt/tags/tag17.xml><?xml version="1.0" encoding="utf-8"?>
<p:tagLst xmlns:p="http://schemas.openxmlformats.org/presentationml/2006/main">
  <p:tag name="PA" val="v4.0.0"/>
</p:tagLst>
</file>

<file path=ppt/tags/tag170.xml><?xml version="1.0" encoding="utf-8"?>
<p:tagLst xmlns:p="http://schemas.openxmlformats.org/presentationml/2006/main">
  <p:tag name="PA" val="v4.0.0"/>
</p:tagLst>
</file>

<file path=ppt/tags/tag171.xml><?xml version="1.0" encoding="utf-8"?>
<p:tagLst xmlns:p="http://schemas.openxmlformats.org/presentationml/2006/main">
  <p:tag name="PA" val="v4.0.0"/>
</p:tagLst>
</file>

<file path=ppt/tags/tag172.xml><?xml version="1.0" encoding="utf-8"?>
<p:tagLst xmlns:p="http://schemas.openxmlformats.org/presentationml/2006/main">
  <p:tag name="PA" val="v4.0.0"/>
</p:tagLst>
</file>

<file path=ppt/tags/tag173.xml><?xml version="1.0" encoding="utf-8"?>
<p:tagLst xmlns:p="http://schemas.openxmlformats.org/presentationml/2006/main">
  <p:tag name="PA" val="v4.0.0"/>
</p:tagLst>
</file>

<file path=ppt/tags/tag174.xml><?xml version="1.0" encoding="utf-8"?>
<p:tagLst xmlns:p="http://schemas.openxmlformats.org/presentationml/2006/main">
  <p:tag name="PA" val="v4.0.0"/>
</p:tagLst>
</file>

<file path=ppt/tags/tag175.xml><?xml version="1.0" encoding="utf-8"?>
<p:tagLst xmlns:p="http://schemas.openxmlformats.org/presentationml/2006/main">
  <p:tag name="PA" val="v4.0.0"/>
</p:tagLst>
</file>

<file path=ppt/tags/tag176.xml><?xml version="1.0" encoding="utf-8"?>
<p:tagLst xmlns:p="http://schemas.openxmlformats.org/presentationml/2006/main">
  <p:tag name="PA" val="v4.0.0"/>
</p:tagLst>
</file>

<file path=ppt/tags/tag177.xml><?xml version="1.0" encoding="utf-8"?>
<p:tagLst xmlns:p="http://schemas.openxmlformats.org/presentationml/2006/main">
  <p:tag name="PA" val="v4.0.0"/>
</p:tagLst>
</file>

<file path=ppt/tags/tag178.xml><?xml version="1.0" encoding="utf-8"?>
<p:tagLst xmlns:p="http://schemas.openxmlformats.org/presentationml/2006/main">
  <p:tag name="PA" val="v4.0.0"/>
</p:tagLst>
</file>

<file path=ppt/tags/tag179.xml><?xml version="1.0" encoding="utf-8"?>
<p:tagLst xmlns:p="http://schemas.openxmlformats.org/presentationml/2006/main">
  <p:tag name="PA" val="v4.0.0"/>
</p:tagLst>
</file>

<file path=ppt/tags/tag18.xml><?xml version="1.0" encoding="utf-8"?>
<p:tagLst xmlns:p="http://schemas.openxmlformats.org/presentationml/2006/main">
  <p:tag name="PA" val="v4.0.0"/>
</p:tagLst>
</file>

<file path=ppt/tags/tag180.xml><?xml version="1.0" encoding="utf-8"?>
<p:tagLst xmlns:p="http://schemas.openxmlformats.org/presentationml/2006/main">
  <p:tag name="PA" val="v4.0.0"/>
</p:tagLst>
</file>

<file path=ppt/tags/tag181.xml><?xml version="1.0" encoding="utf-8"?>
<p:tagLst xmlns:p="http://schemas.openxmlformats.org/presentationml/2006/main">
  <p:tag name="PA" val="v4.0.0"/>
</p:tagLst>
</file>

<file path=ppt/tags/tag182.xml><?xml version="1.0" encoding="utf-8"?>
<p:tagLst xmlns:p="http://schemas.openxmlformats.org/presentationml/2006/main">
  <p:tag name="PA" val="v4.0.0"/>
</p:tagLst>
</file>

<file path=ppt/tags/tag183.xml><?xml version="1.0" encoding="utf-8"?>
<p:tagLst xmlns:p="http://schemas.openxmlformats.org/presentationml/2006/main">
  <p:tag name="PA" val="v4.0.0"/>
</p:tagLst>
</file>

<file path=ppt/tags/tag184.xml><?xml version="1.0" encoding="utf-8"?>
<p:tagLst xmlns:p="http://schemas.openxmlformats.org/presentationml/2006/main">
  <p:tag name="PA" val="v4.0.0"/>
</p:tagLst>
</file>

<file path=ppt/tags/tag185.xml><?xml version="1.0" encoding="utf-8"?>
<p:tagLst xmlns:p="http://schemas.openxmlformats.org/presentationml/2006/main">
  <p:tag name="PA" val="v4.0.0"/>
</p:tagLst>
</file>

<file path=ppt/tags/tag186.xml><?xml version="1.0" encoding="utf-8"?>
<p:tagLst xmlns:p="http://schemas.openxmlformats.org/presentationml/2006/main">
  <p:tag name="PA" val="v4.0.0"/>
</p:tagLst>
</file>

<file path=ppt/tags/tag187.xml><?xml version="1.0" encoding="utf-8"?>
<p:tagLst xmlns:p="http://schemas.openxmlformats.org/presentationml/2006/main">
  <p:tag name="PA" val="v4.0.0"/>
</p:tagLst>
</file>

<file path=ppt/tags/tag188.xml><?xml version="1.0" encoding="utf-8"?>
<p:tagLst xmlns:p="http://schemas.openxmlformats.org/presentationml/2006/main">
  <p:tag name="PA" val="v4.0.0"/>
</p:tagLst>
</file>

<file path=ppt/tags/tag189.xml><?xml version="1.0" encoding="utf-8"?>
<p:tagLst xmlns:p="http://schemas.openxmlformats.org/presentationml/2006/main">
  <p:tag name="PA" val="v4.0.0"/>
</p:tagLst>
</file>

<file path=ppt/tags/tag19.xml><?xml version="1.0" encoding="utf-8"?>
<p:tagLst xmlns:p="http://schemas.openxmlformats.org/presentationml/2006/main">
  <p:tag name="PA" val="v4.0.0"/>
</p:tagLst>
</file>

<file path=ppt/tags/tag190.xml><?xml version="1.0" encoding="utf-8"?>
<p:tagLst xmlns:p="http://schemas.openxmlformats.org/presentationml/2006/main">
  <p:tag name="PA" val="v4.0.0"/>
</p:tagLst>
</file>

<file path=ppt/tags/tag191.xml><?xml version="1.0" encoding="utf-8"?>
<p:tagLst xmlns:p="http://schemas.openxmlformats.org/presentationml/2006/main">
  <p:tag name="PA" val="v4.0.0"/>
</p:tagLst>
</file>

<file path=ppt/tags/tag192.xml><?xml version="1.0" encoding="utf-8"?>
<p:tagLst xmlns:p="http://schemas.openxmlformats.org/presentationml/2006/main">
  <p:tag name="PA" val="v4.0.0"/>
</p:tagLst>
</file>

<file path=ppt/tags/tag193.xml><?xml version="1.0" encoding="utf-8"?>
<p:tagLst xmlns:p="http://schemas.openxmlformats.org/presentationml/2006/main">
  <p:tag name="PA" val="v4.0.0"/>
</p:tagLst>
</file>

<file path=ppt/tags/tag194.xml><?xml version="1.0" encoding="utf-8"?>
<p:tagLst xmlns:p="http://schemas.openxmlformats.org/presentationml/2006/main">
  <p:tag name="PA" val="v4.0.0"/>
</p:tagLst>
</file>

<file path=ppt/tags/tag195.xml><?xml version="1.0" encoding="utf-8"?>
<p:tagLst xmlns:p="http://schemas.openxmlformats.org/presentationml/2006/main">
  <p:tag name="PA" val="v4.0.0"/>
</p:tagLst>
</file>

<file path=ppt/tags/tag196.xml><?xml version="1.0" encoding="utf-8"?>
<p:tagLst xmlns:p="http://schemas.openxmlformats.org/presentationml/2006/main">
  <p:tag name="PA" val="v4.0.0"/>
</p:tagLst>
</file>

<file path=ppt/tags/tag197.xml><?xml version="1.0" encoding="utf-8"?>
<p:tagLst xmlns:p="http://schemas.openxmlformats.org/presentationml/2006/main">
  <p:tag name="PA" val="v4.0.0"/>
</p:tagLst>
</file>

<file path=ppt/tags/tag198.xml><?xml version="1.0" encoding="utf-8"?>
<p:tagLst xmlns:p="http://schemas.openxmlformats.org/presentationml/2006/main">
  <p:tag name="PA" val="v4.0.0"/>
</p:tagLst>
</file>

<file path=ppt/tags/tag199.xml><?xml version="1.0" encoding="utf-8"?>
<p:tagLst xmlns:p="http://schemas.openxmlformats.org/presentationml/2006/main">
  <p:tag name="PA" val="v4.0.0"/>
</p:tagLst>
</file>

<file path=ppt/tags/tag2.xml><?xml version="1.0" encoding="utf-8"?>
<p:tagLst xmlns:p="http://schemas.openxmlformats.org/presentationml/2006/main">
  <p:tag name="PA" val="v4.0.0"/>
</p:tagLst>
</file>

<file path=ppt/tags/tag20.xml><?xml version="1.0" encoding="utf-8"?>
<p:tagLst xmlns:p="http://schemas.openxmlformats.org/presentationml/2006/main">
  <p:tag name="PA" val="v4.0.0"/>
</p:tagLst>
</file>

<file path=ppt/tags/tag200.xml><?xml version="1.0" encoding="utf-8"?>
<p:tagLst xmlns:p="http://schemas.openxmlformats.org/presentationml/2006/main">
  <p:tag name="PA" val="v4.0.0"/>
</p:tagLst>
</file>

<file path=ppt/tags/tag201.xml><?xml version="1.0" encoding="utf-8"?>
<p:tagLst xmlns:p="http://schemas.openxmlformats.org/presentationml/2006/main">
  <p:tag name="PA" val="v4.0.0"/>
</p:tagLst>
</file>

<file path=ppt/tags/tag202.xml><?xml version="1.0" encoding="utf-8"?>
<p:tagLst xmlns:p="http://schemas.openxmlformats.org/presentationml/2006/main">
  <p:tag name="PA" val="v4.0.0"/>
</p:tagLst>
</file>

<file path=ppt/tags/tag203.xml><?xml version="1.0" encoding="utf-8"?>
<p:tagLst xmlns:p="http://schemas.openxmlformats.org/presentationml/2006/main">
  <p:tag name="PA" val="v4.0.0"/>
</p:tagLst>
</file>

<file path=ppt/tags/tag204.xml><?xml version="1.0" encoding="utf-8"?>
<p:tagLst xmlns:p="http://schemas.openxmlformats.org/presentationml/2006/main">
  <p:tag name="PA" val="v4.0.0"/>
</p:tagLst>
</file>

<file path=ppt/tags/tag205.xml><?xml version="1.0" encoding="utf-8"?>
<p:tagLst xmlns:p="http://schemas.openxmlformats.org/presentationml/2006/main">
  <p:tag name="PA" val="v4.0.0"/>
</p:tagLst>
</file>

<file path=ppt/tags/tag206.xml><?xml version="1.0" encoding="utf-8"?>
<p:tagLst xmlns:p="http://schemas.openxmlformats.org/presentationml/2006/main">
  <p:tag name="PA" val="v4.0.0"/>
</p:tagLst>
</file>

<file path=ppt/tags/tag207.xml><?xml version="1.0" encoding="utf-8"?>
<p:tagLst xmlns:p="http://schemas.openxmlformats.org/presentationml/2006/main">
  <p:tag name="PA" val="v4.0.0"/>
</p:tagLst>
</file>

<file path=ppt/tags/tag208.xml><?xml version="1.0" encoding="utf-8"?>
<p:tagLst xmlns:p="http://schemas.openxmlformats.org/presentationml/2006/main">
  <p:tag name="PA" val="v4.0.0"/>
</p:tagLst>
</file>

<file path=ppt/tags/tag209.xml><?xml version="1.0" encoding="utf-8"?>
<p:tagLst xmlns:p="http://schemas.openxmlformats.org/presentationml/2006/main">
  <p:tag name="PA" val="v4.0.0"/>
</p:tagLst>
</file>

<file path=ppt/tags/tag21.xml><?xml version="1.0" encoding="utf-8"?>
<p:tagLst xmlns:p="http://schemas.openxmlformats.org/presentationml/2006/main">
  <p:tag name="PA" val="v4.0.0"/>
</p:tagLst>
</file>

<file path=ppt/tags/tag210.xml><?xml version="1.0" encoding="utf-8"?>
<p:tagLst xmlns:p="http://schemas.openxmlformats.org/presentationml/2006/main">
  <p:tag name="PA" val="v4.0.0"/>
</p:tagLst>
</file>

<file path=ppt/tags/tag211.xml><?xml version="1.0" encoding="utf-8"?>
<p:tagLst xmlns:p="http://schemas.openxmlformats.org/presentationml/2006/main">
  <p:tag name="PA" val="v4.0.0"/>
</p:tagLst>
</file>

<file path=ppt/tags/tag212.xml><?xml version="1.0" encoding="utf-8"?>
<p:tagLst xmlns:p="http://schemas.openxmlformats.org/presentationml/2006/main">
  <p:tag name="PA" val="v4.0.0"/>
</p:tagLst>
</file>

<file path=ppt/tags/tag213.xml><?xml version="1.0" encoding="utf-8"?>
<p:tagLst xmlns:p="http://schemas.openxmlformats.org/presentationml/2006/main">
  <p:tag name="PA" val="v4.0.0"/>
</p:tagLst>
</file>

<file path=ppt/tags/tag214.xml><?xml version="1.0" encoding="utf-8"?>
<p:tagLst xmlns:p="http://schemas.openxmlformats.org/presentationml/2006/main">
  <p:tag name="PA" val="v4.0.0"/>
</p:tagLst>
</file>

<file path=ppt/tags/tag215.xml><?xml version="1.0" encoding="utf-8"?>
<p:tagLst xmlns:p="http://schemas.openxmlformats.org/presentationml/2006/main">
  <p:tag name="PA" val="v4.0.0"/>
</p:tagLst>
</file>

<file path=ppt/tags/tag216.xml><?xml version="1.0" encoding="utf-8"?>
<p:tagLst xmlns:p="http://schemas.openxmlformats.org/presentationml/2006/main">
  <p:tag name="PA" val="v4.0.0"/>
</p:tagLst>
</file>

<file path=ppt/tags/tag217.xml><?xml version="1.0" encoding="utf-8"?>
<p:tagLst xmlns:p="http://schemas.openxmlformats.org/presentationml/2006/main">
  <p:tag name="PA" val="v4.0.0"/>
</p:tagLst>
</file>

<file path=ppt/tags/tag218.xml><?xml version="1.0" encoding="utf-8"?>
<p:tagLst xmlns:p="http://schemas.openxmlformats.org/presentationml/2006/main">
  <p:tag name="PA" val="v4.0.0"/>
</p:tagLst>
</file>

<file path=ppt/tags/tag219.xml><?xml version="1.0" encoding="utf-8"?>
<p:tagLst xmlns:p="http://schemas.openxmlformats.org/presentationml/2006/main">
  <p:tag name="PA" val="v4.0.0"/>
</p:tagLst>
</file>

<file path=ppt/tags/tag22.xml><?xml version="1.0" encoding="utf-8"?>
<p:tagLst xmlns:p="http://schemas.openxmlformats.org/presentationml/2006/main">
  <p:tag name="PA" val="v4.0.0"/>
</p:tagLst>
</file>

<file path=ppt/tags/tag220.xml><?xml version="1.0" encoding="utf-8"?>
<p:tagLst xmlns:p="http://schemas.openxmlformats.org/presentationml/2006/main">
  <p:tag name="PA" val="v4.0.0"/>
</p:tagLst>
</file>

<file path=ppt/tags/tag221.xml><?xml version="1.0" encoding="utf-8"?>
<p:tagLst xmlns:p="http://schemas.openxmlformats.org/presentationml/2006/main">
  <p:tag name="PA" val="v4.0.0"/>
</p:tagLst>
</file>

<file path=ppt/tags/tag222.xml><?xml version="1.0" encoding="utf-8"?>
<p:tagLst xmlns:p="http://schemas.openxmlformats.org/presentationml/2006/main">
  <p:tag name="PA" val="v4.0.0"/>
</p:tagLst>
</file>

<file path=ppt/tags/tag223.xml><?xml version="1.0" encoding="utf-8"?>
<p:tagLst xmlns:p="http://schemas.openxmlformats.org/presentationml/2006/main">
  <p:tag name="PA" val="v4.0.0"/>
</p:tagLst>
</file>

<file path=ppt/tags/tag224.xml><?xml version="1.0" encoding="utf-8"?>
<p:tagLst xmlns:p="http://schemas.openxmlformats.org/presentationml/2006/main">
  <p:tag name="PA" val="v4.0.0"/>
</p:tagLst>
</file>

<file path=ppt/tags/tag225.xml><?xml version="1.0" encoding="utf-8"?>
<p:tagLst xmlns:p="http://schemas.openxmlformats.org/presentationml/2006/main">
  <p:tag name="PA" val="v4.0.0"/>
</p:tagLst>
</file>

<file path=ppt/tags/tag226.xml><?xml version="1.0" encoding="utf-8"?>
<p:tagLst xmlns:p="http://schemas.openxmlformats.org/presentationml/2006/main">
  <p:tag name="PA" val="v4.0.0"/>
</p:tagLst>
</file>

<file path=ppt/tags/tag227.xml><?xml version="1.0" encoding="utf-8"?>
<p:tagLst xmlns:p="http://schemas.openxmlformats.org/presentationml/2006/main">
  <p:tag name="PA" val="v4.0.0"/>
</p:tagLst>
</file>

<file path=ppt/tags/tag228.xml><?xml version="1.0" encoding="utf-8"?>
<p:tagLst xmlns:p="http://schemas.openxmlformats.org/presentationml/2006/main">
  <p:tag name="PA" val="v4.0.0"/>
</p:tagLst>
</file>

<file path=ppt/tags/tag229.xml><?xml version="1.0" encoding="utf-8"?>
<p:tagLst xmlns:p="http://schemas.openxmlformats.org/presentationml/2006/main">
  <p:tag name="PA" val="v4.0.0"/>
</p:tagLst>
</file>

<file path=ppt/tags/tag23.xml><?xml version="1.0" encoding="utf-8"?>
<p:tagLst xmlns:p="http://schemas.openxmlformats.org/presentationml/2006/main">
  <p:tag name="PA" val="v4.0.0"/>
</p:tagLst>
</file>

<file path=ppt/tags/tag230.xml><?xml version="1.0" encoding="utf-8"?>
<p:tagLst xmlns:p="http://schemas.openxmlformats.org/presentationml/2006/main">
  <p:tag name="PA" val="v4.0.0"/>
</p:tagLst>
</file>

<file path=ppt/tags/tag231.xml><?xml version="1.0" encoding="utf-8"?>
<p:tagLst xmlns:p="http://schemas.openxmlformats.org/presentationml/2006/main">
  <p:tag name="PA" val="v4.0.0"/>
</p:tagLst>
</file>

<file path=ppt/tags/tag232.xml><?xml version="1.0" encoding="utf-8"?>
<p:tagLst xmlns:p="http://schemas.openxmlformats.org/presentationml/2006/main">
  <p:tag name="PA" val="v4.0.0"/>
</p:tagLst>
</file>

<file path=ppt/tags/tag233.xml><?xml version="1.0" encoding="utf-8"?>
<p:tagLst xmlns:p="http://schemas.openxmlformats.org/presentationml/2006/main">
  <p:tag name="PA" val="v4.0.0"/>
</p:tagLst>
</file>

<file path=ppt/tags/tag234.xml><?xml version="1.0" encoding="utf-8"?>
<p:tagLst xmlns:p="http://schemas.openxmlformats.org/presentationml/2006/main">
  <p:tag name="PA" val="v4.0.0"/>
</p:tagLst>
</file>

<file path=ppt/tags/tag235.xml><?xml version="1.0" encoding="utf-8"?>
<p:tagLst xmlns:p="http://schemas.openxmlformats.org/presentationml/2006/main">
  <p:tag name="PA" val="v4.0.0"/>
</p:tagLst>
</file>

<file path=ppt/tags/tag236.xml><?xml version="1.0" encoding="utf-8"?>
<p:tagLst xmlns:p="http://schemas.openxmlformats.org/presentationml/2006/main">
  <p:tag name="PA" val="v4.0.0"/>
</p:tagLst>
</file>

<file path=ppt/tags/tag237.xml><?xml version="1.0" encoding="utf-8"?>
<p:tagLst xmlns:p="http://schemas.openxmlformats.org/presentationml/2006/main">
  <p:tag name="PA" val="v4.0.0"/>
</p:tagLst>
</file>

<file path=ppt/tags/tag238.xml><?xml version="1.0" encoding="utf-8"?>
<p:tagLst xmlns:p="http://schemas.openxmlformats.org/presentationml/2006/main">
  <p:tag name="PA" val="v4.0.0"/>
</p:tagLst>
</file>

<file path=ppt/tags/tag239.xml><?xml version="1.0" encoding="utf-8"?>
<p:tagLst xmlns:p="http://schemas.openxmlformats.org/presentationml/2006/main">
  <p:tag name="PA" val="v4.0.0"/>
</p:tagLst>
</file>

<file path=ppt/tags/tag24.xml><?xml version="1.0" encoding="utf-8"?>
<p:tagLst xmlns:p="http://schemas.openxmlformats.org/presentationml/2006/main">
  <p:tag name="PA" val="v4.0.0"/>
</p:tagLst>
</file>

<file path=ppt/tags/tag240.xml><?xml version="1.0" encoding="utf-8"?>
<p:tagLst xmlns:p="http://schemas.openxmlformats.org/presentationml/2006/main">
  <p:tag name="PA" val="v4.0.0"/>
</p:tagLst>
</file>

<file path=ppt/tags/tag241.xml><?xml version="1.0" encoding="utf-8"?>
<p:tagLst xmlns:p="http://schemas.openxmlformats.org/presentationml/2006/main">
  <p:tag name="PA" val="v4.0.0"/>
</p:tagLst>
</file>

<file path=ppt/tags/tag242.xml><?xml version="1.0" encoding="utf-8"?>
<p:tagLst xmlns:p="http://schemas.openxmlformats.org/presentationml/2006/main">
  <p:tag name="PA" val="v4.0.0"/>
</p:tagLst>
</file>

<file path=ppt/tags/tag243.xml><?xml version="1.0" encoding="utf-8"?>
<p:tagLst xmlns:p="http://schemas.openxmlformats.org/presentationml/2006/main">
  <p:tag name="PA" val="v4.0.0"/>
</p:tagLst>
</file>

<file path=ppt/tags/tag244.xml><?xml version="1.0" encoding="utf-8"?>
<p:tagLst xmlns:p="http://schemas.openxmlformats.org/presentationml/2006/main">
  <p:tag name="PA" val="v4.0.0"/>
</p:tagLst>
</file>

<file path=ppt/tags/tag245.xml><?xml version="1.0" encoding="utf-8"?>
<p:tagLst xmlns:p="http://schemas.openxmlformats.org/presentationml/2006/main">
  <p:tag name="PA" val="v4.0.0"/>
</p:tagLst>
</file>

<file path=ppt/tags/tag246.xml><?xml version="1.0" encoding="utf-8"?>
<p:tagLst xmlns:p="http://schemas.openxmlformats.org/presentationml/2006/main">
  <p:tag name="PA" val="v4.0.0"/>
</p:tagLst>
</file>

<file path=ppt/tags/tag247.xml><?xml version="1.0" encoding="utf-8"?>
<p:tagLst xmlns:p="http://schemas.openxmlformats.org/presentationml/2006/main">
  <p:tag name="PA" val="v4.0.0"/>
</p:tagLst>
</file>

<file path=ppt/tags/tag248.xml><?xml version="1.0" encoding="utf-8"?>
<p:tagLst xmlns:p="http://schemas.openxmlformats.org/presentationml/2006/main">
  <p:tag name="PA" val="v4.0.0"/>
</p:tagLst>
</file>

<file path=ppt/tags/tag249.xml><?xml version="1.0" encoding="utf-8"?>
<p:tagLst xmlns:p="http://schemas.openxmlformats.org/presentationml/2006/main">
  <p:tag name="PA" val="v4.0.0"/>
</p:tagLst>
</file>

<file path=ppt/tags/tag25.xml><?xml version="1.0" encoding="utf-8"?>
<p:tagLst xmlns:p="http://schemas.openxmlformats.org/presentationml/2006/main">
  <p:tag name="PA" val="v4.0.0"/>
</p:tagLst>
</file>

<file path=ppt/tags/tag250.xml><?xml version="1.0" encoding="utf-8"?>
<p:tagLst xmlns:p="http://schemas.openxmlformats.org/presentationml/2006/main">
  <p:tag name="PA" val="v4.0.0"/>
</p:tagLst>
</file>

<file path=ppt/tags/tag251.xml><?xml version="1.0" encoding="utf-8"?>
<p:tagLst xmlns:p="http://schemas.openxmlformats.org/presentationml/2006/main">
  <p:tag name="PA" val="v4.0.0"/>
</p:tagLst>
</file>

<file path=ppt/tags/tag252.xml><?xml version="1.0" encoding="utf-8"?>
<p:tagLst xmlns:p="http://schemas.openxmlformats.org/presentationml/2006/main">
  <p:tag name="PA" val="v4.0.0"/>
</p:tagLst>
</file>

<file path=ppt/tags/tag253.xml><?xml version="1.0" encoding="utf-8"?>
<p:tagLst xmlns:p="http://schemas.openxmlformats.org/presentationml/2006/main">
  <p:tag name="PA" val="v4.0.0"/>
</p:tagLst>
</file>

<file path=ppt/tags/tag254.xml><?xml version="1.0" encoding="utf-8"?>
<p:tagLst xmlns:p="http://schemas.openxmlformats.org/presentationml/2006/main">
  <p:tag name="PA" val="v4.0.0"/>
</p:tagLst>
</file>

<file path=ppt/tags/tag255.xml><?xml version="1.0" encoding="utf-8"?>
<p:tagLst xmlns:p="http://schemas.openxmlformats.org/presentationml/2006/main">
  <p:tag name="PA" val="v4.0.0"/>
</p:tagLst>
</file>

<file path=ppt/tags/tag256.xml><?xml version="1.0" encoding="utf-8"?>
<p:tagLst xmlns:p="http://schemas.openxmlformats.org/presentationml/2006/main">
  <p:tag name="PA" val="v4.0.0"/>
</p:tagLst>
</file>

<file path=ppt/tags/tag257.xml><?xml version="1.0" encoding="utf-8"?>
<p:tagLst xmlns:p="http://schemas.openxmlformats.org/presentationml/2006/main">
  <p:tag name="PA" val="v4.0.0"/>
</p:tagLst>
</file>

<file path=ppt/tags/tag258.xml><?xml version="1.0" encoding="utf-8"?>
<p:tagLst xmlns:p="http://schemas.openxmlformats.org/presentationml/2006/main">
  <p:tag name="PA" val="v4.0.0"/>
</p:tagLst>
</file>

<file path=ppt/tags/tag259.xml><?xml version="1.0" encoding="utf-8"?>
<p:tagLst xmlns:p="http://schemas.openxmlformats.org/presentationml/2006/main">
  <p:tag name="PA" val="v4.0.0"/>
</p:tagLst>
</file>

<file path=ppt/tags/tag26.xml><?xml version="1.0" encoding="utf-8"?>
<p:tagLst xmlns:p="http://schemas.openxmlformats.org/presentationml/2006/main">
  <p:tag name="PA" val="v4.0.0"/>
</p:tagLst>
</file>

<file path=ppt/tags/tag260.xml><?xml version="1.0" encoding="utf-8"?>
<p:tagLst xmlns:p="http://schemas.openxmlformats.org/presentationml/2006/main">
  <p:tag name="PA" val="v4.0.0"/>
</p:tagLst>
</file>

<file path=ppt/tags/tag261.xml><?xml version="1.0" encoding="utf-8"?>
<p:tagLst xmlns:p="http://schemas.openxmlformats.org/presentationml/2006/main">
  <p:tag name="PA" val="v4.0.0"/>
</p:tagLst>
</file>

<file path=ppt/tags/tag262.xml><?xml version="1.0" encoding="utf-8"?>
<p:tagLst xmlns:p="http://schemas.openxmlformats.org/presentationml/2006/main">
  <p:tag name="PA" val="v4.0.0"/>
</p:tagLst>
</file>

<file path=ppt/tags/tag263.xml><?xml version="1.0" encoding="utf-8"?>
<p:tagLst xmlns:p="http://schemas.openxmlformats.org/presentationml/2006/main">
  <p:tag name="PA" val="v4.0.0"/>
</p:tagLst>
</file>

<file path=ppt/tags/tag264.xml><?xml version="1.0" encoding="utf-8"?>
<p:tagLst xmlns:p="http://schemas.openxmlformats.org/presentationml/2006/main">
  <p:tag name="PA" val="v4.0.0"/>
</p:tagLst>
</file>

<file path=ppt/tags/tag265.xml><?xml version="1.0" encoding="utf-8"?>
<p:tagLst xmlns:p="http://schemas.openxmlformats.org/presentationml/2006/main">
  <p:tag name="PA" val="v4.0.0"/>
</p:tagLst>
</file>

<file path=ppt/tags/tag266.xml><?xml version="1.0" encoding="utf-8"?>
<p:tagLst xmlns:p="http://schemas.openxmlformats.org/presentationml/2006/main">
  <p:tag name="PA" val="v4.0.0"/>
</p:tagLst>
</file>

<file path=ppt/tags/tag267.xml><?xml version="1.0" encoding="utf-8"?>
<p:tagLst xmlns:p="http://schemas.openxmlformats.org/presentationml/2006/main">
  <p:tag name="PA" val="v4.0.0"/>
</p:tagLst>
</file>

<file path=ppt/tags/tag268.xml><?xml version="1.0" encoding="utf-8"?>
<p:tagLst xmlns:p="http://schemas.openxmlformats.org/presentationml/2006/main">
  <p:tag name="PA" val="v4.0.0"/>
</p:tagLst>
</file>

<file path=ppt/tags/tag269.xml><?xml version="1.0" encoding="utf-8"?>
<p:tagLst xmlns:p="http://schemas.openxmlformats.org/presentationml/2006/main">
  <p:tag name="PA" val="v4.0.0"/>
</p:tagLst>
</file>

<file path=ppt/tags/tag27.xml><?xml version="1.0" encoding="utf-8"?>
<p:tagLst xmlns:p="http://schemas.openxmlformats.org/presentationml/2006/main">
  <p:tag name="PA" val="v4.0.0"/>
</p:tagLst>
</file>

<file path=ppt/tags/tag270.xml><?xml version="1.0" encoding="utf-8"?>
<p:tagLst xmlns:p="http://schemas.openxmlformats.org/presentationml/2006/main">
  <p:tag name="PA" val="v4.0.0"/>
</p:tagLst>
</file>

<file path=ppt/tags/tag271.xml><?xml version="1.0" encoding="utf-8"?>
<p:tagLst xmlns:p="http://schemas.openxmlformats.org/presentationml/2006/main">
  <p:tag name="PA" val="v4.0.0"/>
</p:tagLst>
</file>

<file path=ppt/tags/tag272.xml><?xml version="1.0" encoding="utf-8"?>
<p:tagLst xmlns:p="http://schemas.openxmlformats.org/presentationml/2006/main">
  <p:tag name="PA" val="v4.0.0"/>
</p:tagLst>
</file>

<file path=ppt/tags/tag273.xml><?xml version="1.0" encoding="utf-8"?>
<p:tagLst xmlns:p="http://schemas.openxmlformats.org/presentationml/2006/main">
  <p:tag name="PA" val="v4.0.0"/>
</p:tagLst>
</file>

<file path=ppt/tags/tag274.xml><?xml version="1.0" encoding="utf-8"?>
<p:tagLst xmlns:p="http://schemas.openxmlformats.org/presentationml/2006/main">
  <p:tag name="PA" val="v4.0.0"/>
</p:tagLst>
</file>

<file path=ppt/tags/tag275.xml><?xml version="1.0" encoding="utf-8"?>
<p:tagLst xmlns:p="http://schemas.openxmlformats.org/presentationml/2006/main">
  <p:tag name="PA" val="v4.0.0"/>
</p:tagLst>
</file>

<file path=ppt/tags/tag276.xml><?xml version="1.0" encoding="utf-8"?>
<p:tagLst xmlns:p="http://schemas.openxmlformats.org/presentationml/2006/main">
  <p:tag name="PA" val="v4.0.0"/>
</p:tagLst>
</file>

<file path=ppt/tags/tag277.xml><?xml version="1.0" encoding="utf-8"?>
<p:tagLst xmlns:p="http://schemas.openxmlformats.org/presentationml/2006/main">
  <p:tag name="PA" val="v4.0.0"/>
</p:tagLst>
</file>

<file path=ppt/tags/tag278.xml><?xml version="1.0" encoding="utf-8"?>
<p:tagLst xmlns:p="http://schemas.openxmlformats.org/presentationml/2006/main">
  <p:tag name="PA" val="v4.0.0"/>
</p:tagLst>
</file>

<file path=ppt/tags/tag279.xml><?xml version="1.0" encoding="utf-8"?>
<p:tagLst xmlns:p="http://schemas.openxmlformats.org/presentationml/2006/main">
  <p:tag name="PA" val="v4.0.0"/>
</p:tagLst>
</file>

<file path=ppt/tags/tag28.xml><?xml version="1.0" encoding="utf-8"?>
<p:tagLst xmlns:p="http://schemas.openxmlformats.org/presentationml/2006/main">
  <p:tag name="PA" val="v4.0.0"/>
</p:tagLst>
</file>

<file path=ppt/tags/tag280.xml><?xml version="1.0" encoding="utf-8"?>
<p:tagLst xmlns:p="http://schemas.openxmlformats.org/presentationml/2006/main">
  <p:tag name="PA" val="v4.0.0"/>
</p:tagLst>
</file>

<file path=ppt/tags/tag281.xml><?xml version="1.0" encoding="utf-8"?>
<p:tagLst xmlns:p="http://schemas.openxmlformats.org/presentationml/2006/main">
  <p:tag name="PA" val="v4.0.0"/>
</p:tagLst>
</file>

<file path=ppt/tags/tag282.xml><?xml version="1.0" encoding="utf-8"?>
<p:tagLst xmlns:p="http://schemas.openxmlformats.org/presentationml/2006/main">
  <p:tag name="PA" val="v4.0.0"/>
</p:tagLst>
</file>

<file path=ppt/tags/tag283.xml><?xml version="1.0" encoding="utf-8"?>
<p:tagLst xmlns:p="http://schemas.openxmlformats.org/presentationml/2006/main">
  <p:tag name="PA" val="v4.0.0"/>
</p:tagLst>
</file>

<file path=ppt/tags/tag284.xml><?xml version="1.0" encoding="utf-8"?>
<p:tagLst xmlns:p="http://schemas.openxmlformats.org/presentationml/2006/main">
  <p:tag name="PA" val="v4.0.0"/>
</p:tagLst>
</file>

<file path=ppt/tags/tag285.xml><?xml version="1.0" encoding="utf-8"?>
<p:tagLst xmlns:p="http://schemas.openxmlformats.org/presentationml/2006/main">
  <p:tag name="PA" val="v4.0.0"/>
</p:tagLst>
</file>

<file path=ppt/tags/tag286.xml><?xml version="1.0" encoding="utf-8"?>
<p:tagLst xmlns:p="http://schemas.openxmlformats.org/presentationml/2006/main">
  <p:tag name="PA" val="v4.0.0"/>
</p:tagLst>
</file>

<file path=ppt/tags/tag287.xml><?xml version="1.0" encoding="utf-8"?>
<p:tagLst xmlns:p="http://schemas.openxmlformats.org/presentationml/2006/main">
  <p:tag name="PA" val="v4.0.0"/>
</p:tagLst>
</file>

<file path=ppt/tags/tag288.xml><?xml version="1.0" encoding="utf-8"?>
<p:tagLst xmlns:p="http://schemas.openxmlformats.org/presentationml/2006/main">
  <p:tag name="PA" val="v4.0.0"/>
</p:tagLst>
</file>

<file path=ppt/tags/tag289.xml><?xml version="1.0" encoding="utf-8"?>
<p:tagLst xmlns:p="http://schemas.openxmlformats.org/presentationml/2006/main">
  <p:tag name="PA" val="v4.0.0"/>
</p:tagLst>
</file>

<file path=ppt/tags/tag29.xml><?xml version="1.0" encoding="utf-8"?>
<p:tagLst xmlns:p="http://schemas.openxmlformats.org/presentationml/2006/main">
  <p:tag name="PA" val="v4.0.0"/>
</p:tagLst>
</file>

<file path=ppt/tags/tag290.xml><?xml version="1.0" encoding="utf-8"?>
<p:tagLst xmlns:p="http://schemas.openxmlformats.org/presentationml/2006/main">
  <p:tag name="PA" val="v4.0.0"/>
</p:tagLst>
</file>

<file path=ppt/tags/tag291.xml><?xml version="1.0" encoding="utf-8"?>
<p:tagLst xmlns:p="http://schemas.openxmlformats.org/presentationml/2006/main">
  <p:tag name="PA" val="v4.0.0"/>
</p:tagLst>
</file>

<file path=ppt/tags/tag292.xml><?xml version="1.0" encoding="utf-8"?>
<p:tagLst xmlns:p="http://schemas.openxmlformats.org/presentationml/2006/main">
  <p:tag name="PA" val="v4.0.0"/>
</p:tagLst>
</file>

<file path=ppt/tags/tag293.xml><?xml version="1.0" encoding="utf-8"?>
<p:tagLst xmlns:p="http://schemas.openxmlformats.org/presentationml/2006/main">
  <p:tag name="PA" val="v4.0.0"/>
</p:tagLst>
</file>

<file path=ppt/tags/tag294.xml><?xml version="1.0" encoding="utf-8"?>
<p:tagLst xmlns:p="http://schemas.openxmlformats.org/presentationml/2006/main">
  <p:tag name="PA" val="v4.0.0"/>
</p:tagLst>
</file>

<file path=ppt/tags/tag295.xml><?xml version="1.0" encoding="utf-8"?>
<p:tagLst xmlns:p="http://schemas.openxmlformats.org/presentationml/2006/main">
  <p:tag name="PA" val="v4.0.0"/>
</p:tagLst>
</file>

<file path=ppt/tags/tag296.xml><?xml version="1.0" encoding="utf-8"?>
<p:tagLst xmlns:p="http://schemas.openxmlformats.org/presentationml/2006/main">
  <p:tag name="PA" val="v4.0.0"/>
</p:tagLst>
</file>

<file path=ppt/tags/tag297.xml><?xml version="1.0" encoding="utf-8"?>
<p:tagLst xmlns:p="http://schemas.openxmlformats.org/presentationml/2006/main">
  <p:tag name="PA" val="v4.0.0"/>
</p:tagLst>
</file>

<file path=ppt/tags/tag298.xml><?xml version="1.0" encoding="utf-8"?>
<p:tagLst xmlns:p="http://schemas.openxmlformats.org/presentationml/2006/main">
  <p:tag name="PA" val="v4.0.0"/>
</p:tagLst>
</file>

<file path=ppt/tags/tag299.xml><?xml version="1.0" encoding="utf-8"?>
<p:tagLst xmlns:p="http://schemas.openxmlformats.org/presentationml/2006/main">
  <p:tag name="PA" val="v4.0.0"/>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PA" val="v4.0.0"/>
</p:tagLst>
</file>

<file path=ppt/tags/tag300.xml><?xml version="1.0" encoding="utf-8"?>
<p:tagLst xmlns:p="http://schemas.openxmlformats.org/presentationml/2006/main">
  <p:tag name="PA" val="v4.0.0"/>
</p:tagLst>
</file>

<file path=ppt/tags/tag301.xml><?xml version="1.0" encoding="utf-8"?>
<p:tagLst xmlns:p="http://schemas.openxmlformats.org/presentationml/2006/main">
  <p:tag name="PA" val="v4.0.0"/>
</p:tagLst>
</file>

<file path=ppt/tags/tag302.xml><?xml version="1.0" encoding="utf-8"?>
<p:tagLst xmlns:p="http://schemas.openxmlformats.org/presentationml/2006/main">
  <p:tag name="PA" val="v4.0.0"/>
</p:tagLst>
</file>

<file path=ppt/tags/tag303.xml><?xml version="1.0" encoding="utf-8"?>
<p:tagLst xmlns:p="http://schemas.openxmlformats.org/presentationml/2006/main">
  <p:tag name="PA" val="v4.0.0"/>
</p:tagLst>
</file>

<file path=ppt/tags/tag304.xml><?xml version="1.0" encoding="utf-8"?>
<p:tagLst xmlns:p="http://schemas.openxmlformats.org/presentationml/2006/main">
  <p:tag name="PA" val="v4.0.0"/>
</p:tagLst>
</file>

<file path=ppt/tags/tag305.xml><?xml version="1.0" encoding="utf-8"?>
<p:tagLst xmlns:p="http://schemas.openxmlformats.org/presentationml/2006/main">
  <p:tag name="PA" val="v4.0.0"/>
</p:tagLst>
</file>

<file path=ppt/tags/tag306.xml><?xml version="1.0" encoding="utf-8"?>
<p:tagLst xmlns:p="http://schemas.openxmlformats.org/presentationml/2006/main">
  <p:tag name="PA" val="v4.0.0"/>
</p:tagLst>
</file>

<file path=ppt/tags/tag307.xml><?xml version="1.0" encoding="utf-8"?>
<p:tagLst xmlns:p="http://schemas.openxmlformats.org/presentationml/2006/main">
  <p:tag name="PA" val="v4.0.0"/>
</p:tagLst>
</file>

<file path=ppt/tags/tag308.xml><?xml version="1.0" encoding="utf-8"?>
<p:tagLst xmlns:p="http://schemas.openxmlformats.org/presentationml/2006/main">
  <p:tag name="PA" val="v4.0.0"/>
</p:tagLst>
</file>

<file path=ppt/tags/tag309.xml><?xml version="1.0" encoding="utf-8"?>
<p:tagLst xmlns:p="http://schemas.openxmlformats.org/presentationml/2006/main">
  <p:tag name="PA" val="v4.0.0"/>
</p:tagLst>
</file>

<file path=ppt/tags/tag31.xml><?xml version="1.0" encoding="utf-8"?>
<p:tagLst xmlns:p="http://schemas.openxmlformats.org/presentationml/2006/main">
  <p:tag name="PA" val="v4.0.0"/>
</p:tagLst>
</file>

<file path=ppt/tags/tag310.xml><?xml version="1.0" encoding="utf-8"?>
<p:tagLst xmlns:p="http://schemas.openxmlformats.org/presentationml/2006/main">
  <p:tag name="PA" val="v4.0.0"/>
</p:tagLst>
</file>

<file path=ppt/tags/tag311.xml><?xml version="1.0" encoding="utf-8"?>
<p:tagLst xmlns:p="http://schemas.openxmlformats.org/presentationml/2006/main">
  <p:tag name="PA" val="v4.0.0"/>
</p:tagLst>
</file>

<file path=ppt/tags/tag312.xml><?xml version="1.0" encoding="utf-8"?>
<p:tagLst xmlns:p="http://schemas.openxmlformats.org/presentationml/2006/main">
  <p:tag name="PA" val="v4.0.0"/>
</p:tagLst>
</file>

<file path=ppt/tags/tag313.xml><?xml version="1.0" encoding="utf-8"?>
<p:tagLst xmlns:p="http://schemas.openxmlformats.org/presentationml/2006/main">
  <p:tag name="PA" val="v4.0.0"/>
</p:tagLst>
</file>

<file path=ppt/tags/tag314.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COMMONDATA" val="eyJoZGlkIjoiNGUwYjA4ZWY2NjA5ODhlZjcwNTFkMjRlOTA5YTE4MWMifQ=="/>
</p:tagLst>
</file>

<file path=ppt/tags/tag32.xml><?xml version="1.0" encoding="utf-8"?>
<p:tagLst xmlns:p="http://schemas.openxmlformats.org/presentationml/2006/main">
  <p:tag name="PA" val="v4.0.0"/>
</p:tagLst>
</file>

<file path=ppt/tags/tag33.xml><?xml version="1.0" encoding="utf-8"?>
<p:tagLst xmlns:p="http://schemas.openxmlformats.org/presentationml/2006/main">
  <p:tag name="PA" val="v4.0.0"/>
</p:tagLst>
</file>

<file path=ppt/tags/tag34.xml><?xml version="1.0" encoding="utf-8"?>
<p:tagLst xmlns:p="http://schemas.openxmlformats.org/presentationml/2006/main">
  <p:tag name="PA" val="v4.0.0"/>
</p:tagLst>
</file>

<file path=ppt/tags/tag35.xml><?xml version="1.0" encoding="utf-8"?>
<p:tagLst xmlns:p="http://schemas.openxmlformats.org/presentationml/2006/main">
  <p:tag name="PA" val="v4.0.0"/>
</p:tagLst>
</file>

<file path=ppt/tags/tag36.xml><?xml version="1.0" encoding="utf-8"?>
<p:tagLst xmlns:p="http://schemas.openxmlformats.org/presentationml/2006/main">
  <p:tag name="PA" val="v4.0.0"/>
</p:tagLst>
</file>

<file path=ppt/tags/tag37.xml><?xml version="1.0" encoding="utf-8"?>
<p:tagLst xmlns:p="http://schemas.openxmlformats.org/presentationml/2006/main">
  <p:tag name="PA" val="v4.0.0"/>
</p:tagLst>
</file>

<file path=ppt/tags/tag38.xml><?xml version="1.0" encoding="utf-8"?>
<p:tagLst xmlns:p="http://schemas.openxmlformats.org/presentationml/2006/main">
  <p:tag name="PA" val="v4.0.0"/>
</p:tagLst>
</file>

<file path=ppt/tags/tag39.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PA" val="v4.0.0"/>
</p:tagLst>
</file>

<file path=ppt/tags/tag41.xml><?xml version="1.0" encoding="utf-8"?>
<p:tagLst xmlns:p="http://schemas.openxmlformats.org/presentationml/2006/main">
  <p:tag name="PA" val="v4.0.0"/>
</p:tagLst>
</file>

<file path=ppt/tags/tag42.xml><?xml version="1.0" encoding="utf-8"?>
<p:tagLst xmlns:p="http://schemas.openxmlformats.org/presentationml/2006/main">
  <p:tag name="PA" val="v4.0.0"/>
</p:tagLst>
</file>

<file path=ppt/tags/tag43.xml><?xml version="1.0" encoding="utf-8"?>
<p:tagLst xmlns:p="http://schemas.openxmlformats.org/presentationml/2006/main">
  <p:tag name="PA" val="v4.0.0"/>
</p:tagLst>
</file>

<file path=ppt/tags/tag44.xml><?xml version="1.0" encoding="utf-8"?>
<p:tagLst xmlns:p="http://schemas.openxmlformats.org/presentationml/2006/main">
  <p:tag name="PA" val="v4.0.0"/>
</p:tagLst>
</file>

<file path=ppt/tags/tag45.xml><?xml version="1.0" encoding="utf-8"?>
<p:tagLst xmlns:p="http://schemas.openxmlformats.org/presentationml/2006/main">
  <p:tag name="PA" val="v4.0.0"/>
</p:tagLst>
</file>

<file path=ppt/tags/tag46.xml><?xml version="1.0" encoding="utf-8"?>
<p:tagLst xmlns:p="http://schemas.openxmlformats.org/presentationml/2006/main">
  <p:tag name="PA" val="v4.0.0"/>
</p:tagLst>
</file>

<file path=ppt/tags/tag47.xml><?xml version="1.0" encoding="utf-8"?>
<p:tagLst xmlns:p="http://schemas.openxmlformats.org/presentationml/2006/main">
  <p:tag name="PA" val="v4.0.0"/>
</p:tagLst>
</file>

<file path=ppt/tags/tag48.xml><?xml version="1.0" encoding="utf-8"?>
<p:tagLst xmlns:p="http://schemas.openxmlformats.org/presentationml/2006/main">
  <p:tag name="PA" val="v4.0.0"/>
</p:tagLst>
</file>

<file path=ppt/tags/tag49.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50.xml><?xml version="1.0" encoding="utf-8"?>
<p:tagLst xmlns:p="http://schemas.openxmlformats.org/presentationml/2006/main">
  <p:tag name="PA" val="v4.0.0"/>
</p:tagLst>
</file>

<file path=ppt/tags/tag51.xml><?xml version="1.0" encoding="utf-8"?>
<p:tagLst xmlns:p="http://schemas.openxmlformats.org/presentationml/2006/main">
  <p:tag name="PA" val="v4.0.0"/>
</p:tagLst>
</file>

<file path=ppt/tags/tag52.xml><?xml version="1.0" encoding="utf-8"?>
<p:tagLst xmlns:p="http://schemas.openxmlformats.org/presentationml/2006/main">
  <p:tag name="PA" val="v4.0.0"/>
</p:tagLst>
</file>

<file path=ppt/tags/tag53.xml><?xml version="1.0" encoding="utf-8"?>
<p:tagLst xmlns:p="http://schemas.openxmlformats.org/presentationml/2006/main">
  <p:tag name="PA" val="v4.0.0"/>
</p:tagLst>
</file>

<file path=ppt/tags/tag54.xml><?xml version="1.0" encoding="utf-8"?>
<p:tagLst xmlns:p="http://schemas.openxmlformats.org/presentationml/2006/main">
  <p:tag name="PA" val="v4.0.0"/>
</p:tagLst>
</file>

<file path=ppt/tags/tag55.xml><?xml version="1.0" encoding="utf-8"?>
<p:tagLst xmlns:p="http://schemas.openxmlformats.org/presentationml/2006/main">
  <p:tag name="PA" val="v4.0.0"/>
</p:tagLst>
</file>

<file path=ppt/tags/tag56.xml><?xml version="1.0" encoding="utf-8"?>
<p:tagLst xmlns:p="http://schemas.openxmlformats.org/presentationml/2006/main">
  <p:tag name="PA" val="v4.0.0"/>
</p:tagLst>
</file>

<file path=ppt/tags/tag57.xml><?xml version="1.0" encoding="utf-8"?>
<p:tagLst xmlns:p="http://schemas.openxmlformats.org/presentationml/2006/main">
  <p:tag name="PA" val="v4.0.0"/>
</p:tagLst>
</file>

<file path=ppt/tags/tag58.xml><?xml version="1.0" encoding="utf-8"?>
<p:tagLst xmlns:p="http://schemas.openxmlformats.org/presentationml/2006/main">
  <p:tag name="PA" val="v4.0.0"/>
</p:tagLst>
</file>

<file path=ppt/tags/tag59.xml><?xml version="1.0" encoding="utf-8"?>
<p:tagLst xmlns:p="http://schemas.openxmlformats.org/presentationml/2006/main">
  <p:tag name="PA" val="v4.0.0"/>
</p:tagLst>
</file>

<file path=ppt/tags/tag6.xml><?xml version="1.0" encoding="utf-8"?>
<p:tagLst xmlns:p="http://schemas.openxmlformats.org/presentationml/2006/main">
  <p:tag name="PA" val="v4.0.0"/>
</p:tagLst>
</file>

<file path=ppt/tags/tag60.xml><?xml version="1.0" encoding="utf-8"?>
<p:tagLst xmlns:p="http://schemas.openxmlformats.org/presentationml/2006/main">
  <p:tag name="PA" val="v4.0.0"/>
</p:tagLst>
</file>

<file path=ppt/tags/tag61.xml><?xml version="1.0" encoding="utf-8"?>
<p:tagLst xmlns:p="http://schemas.openxmlformats.org/presentationml/2006/main">
  <p:tag name="PA" val="v4.0.0"/>
</p:tagLst>
</file>

<file path=ppt/tags/tag62.xml><?xml version="1.0" encoding="utf-8"?>
<p:tagLst xmlns:p="http://schemas.openxmlformats.org/presentationml/2006/main">
  <p:tag name="PA" val="v4.0.0"/>
</p:tagLst>
</file>

<file path=ppt/tags/tag63.xml><?xml version="1.0" encoding="utf-8"?>
<p:tagLst xmlns:p="http://schemas.openxmlformats.org/presentationml/2006/main">
  <p:tag name="PA" val="v4.0.0"/>
</p:tagLst>
</file>

<file path=ppt/tags/tag64.xml><?xml version="1.0" encoding="utf-8"?>
<p:tagLst xmlns:p="http://schemas.openxmlformats.org/presentationml/2006/main">
  <p:tag name="PA" val="v4.0.0"/>
</p:tagLst>
</file>

<file path=ppt/tags/tag65.xml><?xml version="1.0" encoding="utf-8"?>
<p:tagLst xmlns:p="http://schemas.openxmlformats.org/presentationml/2006/main">
  <p:tag name="PA" val="v4.0.0"/>
</p:tagLst>
</file>

<file path=ppt/tags/tag66.xml><?xml version="1.0" encoding="utf-8"?>
<p:tagLst xmlns:p="http://schemas.openxmlformats.org/presentationml/2006/main">
  <p:tag name="PA" val="v4.0.0"/>
</p:tagLst>
</file>

<file path=ppt/tags/tag67.xml><?xml version="1.0" encoding="utf-8"?>
<p:tagLst xmlns:p="http://schemas.openxmlformats.org/presentationml/2006/main">
  <p:tag name="PA" val="v4.0.0"/>
</p:tagLst>
</file>

<file path=ppt/tags/tag68.xml><?xml version="1.0" encoding="utf-8"?>
<p:tagLst xmlns:p="http://schemas.openxmlformats.org/presentationml/2006/main">
  <p:tag name="PA" val="v4.0.0"/>
</p:tagLst>
</file>

<file path=ppt/tags/tag69.xml><?xml version="1.0" encoding="utf-8"?>
<p:tagLst xmlns:p="http://schemas.openxmlformats.org/presentationml/2006/main">
  <p:tag name="PA" val="v4.0.0"/>
</p:tagLst>
</file>

<file path=ppt/tags/tag7.xml><?xml version="1.0" encoding="utf-8"?>
<p:tagLst xmlns:p="http://schemas.openxmlformats.org/presentationml/2006/main">
  <p:tag name="PA" val="v4.0.0"/>
</p:tagLst>
</file>

<file path=ppt/tags/tag70.xml><?xml version="1.0" encoding="utf-8"?>
<p:tagLst xmlns:p="http://schemas.openxmlformats.org/presentationml/2006/main">
  <p:tag name="PA" val="v4.0.0"/>
</p:tagLst>
</file>

<file path=ppt/tags/tag71.xml><?xml version="1.0" encoding="utf-8"?>
<p:tagLst xmlns:p="http://schemas.openxmlformats.org/presentationml/2006/main">
  <p:tag name="PA" val="v4.0.0"/>
</p:tagLst>
</file>

<file path=ppt/tags/tag72.xml><?xml version="1.0" encoding="utf-8"?>
<p:tagLst xmlns:p="http://schemas.openxmlformats.org/presentationml/2006/main">
  <p:tag name="PA" val="v4.0.0"/>
</p:tagLst>
</file>

<file path=ppt/tags/tag73.xml><?xml version="1.0" encoding="utf-8"?>
<p:tagLst xmlns:p="http://schemas.openxmlformats.org/presentationml/2006/main">
  <p:tag name="PA" val="v4.0.0"/>
</p:tagLst>
</file>

<file path=ppt/tags/tag74.xml><?xml version="1.0" encoding="utf-8"?>
<p:tagLst xmlns:p="http://schemas.openxmlformats.org/presentationml/2006/main">
  <p:tag name="PA" val="v4.0.0"/>
</p:tagLst>
</file>

<file path=ppt/tags/tag75.xml><?xml version="1.0" encoding="utf-8"?>
<p:tagLst xmlns:p="http://schemas.openxmlformats.org/presentationml/2006/main">
  <p:tag name="PA" val="v4.0.0"/>
</p:tagLst>
</file>

<file path=ppt/tags/tag76.xml><?xml version="1.0" encoding="utf-8"?>
<p:tagLst xmlns:p="http://schemas.openxmlformats.org/presentationml/2006/main">
  <p:tag name="PA" val="v4.0.0"/>
</p:tagLst>
</file>

<file path=ppt/tags/tag77.xml><?xml version="1.0" encoding="utf-8"?>
<p:tagLst xmlns:p="http://schemas.openxmlformats.org/presentationml/2006/main">
  <p:tag name="PA" val="v4.0.0"/>
</p:tagLst>
</file>

<file path=ppt/tags/tag78.xml><?xml version="1.0" encoding="utf-8"?>
<p:tagLst xmlns:p="http://schemas.openxmlformats.org/presentationml/2006/main">
  <p:tag name="PA" val="v4.0.0"/>
</p:tagLst>
</file>

<file path=ppt/tags/tag79.xml><?xml version="1.0" encoding="utf-8"?>
<p:tagLst xmlns:p="http://schemas.openxmlformats.org/presentationml/2006/main">
  <p:tag name="PA" val="v4.0.0"/>
</p:tagLst>
</file>

<file path=ppt/tags/tag8.xml><?xml version="1.0" encoding="utf-8"?>
<p:tagLst xmlns:p="http://schemas.openxmlformats.org/presentationml/2006/main">
  <p:tag name="PA" val="v4.0.0"/>
</p:tagLst>
</file>

<file path=ppt/tags/tag80.xml><?xml version="1.0" encoding="utf-8"?>
<p:tagLst xmlns:p="http://schemas.openxmlformats.org/presentationml/2006/main">
  <p:tag name="PA" val="v4.0.0"/>
</p:tagLst>
</file>

<file path=ppt/tags/tag81.xml><?xml version="1.0" encoding="utf-8"?>
<p:tagLst xmlns:p="http://schemas.openxmlformats.org/presentationml/2006/main">
  <p:tag name="PA" val="v4.0.0"/>
</p:tagLst>
</file>

<file path=ppt/tags/tag82.xml><?xml version="1.0" encoding="utf-8"?>
<p:tagLst xmlns:p="http://schemas.openxmlformats.org/presentationml/2006/main">
  <p:tag name="PA" val="v4.0.0"/>
</p:tagLst>
</file>

<file path=ppt/tags/tag83.xml><?xml version="1.0" encoding="utf-8"?>
<p:tagLst xmlns:p="http://schemas.openxmlformats.org/presentationml/2006/main">
  <p:tag name="PA" val="v4.0.0"/>
</p:tagLst>
</file>

<file path=ppt/tags/tag84.xml><?xml version="1.0" encoding="utf-8"?>
<p:tagLst xmlns:p="http://schemas.openxmlformats.org/presentationml/2006/main">
  <p:tag name="PA" val="v4.0.0"/>
</p:tagLst>
</file>

<file path=ppt/tags/tag85.xml><?xml version="1.0" encoding="utf-8"?>
<p:tagLst xmlns:p="http://schemas.openxmlformats.org/presentationml/2006/main">
  <p:tag name="PA" val="v4.0.0"/>
</p:tagLst>
</file>

<file path=ppt/tags/tag86.xml><?xml version="1.0" encoding="utf-8"?>
<p:tagLst xmlns:p="http://schemas.openxmlformats.org/presentationml/2006/main">
  <p:tag name="PA" val="v4.0.0"/>
</p:tagLst>
</file>

<file path=ppt/tags/tag87.xml><?xml version="1.0" encoding="utf-8"?>
<p:tagLst xmlns:p="http://schemas.openxmlformats.org/presentationml/2006/main">
  <p:tag name="PA" val="v4.0.0"/>
</p:tagLst>
</file>

<file path=ppt/tags/tag88.xml><?xml version="1.0" encoding="utf-8"?>
<p:tagLst xmlns:p="http://schemas.openxmlformats.org/presentationml/2006/main">
  <p:tag name="PA" val="v4.0.0"/>
</p:tagLst>
</file>

<file path=ppt/tags/tag89.xml><?xml version="1.0" encoding="utf-8"?>
<p:tagLst xmlns:p="http://schemas.openxmlformats.org/presentationml/2006/main">
  <p:tag name="PA" val="v4.0.0"/>
</p:tagLst>
</file>

<file path=ppt/tags/tag9.xml><?xml version="1.0" encoding="utf-8"?>
<p:tagLst xmlns:p="http://schemas.openxmlformats.org/presentationml/2006/main">
  <p:tag name="PA" val="v4.0.0"/>
</p:tagLst>
</file>

<file path=ppt/tags/tag90.xml><?xml version="1.0" encoding="utf-8"?>
<p:tagLst xmlns:p="http://schemas.openxmlformats.org/presentationml/2006/main">
  <p:tag name="PA" val="v4.0.0"/>
</p:tagLst>
</file>

<file path=ppt/tags/tag91.xml><?xml version="1.0" encoding="utf-8"?>
<p:tagLst xmlns:p="http://schemas.openxmlformats.org/presentationml/2006/main">
  <p:tag name="PA" val="v4.0.0"/>
</p:tagLst>
</file>

<file path=ppt/tags/tag92.xml><?xml version="1.0" encoding="utf-8"?>
<p:tagLst xmlns:p="http://schemas.openxmlformats.org/presentationml/2006/main">
  <p:tag name="PA" val="v4.0.0"/>
</p:tagLst>
</file>

<file path=ppt/tags/tag93.xml><?xml version="1.0" encoding="utf-8"?>
<p:tagLst xmlns:p="http://schemas.openxmlformats.org/presentationml/2006/main">
  <p:tag name="PA" val="v4.0.0"/>
</p:tagLst>
</file>

<file path=ppt/tags/tag94.xml><?xml version="1.0" encoding="utf-8"?>
<p:tagLst xmlns:p="http://schemas.openxmlformats.org/presentationml/2006/main">
  <p:tag name="PA" val="v4.0.0"/>
</p:tagLst>
</file>

<file path=ppt/tags/tag95.xml><?xml version="1.0" encoding="utf-8"?>
<p:tagLst xmlns:p="http://schemas.openxmlformats.org/presentationml/2006/main">
  <p:tag name="PA" val="v4.0.0"/>
</p:tagLst>
</file>

<file path=ppt/tags/tag96.xml><?xml version="1.0" encoding="utf-8"?>
<p:tagLst xmlns:p="http://schemas.openxmlformats.org/presentationml/2006/main">
  <p:tag name="PA" val="v4.0.0"/>
</p:tagLst>
</file>

<file path=ppt/tags/tag97.xml><?xml version="1.0" encoding="utf-8"?>
<p:tagLst xmlns:p="http://schemas.openxmlformats.org/presentationml/2006/main">
  <p:tag name="PA" val="v4.0.0"/>
</p:tagLst>
</file>

<file path=ppt/tags/tag98.xml><?xml version="1.0" encoding="utf-8"?>
<p:tagLst xmlns:p="http://schemas.openxmlformats.org/presentationml/2006/main">
  <p:tag name="PA" val="v4.0.0"/>
</p:tagLst>
</file>

<file path=ppt/tags/tag99.xml><?xml version="1.0" encoding="utf-8"?>
<p:tagLst xmlns:p="http://schemas.openxmlformats.org/presentationml/2006/main">
  <p:tag name="PA" val="v4.0.0"/>
</p:tagLst>
</file>

<file path=ppt/theme/theme1.xml><?xml version="1.0" encoding="utf-8"?>
<a:theme xmlns:r="http://schemas.openxmlformats.org/officeDocument/2006/relationships" xmlns:a="http://schemas.openxmlformats.org/drawingml/2006/main" name="Office Theme">
  <a:themeElements>
    <a:clrScheme name="Custom 1">
      <a:dk1>
        <a:srgbClr val="000000"/>
      </a:dk1>
      <a:lt1>
        <a:srgbClr val="FFFFFF"/>
      </a:lt1>
      <a:dk2>
        <a:srgbClr val="000000"/>
      </a:dk2>
      <a:lt2>
        <a:srgbClr val="E4E6E8"/>
      </a:lt2>
      <a:accent1>
        <a:srgbClr val="000000"/>
      </a:accent1>
      <a:accent2>
        <a:srgbClr val="7F7F7F"/>
      </a:accent2>
      <a:accent3>
        <a:srgbClr val="A7A7A7"/>
      </a:accent3>
      <a:accent4>
        <a:srgbClr val="000000"/>
      </a:accent4>
      <a:accent5>
        <a:srgbClr val="7F7F7F"/>
      </a:accent5>
      <a:accent6>
        <a:srgbClr val="DCDDDE"/>
      </a:accent6>
      <a:hlink>
        <a:srgbClr val="0563C1"/>
      </a:hlink>
      <a:folHlink>
        <a:srgbClr val="954F72"/>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262</Paragraphs>
  <Slides>27</Slides>
  <Notes>0</Notes>
  <TotalTime>0</TotalTime>
  <HiddenSlides>0</HiddenSlides>
  <MMClips>1</MMClips>
  <ScaleCrop>0</ScaleCrop>
  <HeadingPairs>
    <vt:vector baseType="variant" size="6">
      <vt:variant>
        <vt:lpstr>Fonts used</vt:lpstr>
      </vt:variant>
      <vt:variant>
        <vt:i4>5</vt:i4>
      </vt:variant>
      <vt:variant>
        <vt:lpstr>Theme</vt:lpstr>
      </vt:variant>
      <vt:variant>
        <vt:i4>1</vt:i4>
      </vt:variant>
      <vt:variant>
        <vt:lpstr>Slide Titles</vt:lpstr>
      </vt:variant>
      <vt:variant>
        <vt:i4>27</vt:i4>
      </vt:variant>
    </vt:vector>
  </HeadingPairs>
  <TitlesOfParts>
    <vt:vector baseType="lpstr" size="33">
      <vt:lpstr>Arial</vt:lpstr>
      <vt:lpstr>Montserrat SemiBold</vt:lpstr>
      <vt:lpstr>Calibri</vt:lpstr>
      <vt:lpstr>造字工房悦黑演示版纤细体</vt:lpstr>
      <vt:lpstr>Montserrat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Administrator</dc:creator>
  <cp:lastModifiedBy>明天 </cp:lastModifiedBy>
  <cp:revision>23</cp:revision>
  <dcterms:created xsi:type="dcterms:W3CDTF">2023-10-16T15:39:59Z</dcterms:created>
  <dcterms:modified xsi:type="dcterms:W3CDTF">2023-10-16T16:07:55Z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ICV">
    <vt:lpwstr>4F7C8895B7814D5F974E69DE5BBFBFDB_12</vt:lpwstr>
  </property>
  <property fmtid="{D5CDD505-2E9C-101B-9397-08002B2CF9AE}" pid="3" name="KSOProductBuildVer">
    <vt:lpwstr>2052-12.1.0.15712</vt:lpwstr>
  </property>
</Properties>
</file>