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fntdata" ContentType="application/x-fontdata"/>
  <Default Extension="png" ContentType="image/png"/>
  <Default Extension="wdp" ContentType="image/vnd.ms-photo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470" r:id="rId3"/>
    <p:sldId id="353" r:id="rId4"/>
    <p:sldId id="471" r:id="rId5"/>
    <p:sldId id="352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492" r:id="rId15"/>
    <p:sldId id="502" r:id="rId16"/>
    <p:sldId id="503" r:id="rId17"/>
    <p:sldId id="504" r:id="rId18"/>
    <p:sldId id="505" r:id="rId19"/>
    <p:sldId id="493" r:id="rId20"/>
    <p:sldId id="506" r:id="rId21"/>
    <p:sldId id="507" r:id="rId22"/>
    <p:sldId id="508" r:id="rId23"/>
    <p:sldId id="509" r:id="rId24"/>
    <p:sldId id="297" r:id="rId25"/>
  </p:sldIdLst>
  <p:sldSz cx="12192000" cy="6858000"/>
  <p:notesSz cx="6858000" cy="9144000"/>
  <p:embeddedFontLst>
    <p:embeddedFont>
      <p:font typeface="Calibri" panose="020F0502020204030204"/>
      <p:regular r:id="rId27"/>
      <p:bold r:id="rId28"/>
      <p:italic r:id="rId29"/>
      <p:boldItalic r:id="rId30"/>
    </p:embeddedFont>
    <p:embeddedFont>
      <p:font typeface="隶书" panose="02010509060101010101" pitchFamily="49" charset="-122"/>
      <p:regular r:id="rId31"/>
    </p:embeddedFont>
    <p:embeddedFont>
      <p:font typeface="等线" panose="02010600030101010101" charset="-122"/>
      <p:regular r:id="rId32"/>
    </p:embeddedFont>
    <p:embeddedFont>
      <p:font typeface="华文新魏" panose="02010800040101010101" pitchFamily="2" charset="-122"/>
      <p:regular r:id="rId33"/>
    </p:embeddedFont>
    <p:embeddedFont>
      <p:font typeface="微软雅黑" panose="020B0503020204020204" pitchFamily="34" charset="-122"/>
      <p:regular r:id="rId34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2.xml" /><Relationship Id="rId27" Type="http://schemas.openxmlformats.org/officeDocument/2006/relationships/font" Target="fonts/font1.fntdata" /><Relationship Id="rId28" Type="http://schemas.openxmlformats.org/officeDocument/2006/relationships/font" Target="fonts/font2.fntdata" /><Relationship Id="rId29" Type="http://schemas.openxmlformats.org/officeDocument/2006/relationships/font" Target="fonts/font3.fntdata" /><Relationship Id="rId3" Type="http://schemas.openxmlformats.org/officeDocument/2006/relationships/slide" Target="slides/slide1.xml" /><Relationship Id="rId30" Type="http://schemas.openxmlformats.org/officeDocument/2006/relationships/font" Target="fonts/font4.fntdata" /><Relationship Id="rId31" Type="http://schemas.openxmlformats.org/officeDocument/2006/relationships/font" Target="fonts/font5.fntdata" /><Relationship Id="rId32" Type="http://schemas.openxmlformats.org/officeDocument/2006/relationships/font" Target="fonts/font6.fntdata" /><Relationship Id="rId33" Type="http://schemas.openxmlformats.org/officeDocument/2006/relationships/font" Target="fonts/font7.fntdata" /><Relationship Id="rId34" Type="http://schemas.openxmlformats.org/officeDocument/2006/relationships/font" Target="fonts/font8.fntdata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invertIfNegative val="1"/>
            <c:spPr>
              <a:solidFill>
                <a:srgbClr val="DA251D"/>
              </a:solidFill>
              <a:ln w="19050">
                <a:noFill/>
              </a:ln>
            </c:spPr>
          </c:dPt>
          <c:dPt>
            <c:idx val="1"/>
            <c:invertIfNegative val="1"/>
            <c:explosion val="14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invertIfNegative val="1"/>
            <c:spPr>
              <a:solidFill>
                <a:srgbClr val="DA251D"/>
              </a:solidFill>
              <a:ln w="19050">
                <a:noFill/>
              </a:ln>
            </c:spPr>
          </c:dPt>
          <c:dPt>
            <c:idx val="1"/>
            <c:invertIfNegative val="1"/>
            <c:explosion val="14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invertIfNegative val="1"/>
            <c:spPr>
              <a:solidFill>
                <a:srgbClr val="DA251D"/>
              </a:solidFill>
              <a:ln w="19050">
                <a:noFill/>
              </a:ln>
            </c:spPr>
          </c:dPt>
          <c:dPt>
            <c:idx val="1"/>
            <c:invertIfNegative val="1"/>
            <c:explosion val="14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0.63</c:v>
                </c:pt>
                <c:pt idx="1">
                  <c:v>0.37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invertIfNegative val="1"/>
            <c:spPr>
              <a:solidFill>
                <a:srgbClr val="DA251D"/>
              </a:solidFill>
              <a:ln w="19050">
                <a:noFill/>
              </a:ln>
            </c:spPr>
          </c:dPt>
          <c:dPt>
            <c:idx val="1"/>
            <c:invertIfNegative val="1"/>
            <c:explosion val="14"/>
            <c:spPr>
              <a:noFill/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104D-DF72-494F-8A66-B3554D6E037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2F6F5-B87E-4CFE-8B93-76863FD0D08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microsoft.com/office/2007/relationships/media" Target="../media/media1.mp3" /><Relationship Id="rId6" Type="http://schemas.microsoft.com/office/2007/relationships/media" Target="../media/media1.mp3" TargetMode="Internal" /><Relationship Id="rId7" Type="http://schemas.openxmlformats.org/officeDocument/2006/relationships/image" Target="../media/image5.png" /><Relationship Id="rId8" Type="http://schemas.openxmlformats.org/officeDocument/2006/relationships/image" Target="../media/image6.jpeg" /><Relationship Id="rId9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image" Target="../media/image3.png" /><Relationship Id="rId6" Type="http://schemas.openxmlformats.org/officeDocument/2006/relationships/image" Target="../media/image5.png" /><Relationship Id="rId7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image" Target="../media/image3.png" /><Relationship Id="rId6" Type="http://schemas.openxmlformats.org/officeDocument/2006/relationships/image" Target="../media/image5.png" /><Relationship Id="rId7" Type="http://schemas.openxmlformats.org/officeDocument/2006/relationships/image" Target="../media/image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10.png" /><Relationship Id="rId5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11.png" /><Relationship Id="rId5" Type="http://schemas.openxmlformats.org/officeDocument/2006/relationships/image" Target="../media/image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image" Target="../media/image3.png" /><Relationship Id="rId6" Type="http://schemas.openxmlformats.org/officeDocument/2006/relationships/image" Target="../media/image5.png" /><Relationship Id="rId7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chart" Target="../charts/chart1.xml" /><Relationship Id="rId5" Type="http://schemas.openxmlformats.org/officeDocument/2006/relationships/chart" Target="../charts/chart2.xml" /><Relationship Id="rId6" Type="http://schemas.openxmlformats.org/officeDocument/2006/relationships/chart" Target="../charts/chart3.xml" /><Relationship Id="rId7" Type="http://schemas.openxmlformats.org/officeDocument/2006/relationships/chart" Target="../charts/chart4.xml" /><Relationship Id="rId8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.png" /><Relationship Id="rId3" Type="http://schemas.openxmlformats.org/officeDocument/2006/relationships/image" Target="../media/image7.png" /><Relationship Id="rId4" Type="http://schemas.microsoft.com/office/2007/relationships/hdphoto" Target="../media/image8.wdp" /><Relationship Id="rId5" Type="http://schemas.openxmlformats.org/officeDocument/2006/relationships/image" Target="../media/image3.png" /><Relationship Id="rId6" Type="http://schemas.openxmlformats.org/officeDocument/2006/relationships/image" Target="../media/image5.png" /><Relationship Id="rId7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image" Target="../media/image9.png" /><Relationship Id="rId5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25166"/>
            <a:ext cx="12187593" cy="6858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60286" y="2152815"/>
            <a:ext cx="7445124" cy="2107782"/>
            <a:chOff x="4098253" y="2001497"/>
            <a:chExt cx="5262666" cy="1665113"/>
          </a:xfrm>
        </p:grpSpPr>
        <p:sp>
          <p:nvSpPr>
            <p:cNvPr id="7" name="Text Box 160"/>
            <p:cNvSpPr txBox="1">
              <a:spLocks noChangeArrowheads="1"/>
            </p:cNvSpPr>
            <p:nvPr/>
          </p:nvSpPr>
          <p:spPr bwMode="auto">
            <a:xfrm>
              <a:off x="4410171" y="3010289"/>
              <a:ext cx="3505200" cy="656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3765"/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工作汇报</a:t>
              </a:r>
              <a:r>
                <a:rPr lang="en-US" altLang="zh-CN" sz="2800" b="1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/</a:t>
              </a:r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商业计划</a:t>
              </a:r>
              <a:endParaRPr lang="en-US" altLang="zh-CN" sz="2800">
                <a:solidFill>
                  <a:srgbClr val="44546A">
                    <a:lumMod val="50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defTabSz="913765"/>
              <a:r>
                <a:rPr lang="zh-CN" altLang="en-US" sz="2000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原创古典复古风公司企业</a:t>
              </a:r>
              <a:r>
                <a:rPr lang="en-US" altLang="zh-CN" sz="2000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ppt</a:t>
              </a:r>
              <a:r>
                <a:rPr lang="zh-CN" altLang="en-US" sz="2000">
                  <a:solidFill>
                    <a:srgbClr val="44546A">
                      <a:lumMod val="50000"/>
                    </a:srgb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模板</a:t>
              </a:r>
              <a:endParaRPr lang="zh-CN" altLang="en-US" sz="2000">
                <a:solidFill>
                  <a:srgbClr val="44546A">
                    <a:lumMod val="50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Text Box 160"/>
            <p:cNvSpPr txBox="1">
              <a:spLocks noChangeArrowheads="1"/>
            </p:cNvSpPr>
            <p:nvPr/>
          </p:nvSpPr>
          <p:spPr bwMode="auto">
            <a:xfrm>
              <a:off x="4098253" y="2001497"/>
              <a:ext cx="5262666" cy="1045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913765"/>
              <a:r>
                <a:rPr lang="zh-CN" altLang="en-US" sz="8000">
                  <a:solidFill>
                    <a:srgbClr val="44546A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水墨中国风</a:t>
              </a:r>
              <a:endParaRPr lang="en-US" altLang="zh-CN" sz="8000">
                <a:solidFill>
                  <a:srgbClr val="44546A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</p:grpSp>
      <p:pic>
        <p:nvPicPr>
          <p:cNvPr id="17" name="麦振鸿 - 琴箫和鸣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972" y="-1190453"/>
            <a:ext cx="609459" cy="6094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Click="0" advTm="6032" p14:dur="900">
        <p14:warp dir="in"/>
      </p:transition>
    </mc:Choice>
    <mc:Fallback>
      <p:transition spd="slow" advClick="0" advTm="60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自我评价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2827915" y="2591429"/>
            <a:ext cx="6959763" cy="1803240"/>
            <a:chOff x="1260022" y="2158994"/>
            <a:chExt cx="6960165" cy="1752804"/>
          </a:xfrm>
          <a:noFill/>
          <a:effectLst>
            <a:outerShdw blurRad="342900" dist="165100" dir="5400000" algn="t" rotWithShape="0">
              <a:schemeClr val="tx1">
                <a:lumMod val="50000"/>
                <a:lumOff val="50000"/>
                <a:alpha val="28000"/>
              </a:schemeClr>
            </a:outerShdw>
          </a:effectLst>
        </p:grpSpPr>
        <p:sp>
          <p:nvSpPr>
            <p:cNvPr id="6" name="Arc 54"/>
            <p:cNvSpPr/>
            <p:nvPr/>
          </p:nvSpPr>
          <p:spPr bwMode="auto">
            <a:xfrm>
              <a:off x="4740104" y="2158994"/>
              <a:ext cx="1748644" cy="175280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9137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10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9137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11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9137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12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9137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80371" y="1642029"/>
            <a:ext cx="1919370" cy="1353931"/>
            <a:chOff x="6084168" y="1064173"/>
            <a:chExt cx="1919481" cy="1316062"/>
          </a:xfrm>
        </p:grpSpPr>
        <p:sp>
          <p:nvSpPr>
            <p:cNvPr id="14" name="TextBox 8"/>
            <p:cNvSpPr txBox="1"/>
            <p:nvPr/>
          </p:nvSpPr>
          <p:spPr>
            <a:xfrm>
              <a:off x="6084168" y="1514664"/>
              <a:ext cx="1919481" cy="865571"/>
            </a:xfrm>
            <a:prstGeom prst="rect">
              <a:avLst/>
            </a:prstGeom>
            <a:noFill/>
          </p:spPr>
          <p:txBody>
            <a:bodyPr wrap="square" lIns="91410" tIns="45704" rIns="91410" bIns="45704" rtlCol="0">
              <a:spAutoFit/>
            </a:bodyPr>
            <a:lstStyle/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9"/>
            <p:cNvSpPr txBox="1"/>
            <p:nvPr/>
          </p:nvSpPr>
          <p:spPr>
            <a:xfrm>
              <a:off x="6488143" y="1064173"/>
              <a:ext cx="1152971" cy="356240"/>
            </a:xfrm>
            <a:prstGeom prst="rect">
              <a:avLst/>
            </a:prstGeom>
            <a:noFill/>
          </p:spPr>
          <p:txBody>
            <a:bodyPr wrap="square" lIns="91410" tIns="0" rIns="91410" bIns="0" rtlCol="0" anchor="t">
              <a:spAutoFit/>
            </a:bodyPr>
            <a:lstStyle/>
            <a:p>
              <a:pPr defTabSz="9137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华文黑体" pitchFamily="2" charset="-122"/>
                </a:rPr>
                <a:t>输入标题</a:t>
              </a: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09285" y="4313192"/>
            <a:ext cx="1943580" cy="1278690"/>
            <a:chOff x="6069423" y="1208971"/>
            <a:chExt cx="1943692" cy="1242927"/>
          </a:xfrm>
        </p:grpSpPr>
        <p:sp>
          <p:nvSpPr>
            <p:cNvPr id="17" name="TextBox 11"/>
            <p:cNvSpPr txBox="1"/>
            <p:nvPr/>
          </p:nvSpPr>
          <p:spPr>
            <a:xfrm>
              <a:off x="6069423" y="1586327"/>
              <a:ext cx="1943692" cy="865571"/>
            </a:xfrm>
            <a:prstGeom prst="rect">
              <a:avLst/>
            </a:prstGeom>
            <a:noFill/>
          </p:spPr>
          <p:txBody>
            <a:bodyPr wrap="square" lIns="91410" tIns="45704" rIns="91410" bIns="45704" rtlCol="0">
              <a:spAutoFit/>
            </a:bodyPr>
            <a:lstStyle/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2"/>
            <p:cNvSpPr txBox="1"/>
            <p:nvPr/>
          </p:nvSpPr>
          <p:spPr>
            <a:xfrm>
              <a:off x="6367008" y="1208971"/>
              <a:ext cx="1190009" cy="356240"/>
            </a:xfrm>
            <a:prstGeom prst="rect">
              <a:avLst/>
            </a:prstGeom>
            <a:noFill/>
          </p:spPr>
          <p:txBody>
            <a:bodyPr wrap="square" lIns="91410" tIns="0" rIns="91410" bIns="0" rtlCol="0" anchor="t">
              <a:spAutoFit/>
            </a:bodyPr>
            <a:lstStyle/>
            <a:p>
              <a:pPr defTabSz="9137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华文黑体" pitchFamily="2" charset="-122"/>
                </a:rPr>
                <a:t>输入标题</a:t>
              </a: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28742" y="1612578"/>
            <a:ext cx="1859644" cy="1331896"/>
            <a:chOff x="6105116" y="1203005"/>
            <a:chExt cx="1859751" cy="1294643"/>
          </a:xfrm>
        </p:grpSpPr>
        <p:sp>
          <p:nvSpPr>
            <p:cNvPr id="20" name="TextBox 14"/>
            <p:cNvSpPr txBox="1"/>
            <p:nvPr/>
          </p:nvSpPr>
          <p:spPr>
            <a:xfrm>
              <a:off x="6105116" y="1632078"/>
              <a:ext cx="1859751" cy="865570"/>
            </a:xfrm>
            <a:prstGeom prst="rect">
              <a:avLst/>
            </a:prstGeom>
            <a:noFill/>
          </p:spPr>
          <p:txBody>
            <a:bodyPr wrap="square" lIns="91410" tIns="45704" rIns="91410" bIns="45704" rtlCol="0">
              <a:spAutoFit/>
            </a:bodyPr>
            <a:lstStyle/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6450707" y="1203005"/>
              <a:ext cx="1113302" cy="356240"/>
            </a:xfrm>
            <a:prstGeom prst="rect">
              <a:avLst/>
            </a:prstGeom>
            <a:noFill/>
          </p:spPr>
          <p:txBody>
            <a:bodyPr wrap="square" lIns="91410" tIns="0" rIns="91410" bIns="0" rtlCol="0" anchor="t">
              <a:spAutoFit/>
            </a:bodyPr>
            <a:lstStyle/>
            <a:p>
              <a:pPr defTabSz="9137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华文黑体" pitchFamily="2" charset="-122"/>
                </a:rPr>
                <a:t>输入标题</a:t>
              </a: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21082" y="4296585"/>
            <a:ext cx="1919172" cy="1280553"/>
            <a:chOff x="6084168" y="1192827"/>
            <a:chExt cx="1919283" cy="1244737"/>
          </a:xfrm>
        </p:grpSpPr>
        <p:sp>
          <p:nvSpPr>
            <p:cNvPr id="23" name="TextBox 17"/>
            <p:cNvSpPr txBox="1"/>
            <p:nvPr/>
          </p:nvSpPr>
          <p:spPr>
            <a:xfrm>
              <a:off x="6084168" y="1571993"/>
              <a:ext cx="1919283" cy="865571"/>
            </a:xfrm>
            <a:prstGeom prst="rect">
              <a:avLst/>
            </a:prstGeom>
            <a:noFill/>
          </p:spPr>
          <p:txBody>
            <a:bodyPr wrap="square" lIns="91410" tIns="45704" rIns="91410" bIns="45704" rtlCol="0">
              <a:spAutoFit/>
            </a:bodyPr>
            <a:lstStyle/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6376782" y="1192827"/>
              <a:ext cx="1143335" cy="356240"/>
            </a:xfrm>
            <a:prstGeom prst="rect">
              <a:avLst/>
            </a:prstGeom>
            <a:noFill/>
          </p:spPr>
          <p:txBody>
            <a:bodyPr wrap="square" lIns="91410" tIns="0" rIns="91410" bIns="0" rtlCol="0" anchor="t">
              <a:spAutoFit/>
            </a:bodyPr>
            <a:lstStyle/>
            <a:p>
              <a:pPr defTabSz="9137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华文黑体" pitchFamily="2" charset="-122"/>
                </a:rPr>
                <a:t>输入标题</a:t>
              </a: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endParaRPr>
            </a:p>
          </p:txBody>
        </p:sp>
      </p:grpSp>
      <p:sp>
        <p:nvSpPr>
          <p:cNvPr id="25" name="任意多边形 21"/>
          <p:cNvSpPr/>
          <p:nvPr/>
        </p:nvSpPr>
        <p:spPr>
          <a:xfrm>
            <a:off x="3162187" y="3017804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TextBox 21"/>
          <p:cNvSpPr txBox="1"/>
          <p:nvPr/>
        </p:nvSpPr>
        <p:spPr>
          <a:xfrm>
            <a:off x="3278488" y="3318253"/>
            <a:ext cx="91167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工作</a:t>
            </a:r>
            <a:endParaRPr lang="zh-CN" altLang="en-US" sz="2000" kern="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7" name="任意多边形 23"/>
          <p:cNvSpPr/>
          <p:nvPr/>
        </p:nvSpPr>
        <p:spPr>
          <a:xfrm>
            <a:off x="4866878" y="2905615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TextBox 21"/>
          <p:cNvSpPr txBox="1"/>
          <p:nvPr/>
        </p:nvSpPr>
        <p:spPr>
          <a:xfrm>
            <a:off x="4938943" y="3303508"/>
            <a:ext cx="91167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工作</a:t>
            </a:r>
            <a:endParaRPr lang="zh-CN" altLang="en-US" sz="2000" kern="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任意多边形 25"/>
          <p:cNvSpPr/>
          <p:nvPr/>
        </p:nvSpPr>
        <p:spPr>
          <a:xfrm>
            <a:off x="6650438" y="3017804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6722503" y="3303508"/>
            <a:ext cx="91167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工作</a:t>
            </a:r>
            <a:endParaRPr lang="zh-CN" altLang="en-US" sz="2000" kern="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任意多边形 27"/>
          <p:cNvSpPr/>
          <p:nvPr/>
        </p:nvSpPr>
        <p:spPr>
          <a:xfrm>
            <a:off x="8395606" y="2905615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TextBox 21"/>
          <p:cNvSpPr txBox="1"/>
          <p:nvPr/>
        </p:nvSpPr>
        <p:spPr>
          <a:xfrm>
            <a:off x="8467671" y="3303508"/>
            <a:ext cx="91167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工作</a:t>
            </a:r>
            <a:endParaRPr lang="zh-CN" altLang="en-US" sz="2000" kern="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857" p14:dur="900">
        <p14:warp dir="in"/>
      </p:transition>
    </mc:Choice>
    <mc:Fallback>
      <p:transition spd="slow" advTm="4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7454E-06 0.03888 L -4.47454E-06 -0.14811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7454E-06 0.03819 L -4.47454E-06 -4.2305E-06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6427E-06 0.03888 L 3.56427E-06 -0.14811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6427E-06 0.03819 L 3.56427E-06 -4.27679E-06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8586E-07 0.03888 L 3.38586E-07 -0.14811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8586E-07 0.03819 L 3.38586E-07 -4.2305E-06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4515E-06 0.03888 L 2.74515E-06 -0.14811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4515E-06 0.03819 L 2.74515E-06 -4.27679E-06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6" grpId="0"/>
      <p:bldP spid="27" grpId="0" animBg="1"/>
      <p:bldP spid="27" grpId="1" animBg="1"/>
      <p:bldP spid="27" grpId="2" animBg="1"/>
      <p:bldP spid="28" grpId="0"/>
      <p:bldP spid="29" grpId="0" animBg="1"/>
      <p:bldP spid="29" grpId="1" animBg="1"/>
      <p:bldP spid="29" grpId="2" animBg="1"/>
      <p:bldP spid="30" grpId="0"/>
      <p:bldP spid="31" grpId="0" animBg="1"/>
      <p:bldP spid="31" grpId="1" animBg="1"/>
      <p:bldP spid="31" grpId="2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自我评价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63" name="直接连接符 62"/>
          <p:cNvCxnSpPr/>
          <p:nvPr/>
        </p:nvCxnSpPr>
        <p:spPr>
          <a:xfrm flipH="1" flipV="1">
            <a:off x="4741727" y="1932181"/>
            <a:ext cx="2620346" cy="26815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>
            <a:off x="5122253" y="2309604"/>
            <a:ext cx="2245825" cy="224582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60127" y="3245170"/>
            <a:ext cx="127333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CN" altLang="en-US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工作体会</a:t>
            </a:r>
            <a:endParaRPr lang="zh-CN" altLang="en-US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163333" y="2343758"/>
            <a:ext cx="2177515" cy="2177514"/>
            <a:chOff x="4643987" y="2827601"/>
            <a:chExt cx="2904025" cy="2904024"/>
          </a:xfrm>
        </p:grpSpPr>
        <p:sp>
          <p:nvSpPr>
            <p:cNvPr id="68" name="弧形 67"/>
            <p:cNvSpPr/>
            <p:nvPr/>
          </p:nvSpPr>
          <p:spPr>
            <a:xfrm>
              <a:off x="4643987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3765"/>
              <a:endParaRPr lang="zh-CN" altLang="en-US" sz="398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10800000">
              <a:off x="4643988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3765"/>
              <a:endParaRPr lang="zh-CN" altLang="en-US" sz="398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156408" y="3430808"/>
            <a:ext cx="15132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6669610" y="3398178"/>
            <a:ext cx="63231" cy="6323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schemeClr val="bg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398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弧形 75"/>
          <p:cNvSpPr/>
          <p:nvPr/>
        </p:nvSpPr>
        <p:spPr>
          <a:xfrm rot="10800000">
            <a:off x="5030132" y="2214762"/>
            <a:ext cx="2430063" cy="2430063"/>
          </a:xfrm>
          <a:prstGeom prst="arc">
            <a:avLst>
              <a:gd name="adj1" fmla="val 18248574"/>
              <a:gd name="adj2" fmla="val 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3980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 flipV="1">
            <a:off x="6915607" y="2147375"/>
            <a:ext cx="181859" cy="2728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097467" y="2137853"/>
            <a:ext cx="6355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7811260" y="2328977"/>
            <a:ext cx="2492251" cy="19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765">
              <a:lnSpc>
                <a:spcPct val="150000"/>
              </a:lnSpc>
            </a:pP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弧形 80"/>
          <p:cNvSpPr/>
          <p:nvPr/>
        </p:nvSpPr>
        <p:spPr>
          <a:xfrm>
            <a:off x="5030132" y="2214762"/>
            <a:ext cx="2430063" cy="2430063"/>
          </a:xfrm>
          <a:prstGeom prst="arc">
            <a:avLst>
              <a:gd name="adj1" fmla="val 18187057"/>
              <a:gd name="adj2" fmla="val 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3980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5373829" y="4435570"/>
            <a:ext cx="192218" cy="288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38533" y="4723968"/>
            <a:ext cx="6355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 flipV="1">
            <a:off x="7235034" y="4595219"/>
            <a:ext cx="206345" cy="21116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 flipV="1">
            <a:off x="4414005" y="1505963"/>
            <a:ext cx="524948" cy="53720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>
            <a:off x="4401587" y="1493019"/>
            <a:ext cx="63231" cy="6323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8" name="圆角矩形 29"/>
          <p:cNvSpPr/>
          <p:nvPr/>
        </p:nvSpPr>
        <p:spPr>
          <a:xfrm>
            <a:off x="7796515" y="1946336"/>
            <a:ext cx="2361653" cy="340721"/>
          </a:xfrm>
          <a:prstGeom prst="roundRect">
            <a:avLst>
              <a:gd name="adj" fmla="val 11064"/>
            </a:avLst>
          </a:prstGeom>
          <a:solidFill>
            <a:srgbClr val="DA2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9" name="圆角矩形 30"/>
          <p:cNvSpPr/>
          <p:nvPr/>
        </p:nvSpPr>
        <p:spPr>
          <a:xfrm>
            <a:off x="2311424" y="4580315"/>
            <a:ext cx="2361653" cy="344505"/>
          </a:xfrm>
          <a:prstGeom prst="roundRect">
            <a:avLst>
              <a:gd name="adj" fmla="val 11064"/>
            </a:avLst>
          </a:prstGeom>
          <a:solidFill>
            <a:srgbClr val="DA2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290248" y="2898975"/>
            <a:ext cx="2492251" cy="19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13765">
              <a:lnSpc>
                <a:spcPct val="150000"/>
              </a:lnSpc>
            </a:pP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076203" y="1962798"/>
            <a:ext cx="1654827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83130" y="4576992"/>
            <a:ext cx="1818242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>
                <a:solidFill>
                  <a:prstClr val="white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prstClr val="white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5554" p14:dur="900">
        <p14:warp dir="in"/>
      </p:transition>
    </mc:Choice>
    <mc:Fallback>
      <p:transition spd="slow" advTm="55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3541E-06 0.03888 L 3.93541E-06 -0.14812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93541E-06 0.03841 L 3.93541E-06 2.85813E-06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7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8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8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4" grpId="1" animBg="1"/>
      <p:bldP spid="64" grpId="2" animBg="1"/>
      <p:bldP spid="65" grpId="0"/>
      <p:bldP spid="75" grpId="0" animBg="1"/>
      <p:bldP spid="76" grpId="0" animBg="1"/>
      <p:bldP spid="80" grpId="0"/>
      <p:bldP spid="81" grpId="0" animBg="1"/>
      <p:bldP spid="87" grpId="0" animBg="1"/>
      <p:bldP spid="88" grpId="0" animBg="1"/>
      <p:bldP spid="89" grpId="0" animBg="1"/>
      <p:bldP spid="90" grpId="0"/>
      <p:bldP spid="91" grpId="0"/>
      <p:bldP spid="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自我评价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椭圆 4"/>
          <p:cNvSpPr/>
          <p:nvPr/>
        </p:nvSpPr>
        <p:spPr>
          <a:xfrm>
            <a:off x="4690051" y="2023053"/>
            <a:ext cx="2813485" cy="281348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64923" y="2666197"/>
            <a:ext cx="1449386" cy="1449384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52507" y="3229785"/>
            <a:ext cx="155000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潜力</a:t>
            </a:r>
            <a:endParaRPr lang="zh-CN" altLang="en-US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7519995" y="2080733"/>
            <a:ext cx="2200079" cy="769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3765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7951943" y="3120560"/>
            <a:ext cx="2200079" cy="769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3765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7466652" y="4234616"/>
            <a:ext cx="2200079" cy="769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3765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5358554" y="3023430"/>
            <a:ext cx="1751706" cy="8127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Half Frame 12"/>
          <p:cNvSpPr/>
          <p:nvPr/>
        </p:nvSpPr>
        <p:spPr>
          <a:xfrm rot="8097294">
            <a:off x="4121695" y="3211181"/>
            <a:ext cx="360085" cy="395706"/>
          </a:xfrm>
          <a:prstGeom prst="halfFrame">
            <a:avLst/>
          </a:prstGeom>
          <a:solidFill>
            <a:srgbClr val="DA251D"/>
          </a:solidFill>
          <a:ln w="25400">
            <a:solidFill>
              <a:schemeClr val="bg1"/>
            </a:solidFill>
            <a:miter lim="800000"/>
          </a:ln>
          <a:effectLst>
            <a:outerShdw blurRad="2413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16" name="任意多边形 12"/>
          <p:cNvSpPr/>
          <p:nvPr/>
        </p:nvSpPr>
        <p:spPr>
          <a:xfrm>
            <a:off x="6646888" y="4198990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任意多边形 13"/>
          <p:cNvSpPr/>
          <p:nvPr/>
        </p:nvSpPr>
        <p:spPr>
          <a:xfrm>
            <a:off x="7205831" y="3110712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任意多边形 14"/>
          <p:cNvSpPr/>
          <p:nvPr/>
        </p:nvSpPr>
        <p:spPr>
          <a:xfrm>
            <a:off x="6640484" y="2052492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6740949" y="2223772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7312639" y="3290350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6743952" y="4372833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6868" p14:dur="900">
        <p14:warp dir="in"/>
      </p:transition>
    </mc:Choice>
    <mc:Fallback>
      <p:transition spd="slow" advTm="68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8329E-07 0.03888 L -7.68329E-07 -0.14811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7.68329E-07 0.03819 L -7.68329E-07 -1.62E-08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8736E-06 0.03888 L 4.88736E-06 -0.14812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88736E-06 0.03818 L 4.88736E-06 4.28604E-06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034E-06 0.03888 L -3.84034E-06 -0.14811" pathEditMode="relative" rAng="0" ptsTypes="AA">
                                      <p:cBhvr>
                                        <p:cTn id="40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84034E-06 0.03819 L -3.84034E-06 4.42027E-07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234E-06 0.03888 L -3.14234E-06 -0.14811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14234E-06 0.03819 L -3.14234E-06 -1.15714E-08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3918E-06 0.03888 L -2.93918E-06 -0.14812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3918E-06 0.03818 L -2.93918E-06 2.40454E-06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10" grpId="0"/>
      <p:bldP spid="11" grpId="0"/>
      <p:bldP spid="12" grpId="0"/>
      <p:bldP spid="13" grpId="0"/>
      <p:bldP spid="14" grpId="0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6217379" y="1902996"/>
            <a:ext cx="1295352" cy="32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defTabSz="913765">
              <a:spcBef>
                <a:spcPct val="50000"/>
              </a:spcBef>
            </a:pPr>
            <a:r>
              <a:rPr lang="zh-CN" altLang="en-US" sz="5400" spc="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工作体会</a:t>
            </a:r>
            <a:endParaRPr lang="zh-CN" altLang="en-US" sz="5400" spc="600">
              <a:solidFill>
                <a:srgbClr val="44546A">
                  <a:lumMod val="50000"/>
                </a:srgb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1" name="图片 28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5400000">
            <a:off x="3174421" y="4160549"/>
            <a:ext cx="5946019" cy="101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4613485" y="2810314"/>
            <a:ext cx="1203823" cy="1238959"/>
            <a:chOff x="5400509" y="1921391"/>
            <a:chExt cx="547854" cy="563844"/>
          </a:xfrm>
        </p:grpSpPr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文本框 151"/>
            <p:cNvSpPr txBox="1">
              <a:spLocks noChangeArrowheads="1"/>
            </p:cNvSpPr>
            <p:nvPr/>
          </p:nvSpPr>
          <p:spPr bwMode="auto">
            <a:xfrm>
              <a:off x="5440440" y="1921391"/>
              <a:ext cx="462165" cy="508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 defTabSz="913765"/>
              <a:r>
                <a:rPr lang="zh-CN" altLang="en-US" sz="54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en-US" sz="54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105736" y="130600"/>
            <a:ext cx="2259273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sz="4800">
                <a:solidFill>
                  <a:srgbClr val="44546A">
                    <a:lumMod val="50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第三章</a:t>
            </a:r>
            <a:endParaRPr lang="zh-CN" altLang="en-US" sz="4800">
              <a:solidFill>
                <a:srgbClr val="44546A">
                  <a:lumMod val="50000"/>
                </a:srgb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661" p14:dur="900">
        <p14:warp dir="in"/>
      </p:transition>
    </mc:Choice>
    <mc:Fallback>
      <p:transition spd="slow" advTm="46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000000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工作体会</a:t>
              </a:r>
              <a:endParaRPr lang="zh-CN" altLang="en-US" sz="3600">
                <a:solidFill>
                  <a:srgbClr val="00000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7905049" y="1772037"/>
            <a:ext cx="724702" cy="724702"/>
            <a:chOff x="7943849" y="1691595"/>
            <a:chExt cx="966493" cy="966493"/>
          </a:xfrm>
        </p:grpSpPr>
        <p:sp>
          <p:nvSpPr>
            <p:cNvPr id="40" name="椭圆 39"/>
            <p:cNvSpPr/>
            <p:nvPr/>
          </p:nvSpPr>
          <p:spPr>
            <a:xfrm>
              <a:off x="7943849" y="1691595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979174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76029" y="3052206"/>
            <a:ext cx="724702" cy="724702"/>
            <a:chOff x="8438603" y="3398883"/>
            <a:chExt cx="966493" cy="966493"/>
          </a:xfrm>
        </p:grpSpPr>
        <p:sp>
          <p:nvSpPr>
            <p:cNvPr id="43" name="椭圆 42"/>
            <p:cNvSpPr/>
            <p:nvPr/>
          </p:nvSpPr>
          <p:spPr>
            <a:xfrm>
              <a:off x="8438603" y="3398883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483289" y="3439713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05049" y="4253661"/>
            <a:ext cx="724702" cy="724702"/>
            <a:chOff x="7943849" y="5001194"/>
            <a:chExt cx="966493" cy="966493"/>
          </a:xfrm>
        </p:grpSpPr>
        <p:sp>
          <p:nvSpPr>
            <p:cNvPr id="46" name="椭圆 45"/>
            <p:cNvSpPr/>
            <p:nvPr/>
          </p:nvSpPr>
          <p:spPr>
            <a:xfrm>
              <a:off x="7943849" y="5001194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984836" y="5043374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85406" y="4253661"/>
            <a:ext cx="724702" cy="724702"/>
            <a:chOff x="3249905" y="5001194"/>
            <a:chExt cx="966493" cy="966493"/>
          </a:xfrm>
        </p:grpSpPr>
        <p:sp>
          <p:nvSpPr>
            <p:cNvPr id="49" name="椭圆 48"/>
            <p:cNvSpPr/>
            <p:nvPr/>
          </p:nvSpPr>
          <p:spPr>
            <a:xfrm>
              <a:off x="3249905" y="5001194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292085" y="5034138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83286" y="3052206"/>
            <a:ext cx="724702" cy="724702"/>
            <a:chOff x="2713621" y="3398883"/>
            <a:chExt cx="966493" cy="966493"/>
          </a:xfrm>
        </p:grpSpPr>
        <p:sp>
          <p:nvSpPr>
            <p:cNvPr id="52" name="椭圆 51"/>
            <p:cNvSpPr/>
            <p:nvPr/>
          </p:nvSpPr>
          <p:spPr>
            <a:xfrm>
              <a:off x="2713621" y="3398883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754023" y="3448322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385406" y="1772037"/>
            <a:ext cx="724702" cy="724702"/>
            <a:chOff x="3249905" y="1691595"/>
            <a:chExt cx="966493" cy="966493"/>
          </a:xfrm>
        </p:grpSpPr>
        <p:sp>
          <p:nvSpPr>
            <p:cNvPr id="55" name="椭圆 54"/>
            <p:cNvSpPr/>
            <p:nvPr/>
          </p:nvSpPr>
          <p:spPr>
            <a:xfrm>
              <a:off x="3249905" y="1691595"/>
              <a:ext cx="966493" cy="966493"/>
            </a:xfrm>
            <a:prstGeom prst="ellipse">
              <a:avLst/>
            </a:prstGeom>
            <a:solidFill>
              <a:srgbClr val="DA251D"/>
            </a:soli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286849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015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5051762" y="1954455"/>
            <a:ext cx="2950677" cy="2950677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23508" y="1671602"/>
            <a:ext cx="2345985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744441" y="2069915"/>
            <a:ext cx="2033960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120601" y="3329510"/>
            <a:ext cx="1741277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13064" y="4243960"/>
            <a:ext cx="2326939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44440" y="4638894"/>
            <a:ext cx="2117438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782554" y="1660235"/>
            <a:ext cx="2117313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148520" y="2069915"/>
            <a:ext cx="2117313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857771" y="4317685"/>
            <a:ext cx="2012607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133654" y="4638894"/>
            <a:ext cx="2132178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641555" y="3011699"/>
            <a:ext cx="1901931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148519" y="3329510"/>
            <a:ext cx="1701953" cy="9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282796" y="2875903"/>
            <a:ext cx="1960301" cy="45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华文黑体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华文黑体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133916" y="2028990"/>
            <a:ext cx="2771134" cy="277113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443596" y="3235545"/>
            <a:ext cx="2097449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eaLnBrk="0" hangingPunct="0"/>
            <a:r>
              <a:rPr lang="zh-CN" altLang="en-US" sz="2800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重点工作</a:t>
            </a:r>
            <a:endParaRPr lang="zh-CN" altLang="en-US" sz="2800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2" name="KSO_Shape"/>
          <p:cNvSpPr/>
          <p:nvPr/>
        </p:nvSpPr>
        <p:spPr bwMode="auto">
          <a:xfrm>
            <a:off x="6005500" y="2636741"/>
            <a:ext cx="973639" cy="538745"/>
          </a:xfrm>
          <a:custGeom>
            <a:gdLst>
              <a:gd name="T0" fmla="*/ 1660776 w 2546350"/>
              <a:gd name="T1" fmla="*/ 783048 h 1409701"/>
              <a:gd name="T2" fmla="*/ 1769836 w 2546350"/>
              <a:gd name="T3" fmla="*/ 861918 h 1409701"/>
              <a:gd name="T4" fmla="*/ 921682 w 2546350"/>
              <a:gd name="T5" fmla="*/ 1409701 h 1409701"/>
              <a:gd name="T6" fmla="*/ 729797 w 2546350"/>
              <a:gd name="T7" fmla="*/ 859878 h 1409701"/>
              <a:gd name="T8" fmla="*/ 850647 w 2546350"/>
              <a:gd name="T9" fmla="*/ 778742 h 1409701"/>
              <a:gd name="T10" fmla="*/ 591880 w 2546350"/>
              <a:gd name="T11" fmla="*/ 727368 h 1409701"/>
              <a:gd name="T12" fmla="*/ 778102 w 2546350"/>
              <a:gd name="T13" fmla="*/ 739045 h 1409701"/>
              <a:gd name="T14" fmla="*/ 684667 w 2546350"/>
              <a:gd name="T15" fmla="*/ 817014 h 1409701"/>
              <a:gd name="T16" fmla="*/ 0 w 2546350"/>
              <a:gd name="T17" fmla="*/ 1339155 h 1409701"/>
              <a:gd name="T18" fmla="*/ 77074 w 2546350"/>
              <a:gd name="T19" fmla="*/ 740308 h 1409701"/>
              <a:gd name="T20" fmla="*/ 449520 w 2546350"/>
              <a:gd name="T21" fmla="*/ 727368 h 1409701"/>
              <a:gd name="T22" fmla="*/ 2425273 w 2546350"/>
              <a:gd name="T23" fmla="*/ 707077 h 1409701"/>
              <a:gd name="T24" fmla="*/ 2545217 w 2546350"/>
              <a:gd name="T25" fmla="*/ 788440 h 1409701"/>
              <a:gd name="T26" fmla="*/ 2353389 w 2546350"/>
              <a:gd name="T27" fmla="*/ 1338263 h 1409701"/>
              <a:gd name="T28" fmla="*/ 1748292 w 2546350"/>
              <a:gd name="T29" fmla="*/ 761030 h 1409701"/>
              <a:gd name="T30" fmla="*/ 1751639 w 2546350"/>
              <a:gd name="T31" fmla="*/ 672628 h 1409701"/>
              <a:gd name="T32" fmla="*/ 1318533 w 2546350"/>
              <a:gd name="T33" fmla="*/ 82101 h 1409701"/>
              <a:gd name="T34" fmla="*/ 1428751 w 2546350"/>
              <a:gd name="T35" fmla="*/ 162185 h 1409701"/>
              <a:gd name="T36" fmla="*/ 1493838 w 2546350"/>
              <a:gd name="T37" fmla="*/ 298986 h 1409701"/>
              <a:gd name="T38" fmla="*/ 1524257 w 2546350"/>
              <a:gd name="T39" fmla="*/ 372145 h 1409701"/>
              <a:gd name="T40" fmla="*/ 1505392 w 2546350"/>
              <a:gd name="T41" fmla="*/ 463325 h 1409701"/>
              <a:gd name="T42" fmla="*/ 1460047 w 2546350"/>
              <a:gd name="T43" fmla="*/ 561245 h 1409701"/>
              <a:gd name="T44" fmla="*/ 1364570 w 2546350"/>
              <a:gd name="T45" fmla="*/ 665831 h 1409701"/>
              <a:gd name="T46" fmla="*/ 1235529 w 2546350"/>
              <a:gd name="T47" fmla="*/ 699861 h 1409701"/>
              <a:gd name="T48" fmla="*/ 1111250 w 2546350"/>
              <a:gd name="T49" fmla="*/ 650631 h 1409701"/>
              <a:gd name="T50" fmla="*/ 1024391 w 2546350"/>
              <a:gd name="T51" fmla="*/ 535155 h 1409701"/>
              <a:gd name="T52" fmla="*/ 983737 w 2546350"/>
              <a:gd name="T53" fmla="*/ 456120 h 1409701"/>
              <a:gd name="T54" fmla="*/ 981706 w 2546350"/>
              <a:gd name="T55" fmla="*/ 350306 h 1409701"/>
              <a:gd name="T56" fmla="*/ 1016227 w 2546350"/>
              <a:gd name="T57" fmla="*/ 255428 h 1409701"/>
              <a:gd name="T58" fmla="*/ 1096056 w 2546350"/>
              <a:gd name="T59" fmla="*/ 132465 h 1409701"/>
              <a:gd name="T60" fmla="*/ 1216252 w 2546350"/>
              <a:gd name="T61" fmla="*/ 72346 h 1409701"/>
              <a:gd name="T62" fmla="*/ 607408 w 2546350"/>
              <a:gd name="T63" fmla="*/ 33571 h 1409701"/>
              <a:gd name="T64" fmla="*/ 712589 w 2546350"/>
              <a:gd name="T65" fmla="*/ 123183 h 1409701"/>
              <a:gd name="T66" fmla="*/ 769261 w 2546350"/>
              <a:gd name="T67" fmla="*/ 265656 h 1409701"/>
              <a:gd name="T68" fmla="*/ 798064 w 2546350"/>
              <a:gd name="T69" fmla="*/ 332602 h 1409701"/>
              <a:gd name="T70" fmla="*/ 773361 w 2546350"/>
              <a:gd name="T71" fmla="*/ 407758 h 1409701"/>
              <a:gd name="T72" fmla="*/ 720523 w 2546350"/>
              <a:gd name="T73" fmla="*/ 523831 h 1409701"/>
              <a:gd name="T74" fmla="*/ 618969 w 2546350"/>
              <a:gd name="T75" fmla="*/ 619796 h 1409701"/>
              <a:gd name="T76" fmla="*/ 487264 w 2546350"/>
              <a:gd name="T77" fmla="*/ 642029 h 1409701"/>
              <a:gd name="T78" fmla="*/ 367575 w 2546350"/>
              <a:gd name="T79" fmla="*/ 581909 h 1409701"/>
              <a:gd name="T80" fmla="*/ 287555 w 2546350"/>
              <a:gd name="T81" fmla="*/ 458947 h 1409701"/>
              <a:gd name="T82" fmla="*/ 251422 w 2546350"/>
              <a:gd name="T83" fmla="*/ 393595 h 1409701"/>
              <a:gd name="T84" fmla="*/ 256812 w 2546350"/>
              <a:gd name="T85" fmla="*/ 287371 h 1409701"/>
              <a:gd name="T86" fmla="*/ 290275 w 2546350"/>
              <a:gd name="T87" fmla="*/ 192832 h 1409701"/>
              <a:gd name="T88" fmla="*/ 372335 w 2546350"/>
              <a:gd name="T89" fmla="*/ 72365 h 1409701"/>
              <a:gd name="T90" fmla="*/ 493838 w 2546350"/>
              <a:gd name="T91" fmla="*/ 15875 h 1409701"/>
              <a:gd name="T92" fmla="*/ 2131399 w 2546350"/>
              <a:gd name="T93" fmla="*/ 28121 h 1409701"/>
              <a:gd name="T94" fmla="*/ 2230687 w 2546350"/>
              <a:gd name="T95" fmla="*/ 126773 h 1409701"/>
              <a:gd name="T96" fmla="*/ 2278638 w 2546350"/>
              <a:gd name="T97" fmla="*/ 268548 h 1409701"/>
              <a:gd name="T98" fmla="*/ 2303010 w 2546350"/>
              <a:gd name="T99" fmla="*/ 342808 h 1409701"/>
              <a:gd name="T100" fmla="*/ 2271717 w 2546350"/>
              <a:gd name="T101" fmla="*/ 401411 h 1409701"/>
              <a:gd name="T102" fmla="*/ 2206659 w 2546350"/>
              <a:gd name="T103" fmla="*/ 537936 h 1409701"/>
              <a:gd name="T104" fmla="*/ 2096263 w 2546350"/>
              <a:gd name="T105" fmla="*/ 618218 h 1409701"/>
              <a:gd name="T106" fmla="*/ 1962972 w 2546350"/>
              <a:gd name="T107" fmla="*/ 620259 h 1409701"/>
              <a:gd name="T108" fmla="*/ 1850763 w 2546350"/>
              <a:gd name="T109" fmla="*/ 543152 h 1409701"/>
              <a:gd name="T110" fmla="*/ 1783438 w 2546350"/>
              <a:gd name="T111" fmla="*/ 408895 h 1409701"/>
              <a:gd name="T112" fmla="*/ 1749644 w 2546350"/>
              <a:gd name="T113" fmla="*/ 354290 h 1409701"/>
              <a:gd name="T114" fmla="*/ 1770632 w 2546350"/>
              <a:gd name="T115" fmla="*/ 268288 h 1409701"/>
              <a:gd name="T116" fmla="*/ 1811774 w 2546350"/>
              <a:gd name="T117" fmla="*/ 145370 h 1409701"/>
              <a:gd name="T118" fmla="*/ 1905168 w 2546350"/>
              <a:gd name="T119" fmla="*/ 38100 h 14097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6350" h="1409701">
                <a:moveTo>
                  <a:pt x="1205490" y="715963"/>
                </a:moveTo>
                <a:lnTo>
                  <a:pt x="1293463" y="715963"/>
                </a:lnTo>
                <a:lnTo>
                  <a:pt x="1320445" y="783954"/>
                </a:lnTo>
                <a:lnTo>
                  <a:pt x="1271470" y="813191"/>
                </a:lnTo>
                <a:lnTo>
                  <a:pt x="1310469" y="955292"/>
                </a:lnTo>
                <a:lnTo>
                  <a:pt x="1402297" y="721402"/>
                </a:lnTo>
                <a:lnTo>
                  <a:pt x="1433360" y="726162"/>
                </a:lnTo>
                <a:lnTo>
                  <a:pt x="1463969" y="731601"/>
                </a:lnTo>
                <a:lnTo>
                  <a:pt x="1494805" y="737494"/>
                </a:lnTo>
                <a:lnTo>
                  <a:pt x="1509997" y="740667"/>
                </a:lnTo>
                <a:lnTo>
                  <a:pt x="1525188" y="743840"/>
                </a:lnTo>
                <a:lnTo>
                  <a:pt x="1539699" y="747239"/>
                </a:lnTo>
                <a:lnTo>
                  <a:pt x="1554664" y="750639"/>
                </a:lnTo>
                <a:lnTo>
                  <a:pt x="1568948" y="754491"/>
                </a:lnTo>
                <a:lnTo>
                  <a:pt x="1583006" y="757891"/>
                </a:lnTo>
                <a:lnTo>
                  <a:pt x="1597063" y="761971"/>
                </a:lnTo>
                <a:lnTo>
                  <a:pt x="1610441" y="765823"/>
                </a:lnTo>
                <a:lnTo>
                  <a:pt x="1623818" y="770129"/>
                </a:lnTo>
                <a:lnTo>
                  <a:pt x="1636289" y="774209"/>
                </a:lnTo>
                <a:lnTo>
                  <a:pt x="1648759" y="778515"/>
                </a:lnTo>
                <a:lnTo>
                  <a:pt x="1660776" y="783048"/>
                </a:lnTo>
                <a:lnTo>
                  <a:pt x="1672113" y="787581"/>
                </a:lnTo>
                <a:lnTo>
                  <a:pt x="1683223" y="792113"/>
                </a:lnTo>
                <a:lnTo>
                  <a:pt x="1693653" y="796873"/>
                </a:lnTo>
                <a:lnTo>
                  <a:pt x="1703629" y="801632"/>
                </a:lnTo>
                <a:lnTo>
                  <a:pt x="1712699" y="806618"/>
                </a:lnTo>
                <a:lnTo>
                  <a:pt x="1721542" y="811604"/>
                </a:lnTo>
                <a:lnTo>
                  <a:pt x="1729704" y="817043"/>
                </a:lnTo>
                <a:lnTo>
                  <a:pt x="1736960" y="822256"/>
                </a:lnTo>
                <a:lnTo>
                  <a:pt x="1743762" y="827695"/>
                </a:lnTo>
                <a:lnTo>
                  <a:pt x="1749657" y="833135"/>
                </a:lnTo>
                <a:lnTo>
                  <a:pt x="1752378" y="835854"/>
                </a:lnTo>
                <a:lnTo>
                  <a:pt x="1754872" y="838801"/>
                </a:lnTo>
                <a:lnTo>
                  <a:pt x="1757139" y="841520"/>
                </a:lnTo>
                <a:lnTo>
                  <a:pt x="1759180" y="844240"/>
                </a:lnTo>
                <a:lnTo>
                  <a:pt x="1761221" y="847186"/>
                </a:lnTo>
                <a:lnTo>
                  <a:pt x="1762808" y="850133"/>
                </a:lnTo>
                <a:lnTo>
                  <a:pt x="1764168" y="853079"/>
                </a:lnTo>
                <a:lnTo>
                  <a:pt x="1765528" y="855799"/>
                </a:lnTo>
                <a:lnTo>
                  <a:pt x="1767569" y="857838"/>
                </a:lnTo>
                <a:lnTo>
                  <a:pt x="1768703" y="859878"/>
                </a:lnTo>
                <a:lnTo>
                  <a:pt x="1769836" y="861918"/>
                </a:lnTo>
                <a:lnTo>
                  <a:pt x="1770063" y="863278"/>
                </a:lnTo>
                <a:lnTo>
                  <a:pt x="1770063" y="864184"/>
                </a:lnTo>
                <a:lnTo>
                  <a:pt x="1770063" y="1395196"/>
                </a:lnTo>
                <a:lnTo>
                  <a:pt x="1770063" y="1396556"/>
                </a:lnTo>
                <a:lnTo>
                  <a:pt x="1769610" y="1398143"/>
                </a:lnTo>
                <a:lnTo>
                  <a:pt x="1768930" y="1399502"/>
                </a:lnTo>
                <a:lnTo>
                  <a:pt x="1768023" y="1400862"/>
                </a:lnTo>
                <a:lnTo>
                  <a:pt x="1767116" y="1402222"/>
                </a:lnTo>
                <a:lnTo>
                  <a:pt x="1765755" y="1403355"/>
                </a:lnTo>
                <a:lnTo>
                  <a:pt x="1764168" y="1404488"/>
                </a:lnTo>
                <a:lnTo>
                  <a:pt x="1762581" y="1405395"/>
                </a:lnTo>
                <a:lnTo>
                  <a:pt x="1760767" y="1406528"/>
                </a:lnTo>
                <a:lnTo>
                  <a:pt x="1758726" y="1407208"/>
                </a:lnTo>
                <a:lnTo>
                  <a:pt x="1754192" y="1408795"/>
                </a:lnTo>
                <a:lnTo>
                  <a:pt x="1749430" y="1409475"/>
                </a:lnTo>
                <a:lnTo>
                  <a:pt x="1746936" y="1409701"/>
                </a:lnTo>
                <a:lnTo>
                  <a:pt x="1743989" y="1409701"/>
                </a:lnTo>
                <a:lnTo>
                  <a:pt x="1604307" y="1409701"/>
                </a:lnTo>
                <a:lnTo>
                  <a:pt x="1590791" y="1027113"/>
                </a:lnTo>
                <a:lnTo>
                  <a:pt x="1577077" y="1409701"/>
                </a:lnTo>
                <a:lnTo>
                  <a:pt x="921682" y="1409701"/>
                </a:lnTo>
                <a:lnTo>
                  <a:pt x="908166" y="1027113"/>
                </a:lnTo>
                <a:lnTo>
                  <a:pt x="894451" y="1409701"/>
                </a:lnTo>
                <a:lnTo>
                  <a:pt x="754511" y="1409701"/>
                </a:lnTo>
                <a:lnTo>
                  <a:pt x="752017" y="1409701"/>
                </a:lnTo>
                <a:lnTo>
                  <a:pt x="749523" y="1409475"/>
                </a:lnTo>
                <a:lnTo>
                  <a:pt x="744535" y="1408795"/>
                </a:lnTo>
                <a:lnTo>
                  <a:pt x="740227" y="1407208"/>
                </a:lnTo>
                <a:lnTo>
                  <a:pt x="738186" y="1406528"/>
                </a:lnTo>
                <a:lnTo>
                  <a:pt x="736145" y="1405395"/>
                </a:lnTo>
                <a:lnTo>
                  <a:pt x="734785" y="1404488"/>
                </a:lnTo>
                <a:lnTo>
                  <a:pt x="733198" y="1403355"/>
                </a:lnTo>
                <a:lnTo>
                  <a:pt x="731837" y="1402222"/>
                </a:lnTo>
                <a:lnTo>
                  <a:pt x="730704" y="1400862"/>
                </a:lnTo>
                <a:lnTo>
                  <a:pt x="729797" y="1399502"/>
                </a:lnTo>
                <a:lnTo>
                  <a:pt x="729117" y="1398143"/>
                </a:lnTo>
                <a:lnTo>
                  <a:pt x="728890" y="1396556"/>
                </a:lnTo>
                <a:lnTo>
                  <a:pt x="728663" y="1395196"/>
                </a:lnTo>
                <a:lnTo>
                  <a:pt x="728663" y="864184"/>
                </a:lnTo>
                <a:lnTo>
                  <a:pt x="728663" y="863278"/>
                </a:lnTo>
                <a:lnTo>
                  <a:pt x="728890" y="861918"/>
                </a:lnTo>
                <a:lnTo>
                  <a:pt x="729797" y="859878"/>
                </a:lnTo>
                <a:lnTo>
                  <a:pt x="731384" y="857838"/>
                </a:lnTo>
                <a:lnTo>
                  <a:pt x="733198" y="855799"/>
                </a:lnTo>
                <a:lnTo>
                  <a:pt x="734332" y="853079"/>
                </a:lnTo>
                <a:lnTo>
                  <a:pt x="735919" y="850133"/>
                </a:lnTo>
                <a:lnTo>
                  <a:pt x="737733" y="847186"/>
                </a:lnTo>
                <a:lnTo>
                  <a:pt x="739546" y="844240"/>
                </a:lnTo>
                <a:lnTo>
                  <a:pt x="741814" y="841520"/>
                </a:lnTo>
                <a:lnTo>
                  <a:pt x="744081" y="838801"/>
                </a:lnTo>
                <a:lnTo>
                  <a:pt x="746575" y="835854"/>
                </a:lnTo>
                <a:lnTo>
                  <a:pt x="749296" y="833135"/>
                </a:lnTo>
                <a:lnTo>
                  <a:pt x="755191" y="827695"/>
                </a:lnTo>
                <a:lnTo>
                  <a:pt x="761993" y="822256"/>
                </a:lnTo>
                <a:lnTo>
                  <a:pt x="769249" y="817043"/>
                </a:lnTo>
                <a:lnTo>
                  <a:pt x="777638" y="811604"/>
                </a:lnTo>
                <a:lnTo>
                  <a:pt x="786254" y="806618"/>
                </a:lnTo>
                <a:lnTo>
                  <a:pt x="795777" y="801632"/>
                </a:lnTo>
                <a:lnTo>
                  <a:pt x="805527" y="796873"/>
                </a:lnTo>
                <a:lnTo>
                  <a:pt x="816183" y="792113"/>
                </a:lnTo>
                <a:lnTo>
                  <a:pt x="827293" y="787581"/>
                </a:lnTo>
                <a:lnTo>
                  <a:pt x="838630" y="783048"/>
                </a:lnTo>
                <a:lnTo>
                  <a:pt x="850647" y="778742"/>
                </a:lnTo>
                <a:lnTo>
                  <a:pt x="863345" y="774209"/>
                </a:lnTo>
                <a:lnTo>
                  <a:pt x="876268" y="770129"/>
                </a:lnTo>
                <a:lnTo>
                  <a:pt x="889419" y="766050"/>
                </a:lnTo>
                <a:lnTo>
                  <a:pt x="903023" y="761971"/>
                </a:lnTo>
                <a:lnTo>
                  <a:pt x="917081" y="758344"/>
                </a:lnTo>
                <a:lnTo>
                  <a:pt x="931139" y="754491"/>
                </a:lnTo>
                <a:lnTo>
                  <a:pt x="945650" y="750865"/>
                </a:lnTo>
                <a:lnTo>
                  <a:pt x="960388" y="747466"/>
                </a:lnTo>
                <a:lnTo>
                  <a:pt x="975352" y="743840"/>
                </a:lnTo>
                <a:lnTo>
                  <a:pt x="990544" y="740893"/>
                </a:lnTo>
                <a:lnTo>
                  <a:pt x="1005735" y="737494"/>
                </a:lnTo>
                <a:lnTo>
                  <a:pt x="1036344" y="731828"/>
                </a:lnTo>
                <a:lnTo>
                  <a:pt x="1067407" y="726388"/>
                </a:lnTo>
                <a:lnTo>
                  <a:pt x="1098470" y="721629"/>
                </a:lnTo>
                <a:lnTo>
                  <a:pt x="1188484" y="955292"/>
                </a:lnTo>
                <a:lnTo>
                  <a:pt x="1227483" y="813191"/>
                </a:lnTo>
                <a:lnTo>
                  <a:pt x="1178281" y="783954"/>
                </a:lnTo>
                <a:lnTo>
                  <a:pt x="1205490" y="715963"/>
                </a:lnTo>
                <a:close/>
                <a:moveTo>
                  <a:pt x="476723" y="658812"/>
                </a:moveTo>
                <a:lnTo>
                  <a:pt x="564677" y="658812"/>
                </a:lnTo>
                <a:lnTo>
                  <a:pt x="591880" y="727368"/>
                </a:lnTo>
                <a:lnTo>
                  <a:pt x="542915" y="756425"/>
                </a:lnTo>
                <a:lnTo>
                  <a:pt x="581452" y="898986"/>
                </a:lnTo>
                <a:lnTo>
                  <a:pt x="673487" y="664487"/>
                </a:lnTo>
                <a:lnTo>
                  <a:pt x="704317" y="669481"/>
                </a:lnTo>
                <a:lnTo>
                  <a:pt x="735373" y="674703"/>
                </a:lnTo>
                <a:lnTo>
                  <a:pt x="766202" y="680605"/>
                </a:lnTo>
                <a:lnTo>
                  <a:pt x="781163" y="683783"/>
                </a:lnTo>
                <a:lnTo>
                  <a:pt x="796125" y="686961"/>
                </a:lnTo>
                <a:lnTo>
                  <a:pt x="811086" y="690366"/>
                </a:lnTo>
                <a:lnTo>
                  <a:pt x="825594" y="693998"/>
                </a:lnTo>
                <a:lnTo>
                  <a:pt x="840329" y="697630"/>
                </a:lnTo>
                <a:lnTo>
                  <a:pt x="854383" y="701263"/>
                </a:lnTo>
                <a:lnTo>
                  <a:pt x="868211" y="705122"/>
                </a:lnTo>
                <a:lnTo>
                  <a:pt x="870360" y="705778"/>
                </a:lnTo>
                <a:lnTo>
                  <a:pt x="856570" y="709807"/>
                </a:lnTo>
                <a:lnTo>
                  <a:pt x="842283" y="714340"/>
                </a:lnTo>
                <a:lnTo>
                  <a:pt x="828449" y="719099"/>
                </a:lnTo>
                <a:lnTo>
                  <a:pt x="815069" y="723859"/>
                </a:lnTo>
                <a:lnTo>
                  <a:pt x="802369" y="728846"/>
                </a:lnTo>
                <a:lnTo>
                  <a:pt x="789895" y="734059"/>
                </a:lnTo>
                <a:lnTo>
                  <a:pt x="778102" y="739045"/>
                </a:lnTo>
                <a:lnTo>
                  <a:pt x="766763" y="744258"/>
                </a:lnTo>
                <a:lnTo>
                  <a:pt x="755877" y="749924"/>
                </a:lnTo>
                <a:lnTo>
                  <a:pt x="746126" y="755364"/>
                </a:lnTo>
                <a:lnTo>
                  <a:pt x="736374" y="761030"/>
                </a:lnTo>
                <a:lnTo>
                  <a:pt x="727983" y="766697"/>
                </a:lnTo>
                <a:lnTo>
                  <a:pt x="719819" y="772590"/>
                </a:lnTo>
                <a:lnTo>
                  <a:pt x="712788" y="778709"/>
                </a:lnTo>
                <a:lnTo>
                  <a:pt x="709386" y="781656"/>
                </a:lnTo>
                <a:lnTo>
                  <a:pt x="706211" y="784602"/>
                </a:lnTo>
                <a:lnTo>
                  <a:pt x="703490" y="788002"/>
                </a:lnTo>
                <a:lnTo>
                  <a:pt x="700542" y="790948"/>
                </a:lnTo>
                <a:lnTo>
                  <a:pt x="698047" y="794122"/>
                </a:lnTo>
                <a:lnTo>
                  <a:pt x="696006" y="797295"/>
                </a:lnTo>
                <a:lnTo>
                  <a:pt x="693738" y="800695"/>
                </a:lnTo>
                <a:lnTo>
                  <a:pt x="692151" y="803868"/>
                </a:lnTo>
                <a:lnTo>
                  <a:pt x="690563" y="807041"/>
                </a:lnTo>
                <a:lnTo>
                  <a:pt x="689202" y="810441"/>
                </a:lnTo>
                <a:lnTo>
                  <a:pt x="686935" y="812481"/>
                </a:lnTo>
                <a:lnTo>
                  <a:pt x="685574" y="814747"/>
                </a:lnTo>
                <a:lnTo>
                  <a:pt x="684893" y="815654"/>
                </a:lnTo>
                <a:lnTo>
                  <a:pt x="684667" y="817014"/>
                </a:lnTo>
                <a:lnTo>
                  <a:pt x="684440" y="818147"/>
                </a:lnTo>
                <a:lnTo>
                  <a:pt x="684213" y="819507"/>
                </a:lnTo>
                <a:lnTo>
                  <a:pt x="684213" y="1354137"/>
                </a:lnTo>
                <a:lnTo>
                  <a:pt x="193036" y="1354137"/>
                </a:lnTo>
                <a:lnTo>
                  <a:pt x="179272" y="971549"/>
                </a:lnTo>
                <a:lnTo>
                  <a:pt x="165708" y="1354137"/>
                </a:lnTo>
                <a:lnTo>
                  <a:pt x="26069" y="1354137"/>
                </a:lnTo>
                <a:lnTo>
                  <a:pt x="23576" y="1353910"/>
                </a:lnTo>
                <a:lnTo>
                  <a:pt x="20855" y="1353683"/>
                </a:lnTo>
                <a:lnTo>
                  <a:pt x="16095" y="1352775"/>
                </a:lnTo>
                <a:lnTo>
                  <a:pt x="11561" y="1351640"/>
                </a:lnTo>
                <a:lnTo>
                  <a:pt x="9748" y="1350505"/>
                </a:lnTo>
                <a:lnTo>
                  <a:pt x="7707" y="1349824"/>
                </a:lnTo>
                <a:lnTo>
                  <a:pt x="6121" y="1348689"/>
                </a:lnTo>
                <a:lnTo>
                  <a:pt x="4761" y="1347554"/>
                </a:lnTo>
                <a:lnTo>
                  <a:pt x="3174" y="1346419"/>
                </a:lnTo>
                <a:lnTo>
                  <a:pt x="2040" y="1345057"/>
                </a:lnTo>
                <a:lnTo>
                  <a:pt x="1360" y="1343695"/>
                </a:lnTo>
                <a:lnTo>
                  <a:pt x="680" y="1342333"/>
                </a:lnTo>
                <a:lnTo>
                  <a:pt x="453" y="1340744"/>
                </a:lnTo>
                <a:lnTo>
                  <a:pt x="0" y="1339155"/>
                </a:lnTo>
                <a:lnTo>
                  <a:pt x="0" y="807729"/>
                </a:lnTo>
                <a:lnTo>
                  <a:pt x="0" y="806367"/>
                </a:lnTo>
                <a:lnTo>
                  <a:pt x="453" y="805459"/>
                </a:lnTo>
                <a:lnTo>
                  <a:pt x="1360" y="803189"/>
                </a:lnTo>
                <a:lnTo>
                  <a:pt x="2720" y="801146"/>
                </a:lnTo>
                <a:lnTo>
                  <a:pt x="4761" y="799330"/>
                </a:lnTo>
                <a:lnTo>
                  <a:pt x="5894" y="796379"/>
                </a:lnTo>
                <a:lnTo>
                  <a:pt x="7481" y="793201"/>
                </a:lnTo>
                <a:lnTo>
                  <a:pt x="9294" y="790477"/>
                </a:lnTo>
                <a:lnTo>
                  <a:pt x="10881" y="787753"/>
                </a:lnTo>
                <a:lnTo>
                  <a:pt x="13148" y="784801"/>
                </a:lnTo>
                <a:lnTo>
                  <a:pt x="15415" y="781850"/>
                </a:lnTo>
                <a:lnTo>
                  <a:pt x="17908" y="779126"/>
                </a:lnTo>
                <a:lnTo>
                  <a:pt x="20629" y="776402"/>
                </a:lnTo>
                <a:lnTo>
                  <a:pt x="26523" y="770727"/>
                </a:lnTo>
                <a:lnTo>
                  <a:pt x="33323" y="765506"/>
                </a:lnTo>
                <a:lnTo>
                  <a:pt x="40804" y="760285"/>
                </a:lnTo>
                <a:lnTo>
                  <a:pt x="48738" y="755063"/>
                </a:lnTo>
                <a:lnTo>
                  <a:pt x="57579" y="750069"/>
                </a:lnTo>
                <a:lnTo>
                  <a:pt x="66873" y="745075"/>
                </a:lnTo>
                <a:lnTo>
                  <a:pt x="77074" y="740308"/>
                </a:lnTo>
                <a:lnTo>
                  <a:pt x="87728" y="735541"/>
                </a:lnTo>
                <a:lnTo>
                  <a:pt x="98382" y="730547"/>
                </a:lnTo>
                <a:lnTo>
                  <a:pt x="110170" y="726006"/>
                </a:lnTo>
                <a:lnTo>
                  <a:pt x="122184" y="721693"/>
                </a:lnTo>
                <a:lnTo>
                  <a:pt x="134652" y="717380"/>
                </a:lnTo>
                <a:lnTo>
                  <a:pt x="147573" y="713294"/>
                </a:lnTo>
                <a:lnTo>
                  <a:pt x="160721" y="709208"/>
                </a:lnTo>
                <a:lnTo>
                  <a:pt x="174322" y="705122"/>
                </a:lnTo>
                <a:lnTo>
                  <a:pt x="188377" y="701263"/>
                </a:lnTo>
                <a:lnTo>
                  <a:pt x="202658" y="697630"/>
                </a:lnTo>
                <a:lnTo>
                  <a:pt x="216940" y="693998"/>
                </a:lnTo>
                <a:lnTo>
                  <a:pt x="231901" y="690366"/>
                </a:lnTo>
                <a:lnTo>
                  <a:pt x="246862" y="687188"/>
                </a:lnTo>
                <a:lnTo>
                  <a:pt x="261824" y="683783"/>
                </a:lnTo>
                <a:lnTo>
                  <a:pt x="277012" y="680832"/>
                </a:lnTo>
                <a:lnTo>
                  <a:pt x="307841" y="674703"/>
                </a:lnTo>
                <a:lnTo>
                  <a:pt x="338897" y="669481"/>
                </a:lnTo>
                <a:lnTo>
                  <a:pt x="369953" y="664714"/>
                </a:lnTo>
                <a:lnTo>
                  <a:pt x="459948" y="898986"/>
                </a:lnTo>
                <a:lnTo>
                  <a:pt x="498485" y="756425"/>
                </a:lnTo>
                <a:lnTo>
                  <a:pt x="449520" y="727368"/>
                </a:lnTo>
                <a:lnTo>
                  <a:pt x="476723" y="658812"/>
                </a:lnTo>
                <a:close/>
                <a:moveTo>
                  <a:pt x="1981777" y="644525"/>
                </a:moveTo>
                <a:lnTo>
                  <a:pt x="2069750" y="644525"/>
                </a:lnTo>
                <a:lnTo>
                  <a:pt x="2096959" y="712516"/>
                </a:lnTo>
                <a:lnTo>
                  <a:pt x="2047757" y="741753"/>
                </a:lnTo>
                <a:lnTo>
                  <a:pt x="2086529" y="883854"/>
                </a:lnTo>
                <a:lnTo>
                  <a:pt x="2178357" y="649964"/>
                </a:lnTo>
                <a:lnTo>
                  <a:pt x="2209420" y="654724"/>
                </a:lnTo>
                <a:lnTo>
                  <a:pt x="2240256" y="660390"/>
                </a:lnTo>
                <a:lnTo>
                  <a:pt x="2271092" y="666056"/>
                </a:lnTo>
                <a:lnTo>
                  <a:pt x="2286284" y="669229"/>
                </a:lnTo>
                <a:lnTo>
                  <a:pt x="2301248" y="672402"/>
                </a:lnTo>
                <a:lnTo>
                  <a:pt x="2316213" y="675801"/>
                </a:lnTo>
                <a:lnTo>
                  <a:pt x="2330724" y="679201"/>
                </a:lnTo>
                <a:lnTo>
                  <a:pt x="2345235" y="683053"/>
                </a:lnTo>
                <a:lnTo>
                  <a:pt x="2359293" y="686680"/>
                </a:lnTo>
                <a:lnTo>
                  <a:pt x="2373124" y="690533"/>
                </a:lnTo>
                <a:lnTo>
                  <a:pt x="2386501" y="694385"/>
                </a:lnTo>
                <a:lnTo>
                  <a:pt x="2399879" y="698691"/>
                </a:lnTo>
                <a:lnTo>
                  <a:pt x="2412576" y="702771"/>
                </a:lnTo>
                <a:lnTo>
                  <a:pt x="2425273" y="707077"/>
                </a:lnTo>
                <a:lnTo>
                  <a:pt x="2437063" y="711610"/>
                </a:lnTo>
                <a:lnTo>
                  <a:pt x="2448400" y="716143"/>
                </a:lnTo>
                <a:lnTo>
                  <a:pt x="2459510" y="720675"/>
                </a:lnTo>
                <a:lnTo>
                  <a:pt x="2469940" y="725435"/>
                </a:lnTo>
                <a:lnTo>
                  <a:pt x="2479916" y="730194"/>
                </a:lnTo>
                <a:lnTo>
                  <a:pt x="2489213" y="735180"/>
                </a:lnTo>
                <a:lnTo>
                  <a:pt x="2497829" y="740393"/>
                </a:lnTo>
                <a:lnTo>
                  <a:pt x="2505991" y="745605"/>
                </a:lnTo>
                <a:lnTo>
                  <a:pt x="2513247" y="750818"/>
                </a:lnTo>
                <a:lnTo>
                  <a:pt x="2520049" y="756257"/>
                </a:lnTo>
                <a:lnTo>
                  <a:pt x="2525944" y="761697"/>
                </a:lnTo>
                <a:lnTo>
                  <a:pt x="2528665" y="764416"/>
                </a:lnTo>
                <a:lnTo>
                  <a:pt x="2531159" y="767363"/>
                </a:lnTo>
                <a:lnTo>
                  <a:pt x="2533426" y="770082"/>
                </a:lnTo>
                <a:lnTo>
                  <a:pt x="2535467" y="772802"/>
                </a:lnTo>
                <a:lnTo>
                  <a:pt x="2537508" y="775975"/>
                </a:lnTo>
                <a:lnTo>
                  <a:pt x="2538868" y="778695"/>
                </a:lnTo>
                <a:lnTo>
                  <a:pt x="2540455" y="781641"/>
                </a:lnTo>
                <a:lnTo>
                  <a:pt x="2541815" y="784361"/>
                </a:lnTo>
                <a:lnTo>
                  <a:pt x="2543856" y="786400"/>
                </a:lnTo>
                <a:lnTo>
                  <a:pt x="2545217" y="788440"/>
                </a:lnTo>
                <a:lnTo>
                  <a:pt x="2546123" y="790480"/>
                </a:lnTo>
                <a:lnTo>
                  <a:pt x="2546350" y="791840"/>
                </a:lnTo>
                <a:lnTo>
                  <a:pt x="2546350" y="792746"/>
                </a:lnTo>
                <a:lnTo>
                  <a:pt x="2546350" y="1323758"/>
                </a:lnTo>
                <a:lnTo>
                  <a:pt x="2546350" y="1325118"/>
                </a:lnTo>
                <a:lnTo>
                  <a:pt x="2545670" y="1326705"/>
                </a:lnTo>
                <a:lnTo>
                  <a:pt x="2545217" y="1328064"/>
                </a:lnTo>
                <a:lnTo>
                  <a:pt x="2544310" y="1329424"/>
                </a:lnTo>
                <a:lnTo>
                  <a:pt x="2543176" y="1330784"/>
                </a:lnTo>
                <a:lnTo>
                  <a:pt x="2542042" y="1332144"/>
                </a:lnTo>
                <a:lnTo>
                  <a:pt x="2540455" y="1333050"/>
                </a:lnTo>
                <a:lnTo>
                  <a:pt x="2538641" y="1333957"/>
                </a:lnTo>
                <a:lnTo>
                  <a:pt x="2537054" y="1335090"/>
                </a:lnTo>
                <a:lnTo>
                  <a:pt x="2535013" y="1335770"/>
                </a:lnTo>
                <a:lnTo>
                  <a:pt x="2530479" y="1337357"/>
                </a:lnTo>
                <a:lnTo>
                  <a:pt x="2525490" y="1338037"/>
                </a:lnTo>
                <a:lnTo>
                  <a:pt x="2522996" y="1338263"/>
                </a:lnTo>
                <a:lnTo>
                  <a:pt x="2520276" y="1338263"/>
                </a:lnTo>
                <a:lnTo>
                  <a:pt x="2380604" y="1338263"/>
                </a:lnTo>
                <a:lnTo>
                  <a:pt x="2367197" y="957263"/>
                </a:lnTo>
                <a:lnTo>
                  <a:pt x="2353389" y="1338263"/>
                </a:lnTo>
                <a:lnTo>
                  <a:pt x="1800226" y="1338263"/>
                </a:lnTo>
                <a:lnTo>
                  <a:pt x="1800226" y="819507"/>
                </a:lnTo>
                <a:lnTo>
                  <a:pt x="1799999" y="818147"/>
                </a:lnTo>
                <a:lnTo>
                  <a:pt x="1799773" y="817014"/>
                </a:lnTo>
                <a:lnTo>
                  <a:pt x="1799546" y="815654"/>
                </a:lnTo>
                <a:lnTo>
                  <a:pt x="1798865" y="814747"/>
                </a:lnTo>
                <a:lnTo>
                  <a:pt x="1797278" y="812481"/>
                </a:lnTo>
                <a:lnTo>
                  <a:pt x="1795237" y="810441"/>
                </a:lnTo>
                <a:lnTo>
                  <a:pt x="1794103" y="807041"/>
                </a:lnTo>
                <a:lnTo>
                  <a:pt x="1792515" y="803868"/>
                </a:lnTo>
                <a:lnTo>
                  <a:pt x="1790474" y="800695"/>
                </a:lnTo>
                <a:lnTo>
                  <a:pt x="1788433" y="797295"/>
                </a:lnTo>
                <a:lnTo>
                  <a:pt x="1786165" y="794122"/>
                </a:lnTo>
                <a:lnTo>
                  <a:pt x="1783898" y="790948"/>
                </a:lnTo>
                <a:lnTo>
                  <a:pt x="1781176" y="788002"/>
                </a:lnTo>
                <a:lnTo>
                  <a:pt x="1778455" y="784602"/>
                </a:lnTo>
                <a:lnTo>
                  <a:pt x="1775053" y="781656"/>
                </a:lnTo>
                <a:lnTo>
                  <a:pt x="1771878" y="778709"/>
                </a:lnTo>
                <a:lnTo>
                  <a:pt x="1764621" y="772590"/>
                </a:lnTo>
                <a:lnTo>
                  <a:pt x="1756910" y="766697"/>
                </a:lnTo>
                <a:lnTo>
                  <a:pt x="1748292" y="761030"/>
                </a:lnTo>
                <a:lnTo>
                  <a:pt x="1738994" y="755364"/>
                </a:lnTo>
                <a:lnTo>
                  <a:pt x="1728789" y="749924"/>
                </a:lnTo>
                <a:lnTo>
                  <a:pt x="1718357" y="744258"/>
                </a:lnTo>
                <a:lnTo>
                  <a:pt x="1707244" y="739045"/>
                </a:lnTo>
                <a:lnTo>
                  <a:pt x="1695224" y="733832"/>
                </a:lnTo>
                <a:lnTo>
                  <a:pt x="1682978" y="728619"/>
                </a:lnTo>
                <a:lnTo>
                  <a:pt x="1670278" y="723859"/>
                </a:lnTo>
                <a:lnTo>
                  <a:pt x="1656898" y="719099"/>
                </a:lnTo>
                <a:lnTo>
                  <a:pt x="1643290" y="714340"/>
                </a:lnTo>
                <a:lnTo>
                  <a:pt x="1629230" y="709807"/>
                </a:lnTo>
                <a:lnTo>
                  <a:pt x="1624147" y="708322"/>
                </a:lnTo>
                <a:lnTo>
                  <a:pt x="1626934" y="707304"/>
                </a:lnTo>
                <a:lnTo>
                  <a:pt x="1639632" y="702998"/>
                </a:lnTo>
                <a:lnTo>
                  <a:pt x="1652556" y="698691"/>
                </a:lnTo>
                <a:lnTo>
                  <a:pt x="1665480" y="694612"/>
                </a:lnTo>
                <a:lnTo>
                  <a:pt x="1679084" y="690533"/>
                </a:lnTo>
                <a:lnTo>
                  <a:pt x="1693368" y="686906"/>
                </a:lnTo>
                <a:lnTo>
                  <a:pt x="1707426" y="683053"/>
                </a:lnTo>
                <a:lnTo>
                  <a:pt x="1722164" y="679427"/>
                </a:lnTo>
                <a:lnTo>
                  <a:pt x="1736675" y="676028"/>
                </a:lnTo>
                <a:lnTo>
                  <a:pt x="1751639" y="672628"/>
                </a:lnTo>
                <a:lnTo>
                  <a:pt x="1766831" y="669455"/>
                </a:lnTo>
                <a:lnTo>
                  <a:pt x="1781795" y="666056"/>
                </a:lnTo>
                <a:lnTo>
                  <a:pt x="1812631" y="660390"/>
                </a:lnTo>
                <a:lnTo>
                  <a:pt x="1843694" y="654950"/>
                </a:lnTo>
                <a:lnTo>
                  <a:pt x="1874757" y="650191"/>
                </a:lnTo>
                <a:lnTo>
                  <a:pt x="1964772" y="883854"/>
                </a:lnTo>
                <a:lnTo>
                  <a:pt x="2003543" y="741753"/>
                </a:lnTo>
                <a:lnTo>
                  <a:pt x="1954342" y="712516"/>
                </a:lnTo>
                <a:lnTo>
                  <a:pt x="1981777" y="644525"/>
                </a:lnTo>
                <a:close/>
                <a:moveTo>
                  <a:pt x="1248456" y="69850"/>
                </a:moveTo>
                <a:lnTo>
                  <a:pt x="1255033" y="70077"/>
                </a:lnTo>
                <a:lnTo>
                  <a:pt x="1261609" y="70304"/>
                </a:lnTo>
                <a:lnTo>
                  <a:pt x="1268186" y="70984"/>
                </a:lnTo>
                <a:lnTo>
                  <a:pt x="1274536" y="71665"/>
                </a:lnTo>
                <a:lnTo>
                  <a:pt x="1281113" y="72346"/>
                </a:lnTo>
                <a:lnTo>
                  <a:pt x="1287463" y="73707"/>
                </a:lnTo>
                <a:lnTo>
                  <a:pt x="1293813" y="74841"/>
                </a:lnTo>
                <a:lnTo>
                  <a:pt x="1299936" y="76429"/>
                </a:lnTo>
                <a:lnTo>
                  <a:pt x="1306059" y="78017"/>
                </a:lnTo>
                <a:lnTo>
                  <a:pt x="1312409" y="80059"/>
                </a:lnTo>
                <a:lnTo>
                  <a:pt x="1318533" y="82101"/>
                </a:lnTo>
                <a:lnTo>
                  <a:pt x="1324429" y="84369"/>
                </a:lnTo>
                <a:lnTo>
                  <a:pt x="1330325" y="86638"/>
                </a:lnTo>
                <a:lnTo>
                  <a:pt x="1335995" y="89134"/>
                </a:lnTo>
                <a:lnTo>
                  <a:pt x="1342118" y="91856"/>
                </a:lnTo>
                <a:lnTo>
                  <a:pt x="1347788" y="94579"/>
                </a:lnTo>
                <a:lnTo>
                  <a:pt x="1353458" y="97982"/>
                </a:lnTo>
                <a:lnTo>
                  <a:pt x="1359127" y="100931"/>
                </a:lnTo>
                <a:lnTo>
                  <a:pt x="1364570" y="104561"/>
                </a:lnTo>
                <a:lnTo>
                  <a:pt x="1370240" y="107964"/>
                </a:lnTo>
                <a:lnTo>
                  <a:pt x="1375456" y="111820"/>
                </a:lnTo>
                <a:lnTo>
                  <a:pt x="1380672" y="115677"/>
                </a:lnTo>
                <a:lnTo>
                  <a:pt x="1386115" y="119534"/>
                </a:lnTo>
                <a:lnTo>
                  <a:pt x="1391104" y="123844"/>
                </a:lnTo>
                <a:lnTo>
                  <a:pt x="1396093" y="128155"/>
                </a:lnTo>
                <a:lnTo>
                  <a:pt x="1400856" y="132465"/>
                </a:lnTo>
                <a:lnTo>
                  <a:pt x="1406072" y="137230"/>
                </a:lnTo>
                <a:lnTo>
                  <a:pt x="1410834" y="141767"/>
                </a:lnTo>
                <a:lnTo>
                  <a:pt x="1415370" y="146985"/>
                </a:lnTo>
                <a:lnTo>
                  <a:pt x="1419906" y="151976"/>
                </a:lnTo>
                <a:lnTo>
                  <a:pt x="1424442" y="156967"/>
                </a:lnTo>
                <a:lnTo>
                  <a:pt x="1428751" y="162185"/>
                </a:lnTo>
                <a:lnTo>
                  <a:pt x="1433060" y="167630"/>
                </a:lnTo>
                <a:lnTo>
                  <a:pt x="1437369" y="173075"/>
                </a:lnTo>
                <a:lnTo>
                  <a:pt x="1441224" y="178973"/>
                </a:lnTo>
                <a:lnTo>
                  <a:pt x="1445079" y="184645"/>
                </a:lnTo>
                <a:lnTo>
                  <a:pt x="1449161" y="190543"/>
                </a:lnTo>
                <a:lnTo>
                  <a:pt x="1452790" y="196669"/>
                </a:lnTo>
                <a:lnTo>
                  <a:pt x="1456419" y="202567"/>
                </a:lnTo>
                <a:lnTo>
                  <a:pt x="1460047" y="208920"/>
                </a:lnTo>
                <a:lnTo>
                  <a:pt x="1463222" y="215272"/>
                </a:lnTo>
                <a:lnTo>
                  <a:pt x="1466624" y="221624"/>
                </a:lnTo>
                <a:lnTo>
                  <a:pt x="1469572" y="228203"/>
                </a:lnTo>
                <a:lnTo>
                  <a:pt x="1472520" y="235010"/>
                </a:lnTo>
                <a:lnTo>
                  <a:pt x="1475695" y="241589"/>
                </a:lnTo>
                <a:lnTo>
                  <a:pt x="1478417" y="248395"/>
                </a:lnTo>
                <a:lnTo>
                  <a:pt x="1480911" y="255428"/>
                </a:lnTo>
                <a:lnTo>
                  <a:pt x="1483406" y="262460"/>
                </a:lnTo>
                <a:lnTo>
                  <a:pt x="1485674" y="269493"/>
                </a:lnTo>
                <a:lnTo>
                  <a:pt x="1487942" y="276753"/>
                </a:lnTo>
                <a:lnTo>
                  <a:pt x="1489983" y="284013"/>
                </a:lnTo>
                <a:lnTo>
                  <a:pt x="1492024" y="291273"/>
                </a:lnTo>
                <a:lnTo>
                  <a:pt x="1493838" y="298986"/>
                </a:lnTo>
                <a:lnTo>
                  <a:pt x="1495426" y="306473"/>
                </a:lnTo>
                <a:lnTo>
                  <a:pt x="1496786" y="313959"/>
                </a:lnTo>
                <a:lnTo>
                  <a:pt x="1498374" y="321673"/>
                </a:lnTo>
                <a:lnTo>
                  <a:pt x="1499281" y="329386"/>
                </a:lnTo>
                <a:lnTo>
                  <a:pt x="1500415" y="337100"/>
                </a:lnTo>
                <a:lnTo>
                  <a:pt x="1500809" y="340447"/>
                </a:lnTo>
                <a:lnTo>
                  <a:pt x="1501799" y="339950"/>
                </a:lnTo>
                <a:lnTo>
                  <a:pt x="1502922" y="339725"/>
                </a:lnTo>
                <a:lnTo>
                  <a:pt x="1504045" y="339725"/>
                </a:lnTo>
                <a:lnTo>
                  <a:pt x="1505392" y="339725"/>
                </a:lnTo>
                <a:lnTo>
                  <a:pt x="1506291" y="339950"/>
                </a:lnTo>
                <a:lnTo>
                  <a:pt x="1508761" y="341076"/>
                </a:lnTo>
                <a:lnTo>
                  <a:pt x="1510782" y="342427"/>
                </a:lnTo>
                <a:lnTo>
                  <a:pt x="1513028" y="344678"/>
                </a:lnTo>
                <a:lnTo>
                  <a:pt x="1515049" y="347380"/>
                </a:lnTo>
                <a:lnTo>
                  <a:pt x="1516846" y="350306"/>
                </a:lnTo>
                <a:lnTo>
                  <a:pt x="1518642" y="353909"/>
                </a:lnTo>
                <a:lnTo>
                  <a:pt x="1520214" y="357736"/>
                </a:lnTo>
                <a:lnTo>
                  <a:pt x="1521786" y="362239"/>
                </a:lnTo>
                <a:lnTo>
                  <a:pt x="1523134" y="367192"/>
                </a:lnTo>
                <a:lnTo>
                  <a:pt x="1524257" y="372145"/>
                </a:lnTo>
                <a:lnTo>
                  <a:pt x="1525380" y="377548"/>
                </a:lnTo>
                <a:lnTo>
                  <a:pt x="1526053" y="383176"/>
                </a:lnTo>
                <a:lnTo>
                  <a:pt x="1526503" y="389030"/>
                </a:lnTo>
                <a:lnTo>
                  <a:pt x="1526727" y="395334"/>
                </a:lnTo>
                <a:lnTo>
                  <a:pt x="1527176" y="401637"/>
                </a:lnTo>
                <a:lnTo>
                  <a:pt x="1526727" y="407941"/>
                </a:lnTo>
                <a:lnTo>
                  <a:pt x="1526503" y="414245"/>
                </a:lnTo>
                <a:lnTo>
                  <a:pt x="1526053" y="419873"/>
                </a:lnTo>
                <a:lnTo>
                  <a:pt x="1525380" y="425727"/>
                </a:lnTo>
                <a:lnTo>
                  <a:pt x="1524257" y="430905"/>
                </a:lnTo>
                <a:lnTo>
                  <a:pt x="1523134" y="436308"/>
                </a:lnTo>
                <a:lnTo>
                  <a:pt x="1521786" y="441036"/>
                </a:lnTo>
                <a:lnTo>
                  <a:pt x="1520214" y="445314"/>
                </a:lnTo>
                <a:lnTo>
                  <a:pt x="1518642" y="449366"/>
                </a:lnTo>
                <a:lnTo>
                  <a:pt x="1516846" y="452743"/>
                </a:lnTo>
                <a:lnTo>
                  <a:pt x="1515049" y="456120"/>
                </a:lnTo>
                <a:lnTo>
                  <a:pt x="1513028" y="458597"/>
                </a:lnTo>
                <a:lnTo>
                  <a:pt x="1510782" y="460623"/>
                </a:lnTo>
                <a:lnTo>
                  <a:pt x="1508761" y="462199"/>
                </a:lnTo>
                <a:lnTo>
                  <a:pt x="1506291" y="463100"/>
                </a:lnTo>
                <a:lnTo>
                  <a:pt x="1505392" y="463325"/>
                </a:lnTo>
                <a:lnTo>
                  <a:pt x="1504045" y="463550"/>
                </a:lnTo>
                <a:lnTo>
                  <a:pt x="1502922" y="463325"/>
                </a:lnTo>
                <a:lnTo>
                  <a:pt x="1501799" y="463100"/>
                </a:lnTo>
                <a:lnTo>
                  <a:pt x="1499553" y="462199"/>
                </a:lnTo>
                <a:lnTo>
                  <a:pt x="1497308" y="460623"/>
                </a:lnTo>
                <a:lnTo>
                  <a:pt x="1496170" y="459597"/>
                </a:lnTo>
                <a:lnTo>
                  <a:pt x="1495426" y="463692"/>
                </a:lnTo>
                <a:lnTo>
                  <a:pt x="1493838" y="471405"/>
                </a:lnTo>
                <a:lnTo>
                  <a:pt x="1492024" y="478892"/>
                </a:lnTo>
                <a:lnTo>
                  <a:pt x="1489983" y="486152"/>
                </a:lnTo>
                <a:lnTo>
                  <a:pt x="1487942" y="493638"/>
                </a:lnTo>
                <a:lnTo>
                  <a:pt x="1485674" y="500671"/>
                </a:lnTo>
                <a:lnTo>
                  <a:pt x="1483406" y="507704"/>
                </a:lnTo>
                <a:lnTo>
                  <a:pt x="1480911" y="514737"/>
                </a:lnTo>
                <a:lnTo>
                  <a:pt x="1478417" y="521770"/>
                </a:lnTo>
                <a:lnTo>
                  <a:pt x="1475695" y="528576"/>
                </a:lnTo>
                <a:lnTo>
                  <a:pt x="1472520" y="535155"/>
                </a:lnTo>
                <a:lnTo>
                  <a:pt x="1469572" y="541961"/>
                </a:lnTo>
                <a:lnTo>
                  <a:pt x="1466624" y="548540"/>
                </a:lnTo>
                <a:lnTo>
                  <a:pt x="1463222" y="554893"/>
                </a:lnTo>
                <a:lnTo>
                  <a:pt x="1460047" y="561245"/>
                </a:lnTo>
                <a:lnTo>
                  <a:pt x="1456419" y="567597"/>
                </a:lnTo>
                <a:lnTo>
                  <a:pt x="1452790" y="573496"/>
                </a:lnTo>
                <a:lnTo>
                  <a:pt x="1449161" y="579621"/>
                </a:lnTo>
                <a:lnTo>
                  <a:pt x="1445079" y="585520"/>
                </a:lnTo>
                <a:lnTo>
                  <a:pt x="1441224" y="591192"/>
                </a:lnTo>
                <a:lnTo>
                  <a:pt x="1437369" y="597090"/>
                </a:lnTo>
                <a:lnTo>
                  <a:pt x="1433060" y="602535"/>
                </a:lnTo>
                <a:lnTo>
                  <a:pt x="1428751" y="607980"/>
                </a:lnTo>
                <a:lnTo>
                  <a:pt x="1424442" y="613198"/>
                </a:lnTo>
                <a:lnTo>
                  <a:pt x="1419906" y="618189"/>
                </a:lnTo>
                <a:lnTo>
                  <a:pt x="1415370" y="623407"/>
                </a:lnTo>
                <a:lnTo>
                  <a:pt x="1410834" y="628171"/>
                </a:lnTo>
                <a:lnTo>
                  <a:pt x="1406072" y="632935"/>
                </a:lnTo>
                <a:lnTo>
                  <a:pt x="1400856" y="637699"/>
                </a:lnTo>
                <a:lnTo>
                  <a:pt x="1396093" y="642010"/>
                </a:lnTo>
                <a:lnTo>
                  <a:pt x="1391104" y="646320"/>
                </a:lnTo>
                <a:lnTo>
                  <a:pt x="1386115" y="650631"/>
                </a:lnTo>
                <a:lnTo>
                  <a:pt x="1380672" y="654714"/>
                </a:lnTo>
                <a:lnTo>
                  <a:pt x="1375456" y="658344"/>
                </a:lnTo>
                <a:lnTo>
                  <a:pt x="1370240" y="662201"/>
                </a:lnTo>
                <a:lnTo>
                  <a:pt x="1364570" y="665831"/>
                </a:lnTo>
                <a:lnTo>
                  <a:pt x="1359127" y="669007"/>
                </a:lnTo>
                <a:lnTo>
                  <a:pt x="1353458" y="672410"/>
                </a:lnTo>
                <a:lnTo>
                  <a:pt x="1347788" y="675359"/>
                </a:lnTo>
                <a:lnTo>
                  <a:pt x="1342118" y="678309"/>
                </a:lnTo>
                <a:lnTo>
                  <a:pt x="1335995" y="681031"/>
                </a:lnTo>
                <a:lnTo>
                  <a:pt x="1330325" y="683753"/>
                </a:lnTo>
                <a:lnTo>
                  <a:pt x="1324429" y="686022"/>
                </a:lnTo>
                <a:lnTo>
                  <a:pt x="1318533" y="688291"/>
                </a:lnTo>
                <a:lnTo>
                  <a:pt x="1312409" y="690333"/>
                </a:lnTo>
                <a:lnTo>
                  <a:pt x="1306059" y="692148"/>
                </a:lnTo>
                <a:lnTo>
                  <a:pt x="1299936" y="693736"/>
                </a:lnTo>
                <a:lnTo>
                  <a:pt x="1293813" y="695324"/>
                </a:lnTo>
                <a:lnTo>
                  <a:pt x="1287463" y="696458"/>
                </a:lnTo>
                <a:lnTo>
                  <a:pt x="1281113" y="697592"/>
                </a:lnTo>
                <a:lnTo>
                  <a:pt x="1274536" y="698500"/>
                </a:lnTo>
                <a:lnTo>
                  <a:pt x="1268186" y="699407"/>
                </a:lnTo>
                <a:lnTo>
                  <a:pt x="1261609" y="699861"/>
                </a:lnTo>
                <a:lnTo>
                  <a:pt x="1255033" y="700088"/>
                </a:lnTo>
                <a:lnTo>
                  <a:pt x="1248456" y="700088"/>
                </a:lnTo>
                <a:lnTo>
                  <a:pt x="1241879" y="700088"/>
                </a:lnTo>
                <a:lnTo>
                  <a:pt x="1235529" y="699861"/>
                </a:lnTo>
                <a:lnTo>
                  <a:pt x="1228952" y="699407"/>
                </a:lnTo>
                <a:lnTo>
                  <a:pt x="1222602" y="698500"/>
                </a:lnTo>
                <a:lnTo>
                  <a:pt x="1216252" y="697592"/>
                </a:lnTo>
                <a:lnTo>
                  <a:pt x="1209675" y="696458"/>
                </a:lnTo>
                <a:lnTo>
                  <a:pt x="1203325" y="695324"/>
                </a:lnTo>
                <a:lnTo>
                  <a:pt x="1197429" y="693736"/>
                </a:lnTo>
                <a:lnTo>
                  <a:pt x="1191079" y="692148"/>
                </a:lnTo>
                <a:lnTo>
                  <a:pt x="1184956" y="690333"/>
                </a:lnTo>
                <a:lnTo>
                  <a:pt x="1178832" y="688291"/>
                </a:lnTo>
                <a:lnTo>
                  <a:pt x="1172936" y="686022"/>
                </a:lnTo>
                <a:lnTo>
                  <a:pt x="1166813" y="683753"/>
                </a:lnTo>
                <a:lnTo>
                  <a:pt x="1160916" y="681031"/>
                </a:lnTo>
                <a:lnTo>
                  <a:pt x="1155247" y="678309"/>
                </a:lnTo>
                <a:lnTo>
                  <a:pt x="1149350" y="675359"/>
                </a:lnTo>
                <a:lnTo>
                  <a:pt x="1143907" y="672410"/>
                </a:lnTo>
                <a:lnTo>
                  <a:pt x="1138011" y="669007"/>
                </a:lnTo>
                <a:lnTo>
                  <a:pt x="1132568" y="665831"/>
                </a:lnTo>
                <a:lnTo>
                  <a:pt x="1127125" y="662201"/>
                </a:lnTo>
                <a:lnTo>
                  <a:pt x="1121682" y="658344"/>
                </a:lnTo>
                <a:lnTo>
                  <a:pt x="1116240" y="654714"/>
                </a:lnTo>
                <a:lnTo>
                  <a:pt x="1111250" y="650631"/>
                </a:lnTo>
                <a:lnTo>
                  <a:pt x="1106034" y="646320"/>
                </a:lnTo>
                <a:lnTo>
                  <a:pt x="1101272" y="642010"/>
                </a:lnTo>
                <a:lnTo>
                  <a:pt x="1096056" y="637699"/>
                </a:lnTo>
                <a:lnTo>
                  <a:pt x="1091293" y="632935"/>
                </a:lnTo>
                <a:lnTo>
                  <a:pt x="1086531" y="628171"/>
                </a:lnTo>
                <a:lnTo>
                  <a:pt x="1081768" y="623407"/>
                </a:lnTo>
                <a:lnTo>
                  <a:pt x="1077232" y="618189"/>
                </a:lnTo>
                <a:lnTo>
                  <a:pt x="1072697" y="613198"/>
                </a:lnTo>
                <a:lnTo>
                  <a:pt x="1068388" y="607980"/>
                </a:lnTo>
                <a:lnTo>
                  <a:pt x="1064079" y="602535"/>
                </a:lnTo>
                <a:lnTo>
                  <a:pt x="1059997" y="597090"/>
                </a:lnTo>
                <a:lnTo>
                  <a:pt x="1055688" y="591192"/>
                </a:lnTo>
                <a:lnTo>
                  <a:pt x="1052059" y="585520"/>
                </a:lnTo>
                <a:lnTo>
                  <a:pt x="1048204" y="579621"/>
                </a:lnTo>
                <a:lnTo>
                  <a:pt x="1044348" y="573496"/>
                </a:lnTo>
                <a:lnTo>
                  <a:pt x="1040947" y="567597"/>
                </a:lnTo>
                <a:lnTo>
                  <a:pt x="1037318" y="561245"/>
                </a:lnTo>
                <a:lnTo>
                  <a:pt x="1033916" y="554893"/>
                </a:lnTo>
                <a:lnTo>
                  <a:pt x="1030514" y="548540"/>
                </a:lnTo>
                <a:lnTo>
                  <a:pt x="1027566" y="541961"/>
                </a:lnTo>
                <a:lnTo>
                  <a:pt x="1024391" y="535155"/>
                </a:lnTo>
                <a:lnTo>
                  <a:pt x="1021670" y="528576"/>
                </a:lnTo>
                <a:lnTo>
                  <a:pt x="1018948" y="521770"/>
                </a:lnTo>
                <a:lnTo>
                  <a:pt x="1016227" y="514737"/>
                </a:lnTo>
                <a:lnTo>
                  <a:pt x="1013959" y="507704"/>
                </a:lnTo>
                <a:lnTo>
                  <a:pt x="1011238" y="500671"/>
                </a:lnTo>
                <a:lnTo>
                  <a:pt x="1008970" y="493638"/>
                </a:lnTo>
                <a:lnTo>
                  <a:pt x="1007155" y="486152"/>
                </a:lnTo>
                <a:lnTo>
                  <a:pt x="1005341" y="478892"/>
                </a:lnTo>
                <a:lnTo>
                  <a:pt x="1003527" y="471405"/>
                </a:lnTo>
                <a:lnTo>
                  <a:pt x="1001713" y="463692"/>
                </a:lnTo>
                <a:lnTo>
                  <a:pt x="1001178" y="460749"/>
                </a:lnTo>
                <a:lnTo>
                  <a:pt x="999308" y="462199"/>
                </a:lnTo>
                <a:lnTo>
                  <a:pt x="997052" y="463100"/>
                </a:lnTo>
                <a:lnTo>
                  <a:pt x="995698" y="463325"/>
                </a:lnTo>
                <a:lnTo>
                  <a:pt x="994569" y="463550"/>
                </a:lnTo>
                <a:lnTo>
                  <a:pt x="993215" y="463325"/>
                </a:lnTo>
                <a:lnTo>
                  <a:pt x="992312" y="463100"/>
                </a:lnTo>
                <a:lnTo>
                  <a:pt x="990056" y="462199"/>
                </a:lnTo>
                <a:lnTo>
                  <a:pt x="987799" y="460623"/>
                </a:lnTo>
                <a:lnTo>
                  <a:pt x="985768" y="458597"/>
                </a:lnTo>
                <a:lnTo>
                  <a:pt x="983737" y="456120"/>
                </a:lnTo>
                <a:lnTo>
                  <a:pt x="981706" y="452743"/>
                </a:lnTo>
                <a:lnTo>
                  <a:pt x="979900" y="449366"/>
                </a:lnTo>
                <a:lnTo>
                  <a:pt x="978095" y="445314"/>
                </a:lnTo>
                <a:lnTo>
                  <a:pt x="976741" y="441036"/>
                </a:lnTo>
                <a:lnTo>
                  <a:pt x="975387" y="436308"/>
                </a:lnTo>
                <a:lnTo>
                  <a:pt x="974484" y="430905"/>
                </a:lnTo>
                <a:lnTo>
                  <a:pt x="973356" y="425727"/>
                </a:lnTo>
                <a:lnTo>
                  <a:pt x="972679" y="419873"/>
                </a:lnTo>
                <a:lnTo>
                  <a:pt x="971776" y="414245"/>
                </a:lnTo>
                <a:lnTo>
                  <a:pt x="971550" y="407941"/>
                </a:lnTo>
                <a:lnTo>
                  <a:pt x="971550" y="401637"/>
                </a:lnTo>
                <a:lnTo>
                  <a:pt x="971550" y="395334"/>
                </a:lnTo>
                <a:lnTo>
                  <a:pt x="971776" y="389030"/>
                </a:lnTo>
                <a:lnTo>
                  <a:pt x="972679" y="383176"/>
                </a:lnTo>
                <a:lnTo>
                  <a:pt x="973356" y="377548"/>
                </a:lnTo>
                <a:lnTo>
                  <a:pt x="974484" y="372145"/>
                </a:lnTo>
                <a:lnTo>
                  <a:pt x="975387" y="367192"/>
                </a:lnTo>
                <a:lnTo>
                  <a:pt x="976741" y="362239"/>
                </a:lnTo>
                <a:lnTo>
                  <a:pt x="978095" y="357736"/>
                </a:lnTo>
                <a:lnTo>
                  <a:pt x="979900" y="353909"/>
                </a:lnTo>
                <a:lnTo>
                  <a:pt x="981706" y="350306"/>
                </a:lnTo>
                <a:lnTo>
                  <a:pt x="983737" y="347380"/>
                </a:lnTo>
                <a:lnTo>
                  <a:pt x="985768" y="344678"/>
                </a:lnTo>
                <a:lnTo>
                  <a:pt x="987799" y="342427"/>
                </a:lnTo>
                <a:lnTo>
                  <a:pt x="990056" y="341076"/>
                </a:lnTo>
                <a:lnTo>
                  <a:pt x="992312" y="339950"/>
                </a:lnTo>
                <a:lnTo>
                  <a:pt x="993215" y="339725"/>
                </a:lnTo>
                <a:lnTo>
                  <a:pt x="994569" y="339725"/>
                </a:lnTo>
                <a:lnTo>
                  <a:pt x="995698" y="339725"/>
                </a:lnTo>
                <a:lnTo>
                  <a:pt x="996322" y="339829"/>
                </a:lnTo>
                <a:lnTo>
                  <a:pt x="996723" y="337100"/>
                </a:lnTo>
                <a:lnTo>
                  <a:pt x="997630" y="329386"/>
                </a:lnTo>
                <a:lnTo>
                  <a:pt x="998991" y="321673"/>
                </a:lnTo>
                <a:lnTo>
                  <a:pt x="1000352" y="313959"/>
                </a:lnTo>
                <a:lnTo>
                  <a:pt x="1001713" y="306473"/>
                </a:lnTo>
                <a:lnTo>
                  <a:pt x="1003527" y="298986"/>
                </a:lnTo>
                <a:lnTo>
                  <a:pt x="1005341" y="291273"/>
                </a:lnTo>
                <a:lnTo>
                  <a:pt x="1007155" y="284013"/>
                </a:lnTo>
                <a:lnTo>
                  <a:pt x="1008970" y="276753"/>
                </a:lnTo>
                <a:lnTo>
                  <a:pt x="1011238" y="269493"/>
                </a:lnTo>
                <a:lnTo>
                  <a:pt x="1013959" y="262460"/>
                </a:lnTo>
                <a:lnTo>
                  <a:pt x="1016227" y="255428"/>
                </a:lnTo>
                <a:lnTo>
                  <a:pt x="1018948" y="248395"/>
                </a:lnTo>
                <a:lnTo>
                  <a:pt x="1021670" y="241589"/>
                </a:lnTo>
                <a:lnTo>
                  <a:pt x="1024391" y="235010"/>
                </a:lnTo>
                <a:lnTo>
                  <a:pt x="1027566" y="228203"/>
                </a:lnTo>
                <a:lnTo>
                  <a:pt x="1030514" y="221624"/>
                </a:lnTo>
                <a:lnTo>
                  <a:pt x="1033916" y="215272"/>
                </a:lnTo>
                <a:lnTo>
                  <a:pt x="1037318" y="208920"/>
                </a:lnTo>
                <a:lnTo>
                  <a:pt x="1040947" y="202567"/>
                </a:lnTo>
                <a:lnTo>
                  <a:pt x="1044348" y="196669"/>
                </a:lnTo>
                <a:lnTo>
                  <a:pt x="1048204" y="190543"/>
                </a:lnTo>
                <a:lnTo>
                  <a:pt x="1052059" y="184645"/>
                </a:lnTo>
                <a:lnTo>
                  <a:pt x="1055688" y="178973"/>
                </a:lnTo>
                <a:lnTo>
                  <a:pt x="1059997" y="173075"/>
                </a:lnTo>
                <a:lnTo>
                  <a:pt x="1064079" y="167630"/>
                </a:lnTo>
                <a:lnTo>
                  <a:pt x="1068388" y="162185"/>
                </a:lnTo>
                <a:lnTo>
                  <a:pt x="1072697" y="156967"/>
                </a:lnTo>
                <a:lnTo>
                  <a:pt x="1077232" y="151976"/>
                </a:lnTo>
                <a:lnTo>
                  <a:pt x="1081768" y="146985"/>
                </a:lnTo>
                <a:lnTo>
                  <a:pt x="1086531" y="141767"/>
                </a:lnTo>
                <a:lnTo>
                  <a:pt x="1091293" y="137230"/>
                </a:lnTo>
                <a:lnTo>
                  <a:pt x="1096056" y="132465"/>
                </a:lnTo>
                <a:lnTo>
                  <a:pt x="1101272" y="128155"/>
                </a:lnTo>
                <a:lnTo>
                  <a:pt x="1106034" y="123844"/>
                </a:lnTo>
                <a:lnTo>
                  <a:pt x="1111250" y="119534"/>
                </a:lnTo>
                <a:lnTo>
                  <a:pt x="1116240" y="115677"/>
                </a:lnTo>
                <a:lnTo>
                  <a:pt x="1121682" y="111820"/>
                </a:lnTo>
                <a:lnTo>
                  <a:pt x="1127125" y="107964"/>
                </a:lnTo>
                <a:lnTo>
                  <a:pt x="1132568" y="104561"/>
                </a:lnTo>
                <a:lnTo>
                  <a:pt x="1138011" y="100931"/>
                </a:lnTo>
                <a:lnTo>
                  <a:pt x="1143907" y="97982"/>
                </a:lnTo>
                <a:lnTo>
                  <a:pt x="1149350" y="94579"/>
                </a:lnTo>
                <a:lnTo>
                  <a:pt x="1155247" y="91856"/>
                </a:lnTo>
                <a:lnTo>
                  <a:pt x="1160916" y="89134"/>
                </a:lnTo>
                <a:lnTo>
                  <a:pt x="1166813" y="86638"/>
                </a:lnTo>
                <a:lnTo>
                  <a:pt x="1172936" y="84369"/>
                </a:lnTo>
                <a:lnTo>
                  <a:pt x="1178832" y="82101"/>
                </a:lnTo>
                <a:lnTo>
                  <a:pt x="1184956" y="80059"/>
                </a:lnTo>
                <a:lnTo>
                  <a:pt x="1191079" y="78017"/>
                </a:lnTo>
                <a:lnTo>
                  <a:pt x="1197429" y="76429"/>
                </a:lnTo>
                <a:lnTo>
                  <a:pt x="1203325" y="74841"/>
                </a:lnTo>
                <a:lnTo>
                  <a:pt x="1209675" y="73707"/>
                </a:lnTo>
                <a:lnTo>
                  <a:pt x="1216252" y="72346"/>
                </a:lnTo>
                <a:lnTo>
                  <a:pt x="1222602" y="71665"/>
                </a:lnTo>
                <a:lnTo>
                  <a:pt x="1228952" y="70984"/>
                </a:lnTo>
                <a:lnTo>
                  <a:pt x="1235529" y="70304"/>
                </a:lnTo>
                <a:lnTo>
                  <a:pt x="1241879" y="70077"/>
                </a:lnTo>
                <a:lnTo>
                  <a:pt x="1248456" y="69850"/>
                </a:lnTo>
                <a:close/>
                <a:moveTo>
                  <a:pt x="513333" y="14287"/>
                </a:moveTo>
                <a:lnTo>
                  <a:pt x="519907" y="14287"/>
                </a:lnTo>
                <a:lnTo>
                  <a:pt x="526481" y="14287"/>
                </a:lnTo>
                <a:lnTo>
                  <a:pt x="533055" y="14514"/>
                </a:lnTo>
                <a:lnTo>
                  <a:pt x="539629" y="14968"/>
                </a:lnTo>
                <a:lnTo>
                  <a:pt x="545976" y="15875"/>
                </a:lnTo>
                <a:lnTo>
                  <a:pt x="552550" y="16783"/>
                </a:lnTo>
                <a:lnTo>
                  <a:pt x="558670" y="17917"/>
                </a:lnTo>
                <a:lnTo>
                  <a:pt x="565017" y="19051"/>
                </a:lnTo>
                <a:lnTo>
                  <a:pt x="571365" y="20639"/>
                </a:lnTo>
                <a:lnTo>
                  <a:pt x="577485" y="22454"/>
                </a:lnTo>
                <a:lnTo>
                  <a:pt x="583379" y="24042"/>
                </a:lnTo>
                <a:lnTo>
                  <a:pt x="589499" y="26084"/>
                </a:lnTo>
                <a:lnTo>
                  <a:pt x="595620" y="28353"/>
                </a:lnTo>
                <a:lnTo>
                  <a:pt x="601740" y="30621"/>
                </a:lnTo>
                <a:lnTo>
                  <a:pt x="607408" y="33571"/>
                </a:lnTo>
                <a:lnTo>
                  <a:pt x="613301" y="36066"/>
                </a:lnTo>
                <a:lnTo>
                  <a:pt x="618969" y="39016"/>
                </a:lnTo>
                <a:lnTo>
                  <a:pt x="624862" y="41965"/>
                </a:lnTo>
                <a:lnTo>
                  <a:pt x="630303" y="45368"/>
                </a:lnTo>
                <a:lnTo>
                  <a:pt x="635970" y="48544"/>
                </a:lnTo>
                <a:lnTo>
                  <a:pt x="641184" y="52174"/>
                </a:lnTo>
                <a:lnTo>
                  <a:pt x="646851" y="56031"/>
                </a:lnTo>
                <a:lnTo>
                  <a:pt x="652065" y="59887"/>
                </a:lnTo>
                <a:lnTo>
                  <a:pt x="657052" y="63744"/>
                </a:lnTo>
                <a:lnTo>
                  <a:pt x="662492" y="68055"/>
                </a:lnTo>
                <a:lnTo>
                  <a:pt x="667479" y="72365"/>
                </a:lnTo>
                <a:lnTo>
                  <a:pt x="672239" y="76902"/>
                </a:lnTo>
                <a:lnTo>
                  <a:pt x="677227" y="81440"/>
                </a:lnTo>
                <a:lnTo>
                  <a:pt x="681760" y="86204"/>
                </a:lnTo>
                <a:lnTo>
                  <a:pt x="686521" y="90968"/>
                </a:lnTo>
                <a:lnTo>
                  <a:pt x="691281" y="96186"/>
                </a:lnTo>
                <a:lnTo>
                  <a:pt x="695815" y="101177"/>
                </a:lnTo>
                <a:lnTo>
                  <a:pt x="699895" y="106395"/>
                </a:lnTo>
                <a:lnTo>
                  <a:pt x="704202" y="112067"/>
                </a:lnTo>
                <a:lnTo>
                  <a:pt x="708509" y="117512"/>
                </a:lnTo>
                <a:lnTo>
                  <a:pt x="712589" y="123183"/>
                </a:lnTo>
                <a:lnTo>
                  <a:pt x="716443" y="128855"/>
                </a:lnTo>
                <a:lnTo>
                  <a:pt x="720523" y="134754"/>
                </a:lnTo>
                <a:lnTo>
                  <a:pt x="723924" y="140652"/>
                </a:lnTo>
                <a:lnTo>
                  <a:pt x="727777" y="146778"/>
                </a:lnTo>
                <a:lnTo>
                  <a:pt x="730951" y="153130"/>
                </a:lnTo>
                <a:lnTo>
                  <a:pt x="734578" y="159482"/>
                </a:lnTo>
                <a:lnTo>
                  <a:pt x="737751" y="166061"/>
                </a:lnTo>
                <a:lnTo>
                  <a:pt x="740925" y="172640"/>
                </a:lnTo>
                <a:lnTo>
                  <a:pt x="743872" y="179220"/>
                </a:lnTo>
                <a:lnTo>
                  <a:pt x="746592" y="186026"/>
                </a:lnTo>
                <a:lnTo>
                  <a:pt x="749539" y="192832"/>
                </a:lnTo>
                <a:lnTo>
                  <a:pt x="752259" y="199638"/>
                </a:lnTo>
                <a:lnTo>
                  <a:pt x="754753" y="206671"/>
                </a:lnTo>
                <a:lnTo>
                  <a:pt x="757020" y="213704"/>
                </a:lnTo>
                <a:lnTo>
                  <a:pt x="759287" y="220963"/>
                </a:lnTo>
                <a:lnTo>
                  <a:pt x="761327" y="228450"/>
                </a:lnTo>
                <a:lnTo>
                  <a:pt x="763367" y="235710"/>
                </a:lnTo>
                <a:lnTo>
                  <a:pt x="765180" y="242969"/>
                </a:lnTo>
                <a:lnTo>
                  <a:pt x="766540" y="250683"/>
                </a:lnTo>
                <a:lnTo>
                  <a:pt x="768127" y="258170"/>
                </a:lnTo>
                <a:lnTo>
                  <a:pt x="769261" y="265656"/>
                </a:lnTo>
                <a:lnTo>
                  <a:pt x="770621" y="273597"/>
                </a:lnTo>
                <a:lnTo>
                  <a:pt x="771528" y="281310"/>
                </a:lnTo>
                <a:lnTo>
                  <a:pt x="771841" y="283505"/>
                </a:lnTo>
                <a:lnTo>
                  <a:pt x="773361" y="282802"/>
                </a:lnTo>
                <a:lnTo>
                  <a:pt x="774259" y="282574"/>
                </a:lnTo>
                <a:lnTo>
                  <a:pt x="775606" y="282574"/>
                </a:lnTo>
                <a:lnTo>
                  <a:pt x="776729" y="282574"/>
                </a:lnTo>
                <a:lnTo>
                  <a:pt x="777852" y="282802"/>
                </a:lnTo>
                <a:lnTo>
                  <a:pt x="780098" y="283945"/>
                </a:lnTo>
                <a:lnTo>
                  <a:pt x="782344" y="285315"/>
                </a:lnTo>
                <a:lnTo>
                  <a:pt x="784589" y="287371"/>
                </a:lnTo>
                <a:lnTo>
                  <a:pt x="786611" y="289884"/>
                </a:lnTo>
                <a:lnTo>
                  <a:pt x="788407" y="293311"/>
                </a:lnTo>
                <a:lnTo>
                  <a:pt x="789979" y="296737"/>
                </a:lnTo>
                <a:lnTo>
                  <a:pt x="791776" y="300849"/>
                </a:lnTo>
                <a:lnTo>
                  <a:pt x="793348" y="305189"/>
                </a:lnTo>
                <a:lnTo>
                  <a:pt x="794471" y="309987"/>
                </a:lnTo>
                <a:lnTo>
                  <a:pt x="795818" y="315469"/>
                </a:lnTo>
                <a:lnTo>
                  <a:pt x="796492" y="320723"/>
                </a:lnTo>
                <a:lnTo>
                  <a:pt x="797390" y="326663"/>
                </a:lnTo>
                <a:lnTo>
                  <a:pt x="798064" y="332602"/>
                </a:lnTo>
                <a:lnTo>
                  <a:pt x="798289" y="338770"/>
                </a:lnTo>
                <a:lnTo>
                  <a:pt x="798513" y="345166"/>
                </a:lnTo>
                <a:lnTo>
                  <a:pt x="798289" y="351563"/>
                </a:lnTo>
                <a:lnTo>
                  <a:pt x="798064" y="357730"/>
                </a:lnTo>
                <a:lnTo>
                  <a:pt x="797390" y="363898"/>
                </a:lnTo>
                <a:lnTo>
                  <a:pt x="796492" y="369609"/>
                </a:lnTo>
                <a:lnTo>
                  <a:pt x="795818" y="375092"/>
                </a:lnTo>
                <a:lnTo>
                  <a:pt x="794471" y="380117"/>
                </a:lnTo>
                <a:lnTo>
                  <a:pt x="793348" y="385143"/>
                </a:lnTo>
                <a:lnTo>
                  <a:pt x="791776" y="389712"/>
                </a:lnTo>
                <a:lnTo>
                  <a:pt x="789979" y="393595"/>
                </a:lnTo>
                <a:lnTo>
                  <a:pt x="788407" y="397250"/>
                </a:lnTo>
                <a:lnTo>
                  <a:pt x="786611" y="400220"/>
                </a:lnTo>
                <a:lnTo>
                  <a:pt x="784589" y="403190"/>
                </a:lnTo>
                <a:lnTo>
                  <a:pt x="782344" y="405017"/>
                </a:lnTo>
                <a:lnTo>
                  <a:pt x="780098" y="406616"/>
                </a:lnTo>
                <a:lnTo>
                  <a:pt x="777852" y="407758"/>
                </a:lnTo>
                <a:lnTo>
                  <a:pt x="776729" y="407987"/>
                </a:lnTo>
                <a:lnTo>
                  <a:pt x="775606" y="407987"/>
                </a:lnTo>
                <a:lnTo>
                  <a:pt x="774259" y="407987"/>
                </a:lnTo>
                <a:lnTo>
                  <a:pt x="773361" y="407758"/>
                </a:lnTo>
                <a:lnTo>
                  <a:pt x="770890" y="406616"/>
                </a:lnTo>
                <a:lnTo>
                  <a:pt x="768869" y="405017"/>
                </a:lnTo>
                <a:lnTo>
                  <a:pt x="767445" y="403859"/>
                </a:lnTo>
                <a:lnTo>
                  <a:pt x="766540" y="408129"/>
                </a:lnTo>
                <a:lnTo>
                  <a:pt x="765180" y="415616"/>
                </a:lnTo>
                <a:lnTo>
                  <a:pt x="763367" y="423102"/>
                </a:lnTo>
                <a:lnTo>
                  <a:pt x="761327" y="430362"/>
                </a:lnTo>
                <a:lnTo>
                  <a:pt x="759287" y="437622"/>
                </a:lnTo>
                <a:lnTo>
                  <a:pt x="757020" y="444655"/>
                </a:lnTo>
                <a:lnTo>
                  <a:pt x="754753" y="452141"/>
                </a:lnTo>
                <a:lnTo>
                  <a:pt x="752259" y="458947"/>
                </a:lnTo>
                <a:lnTo>
                  <a:pt x="749539" y="465980"/>
                </a:lnTo>
                <a:lnTo>
                  <a:pt x="746592" y="472786"/>
                </a:lnTo>
                <a:lnTo>
                  <a:pt x="743872" y="479592"/>
                </a:lnTo>
                <a:lnTo>
                  <a:pt x="740925" y="486171"/>
                </a:lnTo>
                <a:lnTo>
                  <a:pt x="737751" y="492751"/>
                </a:lnTo>
                <a:lnTo>
                  <a:pt x="734578" y="499330"/>
                </a:lnTo>
                <a:lnTo>
                  <a:pt x="730951" y="505682"/>
                </a:lnTo>
                <a:lnTo>
                  <a:pt x="727777" y="511581"/>
                </a:lnTo>
                <a:lnTo>
                  <a:pt x="723924" y="517933"/>
                </a:lnTo>
                <a:lnTo>
                  <a:pt x="720523" y="523831"/>
                </a:lnTo>
                <a:lnTo>
                  <a:pt x="716443" y="529730"/>
                </a:lnTo>
                <a:lnTo>
                  <a:pt x="712589" y="535629"/>
                </a:lnTo>
                <a:lnTo>
                  <a:pt x="708509" y="541300"/>
                </a:lnTo>
                <a:lnTo>
                  <a:pt x="704202" y="546745"/>
                </a:lnTo>
                <a:lnTo>
                  <a:pt x="699895" y="551963"/>
                </a:lnTo>
                <a:lnTo>
                  <a:pt x="695815" y="557408"/>
                </a:lnTo>
                <a:lnTo>
                  <a:pt x="691281" y="562626"/>
                </a:lnTo>
                <a:lnTo>
                  <a:pt x="686521" y="567617"/>
                </a:lnTo>
                <a:lnTo>
                  <a:pt x="681760" y="572608"/>
                </a:lnTo>
                <a:lnTo>
                  <a:pt x="677227" y="577372"/>
                </a:lnTo>
                <a:lnTo>
                  <a:pt x="672239" y="581909"/>
                </a:lnTo>
                <a:lnTo>
                  <a:pt x="667479" y="586447"/>
                </a:lnTo>
                <a:lnTo>
                  <a:pt x="662492" y="590757"/>
                </a:lnTo>
                <a:lnTo>
                  <a:pt x="657052" y="594841"/>
                </a:lnTo>
                <a:lnTo>
                  <a:pt x="652065" y="598698"/>
                </a:lnTo>
                <a:lnTo>
                  <a:pt x="646851" y="602781"/>
                </a:lnTo>
                <a:lnTo>
                  <a:pt x="641184" y="606411"/>
                </a:lnTo>
                <a:lnTo>
                  <a:pt x="635970" y="609814"/>
                </a:lnTo>
                <a:lnTo>
                  <a:pt x="630303" y="613444"/>
                </a:lnTo>
                <a:lnTo>
                  <a:pt x="624862" y="616620"/>
                </a:lnTo>
                <a:lnTo>
                  <a:pt x="618969" y="619796"/>
                </a:lnTo>
                <a:lnTo>
                  <a:pt x="613301" y="622519"/>
                </a:lnTo>
                <a:lnTo>
                  <a:pt x="607408" y="625241"/>
                </a:lnTo>
                <a:lnTo>
                  <a:pt x="601740" y="627737"/>
                </a:lnTo>
                <a:lnTo>
                  <a:pt x="595620" y="630232"/>
                </a:lnTo>
                <a:lnTo>
                  <a:pt x="589499" y="632501"/>
                </a:lnTo>
                <a:lnTo>
                  <a:pt x="583379" y="634543"/>
                </a:lnTo>
                <a:lnTo>
                  <a:pt x="577485" y="636358"/>
                </a:lnTo>
                <a:lnTo>
                  <a:pt x="571365" y="638173"/>
                </a:lnTo>
                <a:lnTo>
                  <a:pt x="565017" y="639307"/>
                </a:lnTo>
                <a:lnTo>
                  <a:pt x="558670" y="640895"/>
                </a:lnTo>
                <a:lnTo>
                  <a:pt x="552550" y="642029"/>
                </a:lnTo>
                <a:lnTo>
                  <a:pt x="545976" y="642710"/>
                </a:lnTo>
                <a:lnTo>
                  <a:pt x="539629" y="643391"/>
                </a:lnTo>
                <a:lnTo>
                  <a:pt x="533055" y="644071"/>
                </a:lnTo>
                <a:lnTo>
                  <a:pt x="526481" y="644525"/>
                </a:lnTo>
                <a:lnTo>
                  <a:pt x="519907" y="644525"/>
                </a:lnTo>
                <a:lnTo>
                  <a:pt x="513333" y="644525"/>
                </a:lnTo>
                <a:lnTo>
                  <a:pt x="506759" y="644071"/>
                </a:lnTo>
                <a:lnTo>
                  <a:pt x="500186" y="643391"/>
                </a:lnTo>
                <a:lnTo>
                  <a:pt x="493838" y="642710"/>
                </a:lnTo>
                <a:lnTo>
                  <a:pt x="487264" y="642029"/>
                </a:lnTo>
                <a:lnTo>
                  <a:pt x="481144" y="640895"/>
                </a:lnTo>
                <a:lnTo>
                  <a:pt x="474797" y="639307"/>
                </a:lnTo>
                <a:lnTo>
                  <a:pt x="468450" y="638173"/>
                </a:lnTo>
                <a:lnTo>
                  <a:pt x="462329" y="636358"/>
                </a:lnTo>
                <a:lnTo>
                  <a:pt x="456435" y="634543"/>
                </a:lnTo>
                <a:lnTo>
                  <a:pt x="450315" y="632501"/>
                </a:lnTo>
                <a:lnTo>
                  <a:pt x="444194" y="630232"/>
                </a:lnTo>
                <a:lnTo>
                  <a:pt x="438301" y="627737"/>
                </a:lnTo>
                <a:lnTo>
                  <a:pt x="432407" y="625241"/>
                </a:lnTo>
                <a:lnTo>
                  <a:pt x="426513" y="622519"/>
                </a:lnTo>
                <a:lnTo>
                  <a:pt x="420846" y="619796"/>
                </a:lnTo>
                <a:lnTo>
                  <a:pt x="414952" y="616620"/>
                </a:lnTo>
                <a:lnTo>
                  <a:pt x="409512" y="613444"/>
                </a:lnTo>
                <a:lnTo>
                  <a:pt x="403844" y="609814"/>
                </a:lnTo>
                <a:lnTo>
                  <a:pt x="398631" y="606411"/>
                </a:lnTo>
                <a:lnTo>
                  <a:pt x="392963" y="602781"/>
                </a:lnTo>
                <a:lnTo>
                  <a:pt x="387750" y="598698"/>
                </a:lnTo>
                <a:lnTo>
                  <a:pt x="382763" y="594841"/>
                </a:lnTo>
                <a:lnTo>
                  <a:pt x="377322" y="590757"/>
                </a:lnTo>
                <a:lnTo>
                  <a:pt x="372335" y="586447"/>
                </a:lnTo>
                <a:lnTo>
                  <a:pt x="367575" y="581909"/>
                </a:lnTo>
                <a:lnTo>
                  <a:pt x="362588" y="577372"/>
                </a:lnTo>
                <a:lnTo>
                  <a:pt x="358054" y="572608"/>
                </a:lnTo>
                <a:lnTo>
                  <a:pt x="353294" y="567617"/>
                </a:lnTo>
                <a:lnTo>
                  <a:pt x="348760" y="562626"/>
                </a:lnTo>
                <a:lnTo>
                  <a:pt x="344000" y="557408"/>
                </a:lnTo>
                <a:lnTo>
                  <a:pt x="339919" y="551963"/>
                </a:lnTo>
                <a:lnTo>
                  <a:pt x="335612" y="546745"/>
                </a:lnTo>
                <a:lnTo>
                  <a:pt x="331305" y="541300"/>
                </a:lnTo>
                <a:lnTo>
                  <a:pt x="327225" y="535629"/>
                </a:lnTo>
                <a:lnTo>
                  <a:pt x="323371" y="529730"/>
                </a:lnTo>
                <a:lnTo>
                  <a:pt x="319291" y="523831"/>
                </a:lnTo>
                <a:lnTo>
                  <a:pt x="315891" y="517933"/>
                </a:lnTo>
                <a:lnTo>
                  <a:pt x="312037" y="511581"/>
                </a:lnTo>
                <a:lnTo>
                  <a:pt x="308863" y="505682"/>
                </a:lnTo>
                <a:lnTo>
                  <a:pt x="305236" y="499330"/>
                </a:lnTo>
                <a:lnTo>
                  <a:pt x="302063" y="492751"/>
                </a:lnTo>
                <a:lnTo>
                  <a:pt x="298889" y="486171"/>
                </a:lnTo>
                <a:lnTo>
                  <a:pt x="295942" y="479592"/>
                </a:lnTo>
                <a:lnTo>
                  <a:pt x="293222" y="472786"/>
                </a:lnTo>
                <a:lnTo>
                  <a:pt x="290275" y="465980"/>
                </a:lnTo>
                <a:lnTo>
                  <a:pt x="287555" y="458947"/>
                </a:lnTo>
                <a:lnTo>
                  <a:pt x="285061" y="452141"/>
                </a:lnTo>
                <a:lnTo>
                  <a:pt x="282795" y="444655"/>
                </a:lnTo>
                <a:lnTo>
                  <a:pt x="280528" y="437622"/>
                </a:lnTo>
                <a:lnTo>
                  <a:pt x="278488" y="430362"/>
                </a:lnTo>
                <a:lnTo>
                  <a:pt x="276447" y="423102"/>
                </a:lnTo>
                <a:lnTo>
                  <a:pt x="274861" y="415616"/>
                </a:lnTo>
                <a:lnTo>
                  <a:pt x="273274" y="408129"/>
                </a:lnTo>
                <a:lnTo>
                  <a:pt x="272602" y="404960"/>
                </a:lnTo>
                <a:lnTo>
                  <a:pt x="272532" y="405017"/>
                </a:lnTo>
                <a:lnTo>
                  <a:pt x="270286" y="406616"/>
                </a:lnTo>
                <a:lnTo>
                  <a:pt x="268041" y="407758"/>
                </a:lnTo>
                <a:lnTo>
                  <a:pt x="267142" y="407987"/>
                </a:lnTo>
                <a:lnTo>
                  <a:pt x="265795" y="407987"/>
                </a:lnTo>
                <a:lnTo>
                  <a:pt x="264672" y="407987"/>
                </a:lnTo>
                <a:lnTo>
                  <a:pt x="263549" y="407758"/>
                </a:lnTo>
                <a:lnTo>
                  <a:pt x="261303" y="406616"/>
                </a:lnTo>
                <a:lnTo>
                  <a:pt x="259058" y="405017"/>
                </a:lnTo>
                <a:lnTo>
                  <a:pt x="256812" y="403190"/>
                </a:lnTo>
                <a:lnTo>
                  <a:pt x="254791" y="400220"/>
                </a:lnTo>
                <a:lnTo>
                  <a:pt x="252994" y="397250"/>
                </a:lnTo>
                <a:lnTo>
                  <a:pt x="251422" y="393595"/>
                </a:lnTo>
                <a:lnTo>
                  <a:pt x="249625" y="389712"/>
                </a:lnTo>
                <a:lnTo>
                  <a:pt x="248053" y="385143"/>
                </a:lnTo>
                <a:lnTo>
                  <a:pt x="246930" y="380117"/>
                </a:lnTo>
                <a:lnTo>
                  <a:pt x="245583" y="375092"/>
                </a:lnTo>
                <a:lnTo>
                  <a:pt x="244909" y="369609"/>
                </a:lnTo>
                <a:lnTo>
                  <a:pt x="243786" y="363898"/>
                </a:lnTo>
                <a:lnTo>
                  <a:pt x="243337" y="357730"/>
                </a:lnTo>
                <a:lnTo>
                  <a:pt x="243113" y="351563"/>
                </a:lnTo>
                <a:lnTo>
                  <a:pt x="242888" y="345166"/>
                </a:lnTo>
                <a:lnTo>
                  <a:pt x="243113" y="338770"/>
                </a:lnTo>
                <a:lnTo>
                  <a:pt x="243337" y="332602"/>
                </a:lnTo>
                <a:lnTo>
                  <a:pt x="243786" y="326663"/>
                </a:lnTo>
                <a:lnTo>
                  <a:pt x="244909" y="320723"/>
                </a:lnTo>
                <a:lnTo>
                  <a:pt x="245583" y="315469"/>
                </a:lnTo>
                <a:lnTo>
                  <a:pt x="246930" y="309987"/>
                </a:lnTo>
                <a:lnTo>
                  <a:pt x="248053" y="305189"/>
                </a:lnTo>
                <a:lnTo>
                  <a:pt x="249625" y="300849"/>
                </a:lnTo>
                <a:lnTo>
                  <a:pt x="251422" y="296737"/>
                </a:lnTo>
                <a:lnTo>
                  <a:pt x="252994" y="293311"/>
                </a:lnTo>
                <a:lnTo>
                  <a:pt x="254791" y="289884"/>
                </a:lnTo>
                <a:lnTo>
                  <a:pt x="256812" y="287371"/>
                </a:lnTo>
                <a:lnTo>
                  <a:pt x="259058" y="285315"/>
                </a:lnTo>
                <a:lnTo>
                  <a:pt x="261303" y="283945"/>
                </a:lnTo>
                <a:lnTo>
                  <a:pt x="263549" y="282802"/>
                </a:lnTo>
                <a:lnTo>
                  <a:pt x="264672" y="282574"/>
                </a:lnTo>
                <a:lnTo>
                  <a:pt x="265795" y="282574"/>
                </a:lnTo>
                <a:lnTo>
                  <a:pt x="267142" y="282574"/>
                </a:lnTo>
                <a:lnTo>
                  <a:pt x="268041" y="282802"/>
                </a:lnTo>
                <a:lnTo>
                  <a:pt x="268071" y="282818"/>
                </a:lnTo>
                <a:lnTo>
                  <a:pt x="268287" y="281310"/>
                </a:lnTo>
                <a:lnTo>
                  <a:pt x="269193" y="273597"/>
                </a:lnTo>
                <a:lnTo>
                  <a:pt x="270554" y="265656"/>
                </a:lnTo>
                <a:lnTo>
                  <a:pt x="271687" y="258170"/>
                </a:lnTo>
                <a:lnTo>
                  <a:pt x="273274" y="250683"/>
                </a:lnTo>
                <a:lnTo>
                  <a:pt x="274861" y="242969"/>
                </a:lnTo>
                <a:lnTo>
                  <a:pt x="276447" y="235710"/>
                </a:lnTo>
                <a:lnTo>
                  <a:pt x="278488" y="228450"/>
                </a:lnTo>
                <a:lnTo>
                  <a:pt x="280528" y="220963"/>
                </a:lnTo>
                <a:lnTo>
                  <a:pt x="282795" y="213704"/>
                </a:lnTo>
                <a:lnTo>
                  <a:pt x="285061" y="206671"/>
                </a:lnTo>
                <a:lnTo>
                  <a:pt x="287555" y="199638"/>
                </a:lnTo>
                <a:lnTo>
                  <a:pt x="290275" y="192832"/>
                </a:lnTo>
                <a:lnTo>
                  <a:pt x="293222" y="186026"/>
                </a:lnTo>
                <a:lnTo>
                  <a:pt x="295942" y="179220"/>
                </a:lnTo>
                <a:lnTo>
                  <a:pt x="298889" y="172640"/>
                </a:lnTo>
                <a:lnTo>
                  <a:pt x="302063" y="166061"/>
                </a:lnTo>
                <a:lnTo>
                  <a:pt x="305236" y="159482"/>
                </a:lnTo>
                <a:lnTo>
                  <a:pt x="308863" y="153130"/>
                </a:lnTo>
                <a:lnTo>
                  <a:pt x="312037" y="146778"/>
                </a:lnTo>
                <a:lnTo>
                  <a:pt x="315891" y="140652"/>
                </a:lnTo>
                <a:lnTo>
                  <a:pt x="319291" y="134754"/>
                </a:lnTo>
                <a:lnTo>
                  <a:pt x="323371" y="128855"/>
                </a:lnTo>
                <a:lnTo>
                  <a:pt x="327225" y="123183"/>
                </a:lnTo>
                <a:lnTo>
                  <a:pt x="331305" y="117512"/>
                </a:lnTo>
                <a:lnTo>
                  <a:pt x="335612" y="112067"/>
                </a:lnTo>
                <a:lnTo>
                  <a:pt x="339919" y="106395"/>
                </a:lnTo>
                <a:lnTo>
                  <a:pt x="344000" y="101177"/>
                </a:lnTo>
                <a:lnTo>
                  <a:pt x="348760" y="96186"/>
                </a:lnTo>
                <a:lnTo>
                  <a:pt x="353294" y="90968"/>
                </a:lnTo>
                <a:lnTo>
                  <a:pt x="358054" y="86204"/>
                </a:lnTo>
                <a:lnTo>
                  <a:pt x="362588" y="81440"/>
                </a:lnTo>
                <a:lnTo>
                  <a:pt x="367575" y="76902"/>
                </a:lnTo>
                <a:lnTo>
                  <a:pt x="372335" y="72365"/>
                </a:lnTo>
                <a:lnTo>
                  <a:pt x="377322" y="68055"/>
                </a:lnTo>
                <a:lnTo>
                  <a:pt x="382763" y="63744"/>
                </a:lnTo>
                <a:lnTo>
                  <a:pt x="387750" y="59887"/>
                </a:lnTo>
                <a:lnTo>
                  <a:pt x="392963" y="56031"/>
                </a:lnTo>
                <a:lnTo>
                  <a:pt x="398631" y="52174"/>
                </a:lnTo>
                <a:lnTo>
                  <a:pt x="403844" y="48544"/>
                </a:lnTo>
                <a:lnTo>
                  <a:pt x="409512" y="45368"/>
                </a:lnTo>
                <a:lnTo>
                  <a:pt x="414952" y="41965"/>
                </a:lnTo>
                <a:lnTo>
                  <a:pt x="420846" y="39016"/>
                </a:lnTo>
                <a:lnTo>
                  <a:pt x="426513" y="36066"/>
                </a:lnTo>
                <a:lnTo>
                  <a:pt x="432407" y="33571"/>
                </a:lnTo>
                <a:lnTo>
                  <a:pt x="438301" y="30621"/>
                </a:lnTo>
                <a:lnTo>
                  <a:pt x="444194" y="28353"/>
                </a:lnTo>
                <a:lnTo>
                  <a:pt x="450315" y="26084"/>
                </a:lnTo>
                <a:lnTo>
                  <a:pt x="456435" y="24042"/>
                </a:lnTo>
                <a:lnTo>
                  <a:pt x="462329" y="22454"/>
                </a:lnTo>
                <a:lnTo>
                  <a:pt x="468450" y="20639"/>
                </a:lnTo>
                <a:lnTo>
                  <a:pt x="474797" y="19051"/>
                </a:lnTo>
                <a:lnTo>
                  <a:pt x="481144" y="17917"/>
                </a:lnTo>
                <a:lnTo>
                  <a:pt x="487264" y="16783"/>
                </a:lnTo>
                <a:lnTo>
                  <a:pt x="493838" y="15875"/>
                </a:lnTo>
                <a:lnTo>
                  <a:pt x="500186" y="14968"/>
                </a:lnTo>
                <a:lnTo>
                  <a:pt x="506759" y="14514"/>
                </a:lnTo>
                <a:lnTo>
                  <a:pt x="513333" y="14287"/>
                </a:lnTo>
                <a:close/>
                <a:moveTo>
                  <a:pt x="2026444" y="0"/>
                </a:moveTo>
                <a:lnTo>
                  <a:pt x="2033018" y="227"/>
                </a:lnTo>
                <a:lnTo>
                  <a:pt x="2039592" y="454"/>
                </a:lnTo>
                <a:lnTo>
                  <a:pt x="2046166" y="1134"/>
                </a:lnTo>
                <a:lnTo>
                  <a:pt x="2052740" y="1814"/>
                </a:lnTo>
                <a:lnTo>
                  <a:pt x="2059087" y="2948"/>
                </a:lnTo>
                <a:lnTo>
                  <a:pt x="2065434" y="3855"/>
                </a:lnTo>
                <a:lnTo>
                  <a:pt x="2071555" y="5216"/>
                </a:lnTo>
                <a:lnTo>
                  <a:pt x="2077902" y="6577"/>
                </a:lnTo>
                <a:lnTo>
                  <a:pt x="2084022" y="8164"/>
                </a:lnTo>
                <a:lnTo>
                  <a:pt x="2090369" y="10205"/>
                </a:lnTo>
                <a:lnTo>
                  <a:pt x="2096263" y="12246"/>
                </a:lnTo>
                <a:lnTo>
                  <a:pt x="2102384" y="14514"/>
                </a:lnTo>
                <a:lnTo>
                  <a:pt x="2108278" y="16782"/>
                </a:lnTo>
                <a:lnTo>
                  <a:pt x="2114171" y="19277"/>
                </a:lnTo>
                <a:lnTo>
                  <a:pt x="2120065" y="21998"/>
                </a:lnTo>
                <a:lnTo>
                  <a:pt x="2125506" y="24946"/>
                </a:lnTo>
                <a:lnTo>
                  <a:pt x="2131399" y="28121"/>
                </a:lnTo>
                <a:lnTo>
                  <a:pt x="2137067" y="31296"/>
                </a:lnTo>
                <a:lnTo>
                  <a:pt x="2142507" y="34698"/>
                </a:lnTo>
                <a:lnTo>
                  <a:pt x="2147947" y="38100"/>
                </a:lnTo>
                <a:lnTo>
                  <a:pt x="2153388" y="41955"/>
                </a:lnTo>
                <a:lnTo>
                  <a:pt x="2158602" y="45811"/>
                </a:lnTo>
                <a:lnTo>
                  <a:pt x="2164042" y="49893"/>
                </a:lnTo>
                <a:lnTo>
                  <a:pt x="2169029" y="53975"/>
                </a:lnTo>
                <a:lnTo>
                  <a:pt x="2174016" y="58284"/>
                </a:lnTo>
                <a:lnTo>
                  <a:pt x="2179003" y="62593"/>
                </a:lnTo>
                <a:lnTo>
                  <a:pt x="2183764" y="67355"/>
                </a:lnTo>
                <a:lnTo>
                  <a:pt x="2188751" y="71891"/>
                </a:lnTo>
                <a:lnTo>
                  <a:pt x="2193284" y="77107"/>
                </a:lnTo>
                <a:lnTo>
                  <a:pt x="2197818" y="82096"/>
                </a:lnTo>
                <a:lnTo>
                  <a:pt x="2202352" y="87086"/>
                </a:lnTo>
                <a:lnTo>
                  <a:pt x="2206659" y="92529"/>
                </a:lnTo>
                <a:lnTo>
                  <a:pt x="2210966" y="97745"/>
                </a:lnTo>
                <a:lnTo>
                  <a:pt x="2215046" y="103188"/>
                </a:lnTo>
                <a:lnTo>
                  <a:pt x="2219127" y="109084"/>
                </a:lnTo>
                <a:lnTo>
                  <a:pt x="2223207" y="114980"/>
                </a:lnTo>
                <a:lnTo>
                  <a:pt x="2227061" y="120650"/>
                </a:lnTo>
                <a:lnTo>
                  <a:pt x="2230687" y="126773"/>
                </a:lnTo>
                <a:lnTo>
                  <a:pt x="2234314" y="132896"/>
                </a:lnTo>
                <a:lnTo>
                  <a:pt x="2237941" y="139020"/>
                </a:lnTo>
                <a:lnTo>
                  <a:pt x="2241115" y="145370"/>
                </a:lnTo>
                <a:lnTo>
                  <a:pt x="2244515" y="151720"/>
                </a:lnTo>
                <a:lnTo>
                  <a:pt x="2247462" y="158297"/>
                </a:lnTo>
                <a:lnTo>
                  <a:pt x="2250409" y="165100"/>
                </a:lnTo>
                <a:lnTo>
                  <a:pt x="2253583" y="171677"/>
                </a:lnTo>
                <a:lnTo>
                  <a:pt x="2256303" y="178480"/>
                </a:lnTo>
                <a:lnTo>
                  <a:pt x="2258796" y="185511"/>
                </a:lnTo>
                <a:lnTo>
                  <a:pt x="2261290" y="192541"/>
                </a:lnTo>
                <a:lnTo>
                  <a:pt x="2263557" y="199798"/>
                </a:lnTo>
                <a:lnTo>
                  <a:pt x="2265824" y="206829"/>
                </a:lnTo>
                <a:lnTo>
                  <a:pt x="2267864" y="214086"/>
                </a:lnTo>
                <a:lnTo>
                  <a:pt x="2269904" y="221343"/>
                </a:lnTo>
                <a:lnTo>
                  <a:pt x="2271717" y="229054"/>
                </a:lnTo>
                <a:lnTo>
                  <a:pt x="2273078" y="236538"/>
                </a:lnTo>
                <a:lnTo>
                  <a:pt x="2274664" y="244022"/>
                </a:lnTo>
                <a:lnTo>
                  <a:pt x="2276251" y="251732"/>
                </a:lnTo>
                <a:lnTo>
                  <a:pt x="2277158" y="259443"/>
                </a:lnTo>
                <a:lnTo>
                  <a:pt x="2278518" y="267154"/>
                </a:lnTo>
                <a:lnTo>
                  <a:pt x="2278638" y="268548"/>
                </a:lnTo>
                <a:lnTo>
                  <a:pt x="2279424" y="268288"/>
                </a:lnTo>
                <a:lnTo>
                  <a:pt x="2280331" y="268288"/>
                </a:lnTo>
                <a:lnTo>
                  <a:pt x="2281692" y="268288"/>
                </a:lnTo>
                <a:lnTo>
                  <a:pt x="2282826" y="268738"/>
                </a:lnTo>
                <a:lnTo>
                  <a:pt x="2285093" y="269639"/>
                </a:lnTo>
                <a:lnTo>
                  <a:pt x="2287361" y="271215"/>
                </a:lnTo>
                <a:lnTo>
                  <a:pt x="2289402" y="273466"/>
                </a:lnTo>
                <a:lnTo>
                  <a:pt x="2291443" y="275943"/>
                </a:lnTo>
                <a:lnTo>
                  <a:pt x="2293485" y="278869"/>
                </a:lnTo>
                <a:lnTo>
                  <a:pt x="2295299" y="282472"/>
                </a:lnTo>
                <a:lnTo>
                  <a:pt x="2296660" y="286524"/>
                </a:lnTo>
                <a:lnTo>
                  <a:pt x="2298247" y="291027"/>
                </a:lnTo>
                <a:lnTo>
                  <a:pt x="2299608" y="295755"/>
                </a:lnTo>
                <a:lnTo>
                  <a:pt x="2300742" y="300708"/>
                </a:lnTo>
                <a:lnTo>
                  <a:pt x="2301876" y="306111"/>
                </a:lnTo>
                <a:lnTo>
                  <a:pt x="2302556" y="311964"/>
                </a:lnTo>
                <a:lnTo>
                  <a:pt x="2303010" y="317818"/>
                </a:lnTo>
                <a:lnTo>
                  <a:pt x="2303236" y="323897"/>
                </a:lnTo>
                <a:lnTo>
                  <a:pt x="2303463" y="330200"/>
                </a:lnTo>
                <a:lnTo>
                  <a:pt x="2303236" y="336504"/>
                </a:lnTo>
                <a:lnTo>
                  <a:pt x="2303010" y="342808"/>
                </a:lnTo>
                <a:lnTo>
                  <a:pt x="2302556" y="348662"/>
                </a:lnTo>
                <a:lnTo>
                  <a:pt x="2301876" y="354290"/>
                </a:lnTo>
                <a:lnTo>
                  <a:pt x="2300742" y="359918"/>
                </a:lnTo>
                <a:lnTo>
                  <a:pt x="2299608" y="364871"/>
                </a:lnTo>
                <a:lnTo>
                  <a:pt x="2298247" y="369599"/>
                </a:lnTo>
                <a:lnTo>
                  <a:pt x="2296660" y="373877"/>
                </a:lnTo>
                <a:lnTo>
                  <a:pt x="2295299" y="377929"/>
                </a:lnTo>
                <a:lnTo>
                  <a:pt x="2293485" y="381306"/>
                </a:lnTo>
                <a:lnTo>
                  <a:pt x="2291443" y="384683"/>
                </a:lnTo>
                <a:lnTo>
                  <a:pt x="2289402" y="387160"/>
                </a:lnTo>
                <a:lnTo>
                  <a:pt x="2287361" y="389411"/>
                </a:lnTo>
                <a:lnTo>
                  <a:pt x="2285093" y="390987"/>
                </a:lnTo>
                <a:lnTo>
                  <a:pt x="2282826" y="391663"/>
                </a:lnTo>
                <a:lnTo>
                  <a:pt x="2281692" y="391888"/>
                </a:lnTo>
                <a:lnTo>
                  <a:pt x="2280331" y="392113"/>
                </a:lnTo>
                <a:lnTo>
                  <a:pt x="2279424" y="391888"/>
                </a:lnTo>
                <a:lnTo>
                  <a:pt x="2278063" y="391663"/>
                </a:lnTo>
                <a:lnTo>
                  <a:pt x="2275795" y="390987"/>
                </a:lnTo>
                <a:lnTo>
                  <a:pt x="2273928" y="389690"/>
                </a:lnTo>
                <a:lnTo>
                  <a:pt x="2273078" y="393700"/>
                </a:lnTo>
                <a:lnTo>
                  <a:pt x="2271717" y="401411"/>
                </a:lnTo>
                <a:lnTo>
                  <a:pt x="2269904" y="408895"/>
                </a:lnTo>
                <a:lnTo>
                  <a:pt x="2267864" y="416152"/>
                </a:lnTo>
                <a:lnTo>
                  <a:pt x="2265824" y="423636"/>
                </a:lnTo>
                <a:lnTo>
                  <a:pt x="2263557" y="430666"/>
                </a:lnTo>
                <a:lnTo>
                  <a:pt x="2261290" y="437697"/>
                </a:lnTo>
                <a:lnTo>
                  <a:pt x="2258796" y="444727"/>
                </a:lnTo>
                <a:lnTo>
                  <a:pt x="2256303" y="451757"/>
                </a:lnTo>
                <a:lnTo>
                  <a:pt x="2253583" y="458561"/>
                </a:lnTo>
                <a:lnTo>
                  <a:pt x="2250409" y="465138"/>
                </a:lnTo>
                <a:lnTo>
                  <a:pt x="2247462" y="471941"/>
                </a:lnTo>
                <a:lnTo>
                  <a:pt x="2244515" y="478518"/>
                </a:lnTo>
                <a:lnTo>
                  <a:pt x="2241115" y="484868"/>
                </a:lnTo>
                <a:lnTo>
                  <a:pt x="2237941" y="491218"/>
                </a:lnTo>
                <a:lnTo>
                  <a:pt x="2234314" y="497568"/>
                </a:lnTo>
                <a:lnTo>
                  <a:pt x="2230687" y="503691"/>
                </a:lnTo>
                <a:lnTo>
                  <a:pt x="2227061" y="509588"/>
                </a:lnTo>
                <a:lnTo>
                  <a:pt x="2223207" y="515484"/>
                </a:lnTo>
                <a:lnTo>
                  <a:pt x="2219127" y="521154"/>
                </a:lnTo>
                <a:lnTo>
                  <a:pt x="2215046" y="527050"/>
                </a:lnTo>
                <a:lnTo>
                  <a:pt x="2210966" y="532720"/>
                </a:lnTo>
                <a:lnTo>
                  <a:pt x="2206659" y="537936"/>
                </a:lnTo>
                <a:lnTo>
                  <a:pt x="2202352" y="543152"/>
                </a:lnTo>
                <a:lnTo>
                  <a:pt x="2197818" y="548368"/>
                </a:lnTo>
                <a:lnTo>
                  <a:pt x="2193284" y="553357"/>
                </a:lnTo>
                <a:lnTo>
                  <a:pt x="2188751" y="558347"/>
                </a:lnTo>
                <a:lnTo>
                  <a:pt x="2183764" y="562882"/>
                </a:lnTo>
                <a:lnTo>
                  <a:pt x="2179003" y="567645"/>
                </a:lnTo>
                <a:lnTo>
                  <a:pt x="2174016" y="571954"/>
                </a:lnTo>
                <a:lnTo>
                  <a:pt x="2169029" y="576263"/>
                </a:lnTo>
                <a:lnTo>
                  <a:pt x="2164042" y="580572"/>
                </a:lnTo>
                <a:lnTo>
                  <a:pt x="2158602" y="584654"/>
                </a:lnTo>
                <a:lnTo>
                  <a:pt x="2153388" y="588283"/>
                </a:lnTo>
                <a:lnTo>
                  <a:pt x="2147947" y="592138"/>
                </a:lnTo>
                <a:lnTo>
                  <a:pt x="2142507" y="595766"/>
                </a:lnTo>
                <a:lnTo>
                  <a:pt x="2137067" y="598941"/>
                </a:lnTo>
                <a:lnTo>
                  <a:pt x="2131399" y="602343"/>
                </a:lnTo>
                <a:lnTo>
                  <a:pt x="2125506" y="605291"/>
                </a:lnTo>
                <a:lnTo>
                  <a:pt x="2120065" y="608240"/>
                </a:lnTo>
                <a:lnTo>
                  <a:pt x="2114171" y="611188"/>
                </a:lnTo>
                <a:lnTo>
                  <a:pt x="2108278" y="613683"/>
                </a:lnTo>
                <a:lnTo>
                  <a:pt x="2102384" y="615950"/>
                </a:lnTo>
                <a:lnTo>
                  <a:pt x="2096263" y="618218"/>
                </a:lnTo>
                <a:lnTo>
                  <a:pt x="2090369" y="620259"/>
                </a:lnTo>
                <a:lnTo>
                  <a:pt x="2084022" y="622300"/>
                </a:lnTo>
                <a:lnTo>
                  <a:pt x="2077902" y="623661"/>
                </a:lnTo>
                <a:lnTo>
                  <a:pt x="2071555" y="625249"/>
                </a:lnTo>
                <a:lnTo>
                  <a:pt x="2065434" y="626609"/>
                </a:lnTo>
                <a:lnTo>
                  <a:pt x="2059087" y="627743"/>
                </a:lnTo>
                <a:lnTo>
                  <a:pt x="2052740" y="628424"/>
                </a:lnTo>
                <a:lnTo>
                  <a:pt x="2046166" y="629331"/>
                </a:lnTo>
                <a:lnTo>
                  <a:pt x="2039592" y="629784"/>
                </a:lnTo>
                <a:lnTo>
                  <a:pt x="2033018" y="630011"/>
                </a:lnTo>
                <a:lnTo>
                  <a:pt x="2026444" y="630238"/>
                </a:lnTo>
                <a:lnTo>
                  <a:pt x="2019870" y="630011"/>
                </a:lnTo>
                <a:lnTo>
                  <a:pt x="2013297" y="629784"/>
                </a:lnTo>
                <a:lnTo>
                  <a:pt x="2006949" y="629331"/>
                </a:lnTo>
                <a:lnTo>
                  <a:pt x="2000602" y="628424"/>
                </a:lnTo>
                <a:lnTo>
                  <a:pt x="1994255" y="627743"/>
                </a:lnTo>
                <a:lnTo>
                  <a:pt x="1987681" y="626609"/>
                </a:lnTo>
                <a:lnTo>
                  <a:pt x="1981334" y="625249"/>
                </a:lnTo>
                <a:lnTo>
                  <a:pt x="1975213" y="623661"/>
                </a:lnTo>
                <a:lnTo>
                  <a:pt x="1968866" y="622300"/>
                </a:lnTo>
                <a:lnTo>
                  <a:pt x="1962972" y="620259"/>
                </a:lnTo>
                <a:lnTo>
                  <a:pt x="1956852" y="618218"/>
                </a:lnTo>
                <a:lnTo>
                  <a:pt x="1950731" y="615950"/>
                </a:lnTo>
                <a:lnTo>
                  <a:pt x="1944838" y="613683"/>
                </a:lnTo>
                <a:lnTo>
                  <a:pt x="1938944" y="611188"/>
                </a:lnTo>
                <a:lnTo>
                  <a:pt x="1933050" y="608240"/>
                </a:lnTo>
                <a:lnTo>
                  <a:pt x="1927383" y="605291"/>
                </a:lnTo>
                <a:lnTo>
                  <a:pt x="1921716" y="602343"/>
                </a:lnTo>
                <a:lnTo>
                  <a:pt x="1916049" y="598941"/>
                </a:lnTo>
                <a:lnTo>
                  <a:pt x="1910381" y="595766"/>
                </a:lnTo>
                <a:lnTo>
                  <a:pt x="1905168" y="592138"/>
                </a:lnTo>
                <a:lnTo>
                  <a:pt x="1899954" y="588283"/>
                </a:lnTo>
                <a:lnTo>
                  <a:pt x="1894514" y="584654"/>
                </a:lnTo>
                <a:lnTo>
                  <a:pt x="1889300" y="580572"/>
                </a:lnTo>
                <a:lnTo>
                  <a:pt x="1884313" y="576263"/>
                </a:lnTo>
                <a:lnTo>
                  <a:pt x="1879099" y="571954"/>
                </a:lnTo>
                <a:lnTo>
                  <a:pt x="1874112" y="567645"/>
                </a:lnTo>
                <a:lnTo>
                  <a:pt x="1869352" y="562882"/>
                </a:lnTo>
                <a:lnTo>
                  <a:pt x="1864591" y="558347"/>
                </a:lnTo>
                <a:lnTo>
                  <a:pt x="1859831" y="553357"/>
                </a:lnTo>
                <a:lnTo>
                  <a:pt x="1855297" y="548368"/>
                </a:lnTo>
                <a:lnTo>
                  <a:pt x="1850763" y="543152"/>
                </a:lnTo>
                <a:lnTo>
                  <a:pt x="1846456" y="537936"/>
                </a:lnTo>
                <a:lnTo>
                  <a:pt x="1842149" y="532720"/>
                </a:lnTo>
                <a:lnTo>
                  <a:pt x="1838069" y="527050"/>
                </a:lnTo>
                <a:lnTo>
                  <a:pt x="1833989" y="521154"/>
                </a:lnTo>
                <a:lnTo>
                  <a:pt x="1829908" y="515484"/>
                </a:lnTo>
                <a:lnTo>
                  <a:pt x="1826281" y="509588"/>
                </a:lnTo>
                <a:lnTo>
                  <a:pt x="1822428" y="503691"/>
                </a:lnTo>
                <a:lnTo>
                  <a:pt x="1818801" y="497568"/>
                </a:lnTo>
                <a:lnTo>
                  <a:pt x="1815400" y="491218"/>
                </a:lnTo>
                <a:lnTo>
                  <a:pt x="1811774" y="484868"/>
                </a:lnTo>
                <a:lnTo>
                  <a:pt x="1808827" y="478518"/>
                </a:lnTo>
                <a:lnTo>
                  <a:pt x="1805426" y="471941"/>
                </a:lnTo>
                <a:lnTo>
                  <a:pt x="1802479" y="465138"/>
                </a:lnTo>
                <a:lnTo>
                  <a:pt x="1799759" y="458561"/>
                </a:lnTo>
                <a:lnTo>
                  <a:pt x="1797039" y="451757"/>
                </a:lnTo>
                <a:lnTo>
                  <a:pt x="1794545" y="444727"/>
                </a:lnTo>
                <a:lnTo>
                  <a:pt x="1791825" y="437697"/>
                </a:lnTo>
                <a:lnTo>
                  <a:pt x="1789332" y="430666"/>
                </a:lnTo>
                <a:lnTo>
                  <a:pt x="1787292" y="423636"/>
                </a:lnTo>
                <a:lnTo>
                  <a:pt x="1785025" y="416152"/>
                </a:lnTo>
                <a:lnTo>
                  <a:pt x="1783438" y="408895"/>
                </a:lnTo>
                <a:lnTo>
                  <a:pt x="1781624" y="401411"/>
                </a:lnTo>
                <a:lnTo>
                  <a:pt x="1779811" y="393700"/>
                </a:lnTo>
                <a:lnTo>
                  <a:pt x="1778682" y="388377"/>
                </a:lnTo>
                <a:lnTo>
                  <a:pt x="1777853" y="389411"/>
                </a:lnTo>
                <a:lnTo>
                  <a:pt x="1775596" y="390987"/>
                </a:lnTo>
                <a:lnTo>
                  <a:pt x="1773114" y="391663"/>
                </a:lnTo>
                <a:lnTo>
                  <a:pt x="1771986" y="391888"/>
                </a:lnTo>
                <a:lnTo>
                  <a:pt x="1770632" y="392113"/>
                </a:lnTo>
                <a:lnTo>
                  <a:pt x="1769729" y="391888"/>
                </a:lnTo>
                <a:lnTo>
                  <a:pt x="1768375" y="391663"/>
                </a:lnTo>
                <a:lnTo>
                  <a:pt x="1766118" y="390987"/>
                </a:lnTo>
                <a:lnTo>
                  <a:pt x="1763861" y="389411"/>
                </a:lnTo>
                <a:lnTo>
                  <a:pt x="1761830" y="387160"/>
                </a:lnTo>
                <a:lnTo>
                  <a:pt x="1760025" y="384683"/>
                </a:lnTo>
                <a:lnTo>
                  <a:pt x="1757994" y="381306"/>
                </a:lnTo>
                <a:lnTo>
                  <a:pt x="1756188" y="377929"/>
                </a:lnTo>
                <a:lnTo>
                  <a:pt x="1754609" y="373877"/>
                </a:lnTo>
                <a:lnTo>
                  <a:pt x="1753029" y="369599"/>
                </a:lnTo>
                <a:lnTo>
                  <a:pt x="1751675" y="364871"/>
                </a:lnTo>
                <a:lnTo>
                  <a:pt x="1750546" y="359918"/>
                </a:lnTo>
                <a:lnTo>
                  <a:pt x="1749644" y="354290"/>
                </a:lnTo>
                <a:lnTo>
                  <a:pt x="1748967" y="348662"/>
                </a:lnTo>
                <a:lnTo>
                  <a:pt x="1748290" y="342808"/>
                </a:lnTo>
                <a:lnTo>
                  <a:pt x="1747838" y="336504"/>
                </a:lnTo>
                <a:lnTo>
                  <a:pt x="1747838" y="330200"/>
                </a:lnTo>
                <a:lnTo>
                  <a:pt x="1747838" y="323897"/>
                </a:lnTo>
                <a:lnTo>
                  <a:pt x="1748290" y="317818"/>
                </a:lnTo>
                <a:lnTo>
                  <a:pt x="1748967" y="311964"/>
                </a:lnTo>
                <a:lnTo>
                  <a:pt x="1749644" y="306111"/>
                </a:lnTo>
                <a:lnTo>
                  <a:pt x="1750546" y="300708"/>
                </a:lnTo>
                <a:lnTo>
                  <a:pt x="1751675" y="295755"/>
                </a:lnTo>
                <a:lnTo>
                  <a:pt x="1753029" y="291027"/>
                </a:lnTo>
                <a:lnTo>
                  <a:pt x="1754609" y="286524"/>
                </a:lnTo>
                <a:lnTo>
                  <a:pt x="1756188" y="282472"/>
                </a:lnTo>
                <a:lnTo>
                  <a:pt x="1757994" y="278869"/>
                </a:lnTo>
                <a:lnTo>
                  <a:pt x="1760025" y="275943"/>
                </a:lnTo>
                <a:lnTo>
                  <a:pt x="1761830" y="273466"/>
                </a:lnTo>
                <a:lnTo>
                  <a:pt x="1763861" y="271215"/>
                </a:lnTo>
                <a:lnTo>
                  <a:pt x="1766118" y="269639"/>
                </a:lnTo>
                <a:lnTo>
                  <a:pt x="1768375" y="268738"/>
                </a:lnTo>
                <a:lnTo>
                  <a:pt x="1769729" y="268288"/>
                </a:lnTo>
                <a:lnTo>
                  <a:pt x="1770632" y="268288"/>
                </a:lnTo>
                <a:lnTo>
                  <a:pt x="1771986" y="268288"/>
                </a:lnTo>
                <a:lnTo>
                  <a:pt x="1773114" y="268738"/>
                </a:lnTo>
                <a:lnTo>
                  <a:pt x="1774524" y="269250"/>
                </a:lnTo>
                <a:lnTo>
                  <a:pt x="1774824" y="267154"/>
                </a:lnTo>
                <a:lnTo>
                  <a:pt x="1775731" y="259443"/>
                </a:lnTo>
                <a:lnTo>
                  <a:pt x="1777091" y="251732"/>
                </a:lnTo>
                <a:lnTo>
                  <a:pt x="1778224" y="244022"/>
                </a:lnTo>
                <a:lnTo>
                  <a:pt x="1779811" y="236538"/>
                </a:lnTo>
                <a:lnTo>
                  <a:pt x="1781624" y="229054"/>
                </a:lnTo>
                <a:lnTo>
                  <a:pt x="1783438" y="221343"/>
                </a:lnTo>
                <a:lnTo>
                  <a:pt x="1785025" y="214086"/>
                </a:lnTo>
                <a:lnTo>
                  <a:pt x="1787292" y="206829"/>
                </a:lnTo>
                <a:lnTo>
                  <a:pt x="1789332" y="199798"/>
                </a:lnTo>
                <a:lnTo>
                  <a:pt x="1791825" y="192541"/>
                </a:lnTo>
                <a:lnTo>
                  <a:pt x="1794545" y="185511"/>
                </a:lnTo>
                <a:lnTo>
                  <a:pt x="1797039" y="178480"/>
                </a:lnTo>
                <a:lnTo>
                  <a:pt x="1799759" y="171677"/>
                </a:lnTo>
                <a:lnTo>
                  <a:pt x="1802479" y="165100"/>
                </a:lnTo>
                <a:lnTo>
                  <a:pt x="1805426" y="158297"/>
                </a:lnTo>
                <a:lnTo>
                  <a:pt x="1808827" y="151720"/>
                </a:lnTo>
                <a:lnTo>
                  <a:pt x="1811774" y="145370"/>
                </a:lnTo>
                <a:lnTo>
                  <a:pt x="1815400" y="139020"/>
                </a:lnTo>
                <a:lnTo>
                  <a:pt x="1818801" y="132896"/>
                </a:lnTo>
                <a:lnTo>
                  <a:pt x="1822428" y="126773"/>
                </a:lnTo>
                <a:lnTo>
                  <a:pt x="1826281" y="120650"/>
                </a:lnTo>
                <a:lnTo>
                  <a:pt x="1829908" y="114980"/>
                </a:lnTo>
                <a:lnTo>
                  <a:pt x="1833989" y="109084"/>
                </a:lnTo>
                <a:lnTo>
                  <a:pt x="1838069" y="103188"/>
                </a:lnTo>
                <a:lnTo>
                  <a:pt x="1842149" y="97745"/>
                </a:lnTo>
                <a:lnTo>
                  <a:pt x="1846456" y="92529"/>
                </a:lnTo>
                <a:lnTo>
                  <a:pt x="1850763" y="87086"/>
                </a:lnTo>
                <a:lnTo>
                  <a:pt x="1855297" y="82096"/>
                </a:lnTo>
                <a:lnTo>
                  <a:pt x="1859831" y="77107"/>
                </a:lnTo>
                <a:lnTo>
                  <a:pt x="1864591" y="71891"/>
                </a:lnTo>
                <a:lnTo>
                  <a:pt x="1869352" y="67355"/>
                </a:lnTo>
                <a:lnTo>
                  <a:pt x="1874112" y="62593"/>
                </a:lnTo>
                <a:lnTo>
                  <a:pt x="1879099" y="58284"/>
                </a:lnTo>
                <a:lnTo>
                  <a:pt x="1884313" y="53975"/>
                </a:lnTo>
                <a:lnTo>
                  <a:pt x="1889300" y="49893"/>
                </a:lnTo>
                <a:lnTo>
                  <a:pt x="1894514" y="45811"/>
                </a:lnTo>
                <a:lnTo>
                  <a:pt x="1899954" y="41955"/>
                </a:lnTo>
                <a:lnTo>
                  <a:pt x="1905168" y="38100"/>
                </a:lnTo>
                <a:lnTo>
                  <a:pt x="1910381" y="34698"/>
                </a:lnTo>
                <a:lnTo>
                  <a:pt x="1916049" y="31296"/>
                </a:lnTo>
                <a:lnTo>
                  <a:pt x="1921716" y="28121"/>
                </a:lnTo>
                <a:lnTo>
                  <a:pt x="1927383" y="24946"/>
                </a:lnTo>
                <a:lnTo>
                  <a:pt x="1933050" y="21998"/>
                </a:lnTo>
                <a:lnTo>
                  <a:pt x="1938944" y="19277"/>
                </a:lnTo>
                <a:lnTo>
                  <a:pt x="1944838" y="16782"/>
                </a:lnTo>
                <a:lnTo>
                  <a:pt x="1950731" y="14514"/>
                </a:lnTo>
                <a:lnTo>
                  <a:pt x="1956852" y="12246"/>
                </a:lnTo>
                <a:lnTo>
                  <a:pt x="1962972" y="10205"/>
                </a:lnTo>
                <a:lnTo>
                  <a:pt x="1968866" y="8164"/>
                </a:lnTo>
                <a:lnTo>
                  <a:pt x="1975213" y="6577"/>
                </a:lnTo>
                <a:lnTo>
                  <a:pt x="1981334" y="5216"/>
                </a:lnTo>
                <a:lnTo>
                  <a:pt x="1987681" y="3855"/>
                </a:lnTo>
                <a:lnTo>
                  <a:pt x="1994255" y="2948"/>
                </a:lnTo>
                <a:lnTo>
                  <a:pt x="2000602" y="1814"/>
                </a:lnTo>
                <a:lnTo>
                  <a:pt x="2006949" y="1134"/>
                </a:lnTo>
                <a:lnTo>
                  <a:pt x="2013297" y="454"/>
                </a:lnTo>
                <a:lnTo>
                  <a:pt x="2019870" y="227"/>
                </a:lnTo>
                <a:lnTo>
                  <a:pt x="2026444" y="0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defTabSz="913765">
              <a:defRPr/>
            </a:pPr>
            <a:endParaRPr lang="zh-CN" altLang="en-US" sz="1015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3" name="TextBox 14"/>
          <p:cNvSpPr txBox="1"/>
          <p:nvPr/>
        </p:nvSpPr>
        <p:spPr>
          <a:xfrm>
            <a:off x="4607242" y="1997646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74" name="TextBox 14"/>
          <p:cNvSpPr txBox="1"/>
          <p:nvPr/>
        </p:nvSpPr>
        <p:spPr>
          <a:xfrm>
            <a:off x="8146614" y="2007169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75" name="TextBox 14"/>
          <p:cNvSpPr txBox="1"/>
          <p:nvPr/>
        </p:nvSpPr>
        <p:spPr>
          <a:xfrm>
            <a:off x="4213692" y="3273071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76" name="TextBox 14"/>
          <p:cNvSpPr txBox="1"/>
          <p:nvPr/>
        </p:nvSpPr>
        <p:spPr>
          <a:xfrm>
            <a:off x="8486519" y="3273071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77" name="TextBox 14"/>
          <p:cNvSpPr txBox="1"/>
          <p:nvPr/>
        </p:nvSpPr>
        <p:spPr>
          <a:xfrm>
            <a:off x="4581963" y="4492418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05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78" name="TextBox 14"/>
          <p:cNvSpPr txBox="1"/>
          <p:nvPr/>
        </p:nvSpPr>
        <p:spPr>
          <a:xfrm>
            <a:off x="8116752" y="4486925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06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5769" p14:dur="900">
        <p14:warp dir="in"/>
      </p:transition>
    </mc:Choice>
    <mc:Fallback>
      <p:transition spd="slow" advTm="57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563 -1.43485E-06 L 0.11082 -1.43485E-06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563 -1.43485E-06 L 4.96028E-06 -1.43485E-06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61636E-06 -5.39227E-07 L 0.1103 0.12613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9" y="629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60724E-06 -1.43485E-06 L 0.13113 -1.43485E-06" pathEditMode="relative" rAng="0" ptsTypes="AA">
                                      <p:cBhvr>
                                        <p:cTn id="43" dur="7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5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61636E-06 -2.36288E-06 L 0.11083 -0.11826" pathEditMode="relative" rAng="0" ptsTypes="AA">
                                      <p:cBhvr>
                                        <p:cTn id="45" dur="7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5" y="-592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08373E-06 -2.36288E-06 L -0.10053 -0.11872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" y="-594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9846E-06 -1.43485E-06 L -0.11864 -0.00301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8" y="-16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08373E-06 -5.39227E-07 L -0.10782 0.11502" pathEditMode="relative" rAng="0" ptsTypes="AA">
                                      <p:cBhvr>
                                        <p:cTn id="51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573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 animBg="1"/>
      <p:bldP spid="70" grpId="1" animBg="1"/>
      <p:bldP spid="70" grpId="2" animBg="1"/>
      <p:bldP spid="71" grpId="0"/>
      <p:bldP spid="72" grpId="0" animBg="1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工作体会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右箭头 10"/>
          <p:cNvSpPr/>
          <p:nvPr/>
        </p:nvSpPr>
        <p:spPr>
          <a:xfrm>
            <a:off x="2110736" y="3194663"/>
            <a:ext cx="8997814" cy="385779"/>
          </a:xfrm>
          <a:prstGeom prst="rightArrow">
            <a:avLst/>
          </a:prstGeom>
          <a:gradFill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2222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191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lIns="0" tIns="34282" rIns="0" bIns="94478" rtlCol="0" anchor="ctr"/>
          <a:lstStyle/>
          <a:p>
            <a:pPr algn="ctr" defTabSz="913765">
              <a:defRPr/>
            </a:pPr>
            <a:endParaRPr lang="zh-CN" altLang="en-US" sz="9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肘形连接符 11"/>
          <p:cNvCxnSpPr/>
          <p:nvPr/>
        </p:nvCxnSpPr>
        <p:spPr>
          <a:xfrm rot="5400000" flipH="1" flipV="1">
            <a:off x="3478634" y="2328557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0" name="TextBox 29"/>
          <p:cNvSpPr txBox="1"/>
          <p:nvPr/>
        </p:nvSpPr>
        <p:spPr>
          <a:xfrm>
            <a:off x="3067650" y="1320572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肘形连接符 13"/>
          <p:cNvCxnSpPr/>
          <p:nvPr/>
        </p:nvCxnSpPr>
        <p:spPr>
          <a:xfrm rot="16200000" flipH="1">
            <a:off x="4740898" y="3819205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2" name="TextBox 31"/>
          <p:cNvSpPr txBox="1"/>
          <p:nvPr/>
        </p:nvSpPr>
        <p:spPr>
          <a:xfrm>
            <a:off x="3981173" y="4476994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肘形连接符 15"/>
          <p:cNvCxnSpPr/>
          <p:nvPr/>
        </p:nvCxnSpPr>
        <p:spPr>
          <a:xfrm rot="5400000" flipH="1" flipV="1">
            <a:off x="6011879" y="2328557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4" name="TextBox 33"/>
          <p:cNvSpPr txBox="1"/>
          <p:nvPr/>
        </p:nvSpPr>
        <p:spPr>
          <a:xfrm>
            <a:off x="5600894" y="1320572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7"/>
          <p:cNvCxnSpPr/>
          <p:nvPr/>
        </p:nvCxnSpPr>
        <p:spPr>
          <a:xfrm rot="16200000" flipH="1">
            <a:off x="7246197" y="3819205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6" name="TextBox 35"/>
          <p:cNvSpPr txBox="1"/>
          <p:nvPr/>
        </p:nvSpPr>
        <p:spPr>
          <a:xfrm>
            <a:off x="6486470" y="4476994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肘形连接符 19"/>
          <p:cNvCxnSpPr/>
          <p:nvPr/>
        </p:nvCxnSpPr>
        <p:spPr>
          <a:xfrm rot="5400000" flipH="1" flipV="1">
            <a:off x="8477393" y="2328557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8" name="TextBox 37"/>
          <p:cNvSpPr txBox="1"/>
          <p:nvPr/>
        </p:nvSpPr>
        <p:spPr>
          <a:xfrm>
            <a:off x="8066408" y="1320572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肘形连接符 21"/>
          <p:cNvCxnSpPr/>
          <p:nvPr/>
        </p:nvCxnSpPr>
        <p:spPr>
          <a:xfrm rot="16200000" flipH="1">
            <a:off x="9762528" y="3819206"/>
            <a:ext cx="701916" cy="601561"/>
          </a:xfrm>
          <a:prstGeom prst="bentConnector3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20" name="TextBox 39"/>
          <p:cNvSpPr txBox="1"/>
          <p:nvPr/>
        </p:nvSpPr>
        <p:spPr>
          <a:xfrm>
            <a:off x="9002803" y="4476995"/>
            <a:ext cx="1889773" cy="1000427"/>
          </a:xfrm>
          <a:prstGeom prst="rect">
            <a:avLst/>
          </a:prstGeom>
          <a:noFill/>
        </p:spPr>
        <p:txBody>
          <a:bodyPr wrap="square" lIns="68564" tIns="34282" rIns="68564" bIns="34282" rtlCol="0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30556" y="3013117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31363" y="3242007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93697" y="2966120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94503" y="3195010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69785" y="3016999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70592" y="3245889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05785" y="2957803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06592" y="3186693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170268" y="3013117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71074" y="3242007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411430" y="2956724"/>
            <a:ext cx="796858" cy="796856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12237" y="3185614"/>
            <a:ext cx="594897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标题</a:t>
            </a:r>
            <a:endParaRPr lang="en-US" altLang="zh-CN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5667" p14:dur="900">
        <p14:warp dir="in"/>
      </p:transition>
    </mc:Choice>
    <mc:Fallback>
      <p:transition spd="slow" advTm="156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4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4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42097E-06 L -0.15926 1.42097E-06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42097E-06 L -5.93827E-07 1.42097E-06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decel="4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2.83036E-06 L -0.15927 2.83036E-06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40000" decel="4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73 2.83036E-06 L 7.55307E-08 2.83036E-06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decel="4000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.03073 -2.86276E-06 L -0.15926 -2.86276E-06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40000" decel="40000" fill="hold" grpId="2" nodeType="withEffect">
                                  <p:stCondLst>
                                    <p:cond delay="5050"/>
                                  </p:stCondLst>
                                  <p:childTnLst>
                                    <p:animMotion origin="layout" path="M 0.03073 -2.86276E-06 L -1.05743E-06 -2.86276E-06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decel="40000" fill="hold" grpId="1" nodeType="withEffect">
                                  <p:stCondLst>
                                    <p:cond delay="6150"/>
                                  </p:stCondLst>
                                  <p:childTnLst>
                                    <p:animMotion origin="layout" path="M 0.03073 -3.00856E-08 L -0.15927 -3.00856E-08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accel="40000" decel="40000" fill="hold" grpId="2" nodeType="withEffect">
                                  <p:stCondLst>
                                    <p:cond delay="7150"/>
                                  </p:stCondLst>
                                  <p:childTnLst>
                                    <p:animMotion origin="layout" path="M 0.03073 -3.00856E-08 L 3.44185E-06 -3.00856E-08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4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5" presetClass="path" presetSubtype="0" decel="40000" fill="hold" grpId="1" nodeType="withEffect">
                                  <p:stCondLst>
                                    <p:cond delay="8450"/>
                                  </p:stCondLst>
                                  <p:childTnLst>
                                    <p:animMotion origin="layout" path="M 0.03073 1.42097E-06 L -0.15927 1.42097E-06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accel="40000" decel="40000" fill="hold" grpId="2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0.03073 1.42097E-06 L 4.11121E-06 1.42097E-06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5" presetClass="path" presetSubtype="0" decel="40000" fill="hold" grpId="1" nodeType="withEffect">
                                  <p:stCondLst>
                                    <p:cond delay="10550"/>
                                  </p:stCondLst>
                                  <p:childTnLst>
                                    <p:animMotion origin="layout" path="M 0.03074 1.39782E-06 L -0.15926 1.39782E-06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6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path" presetSubtype="0" accel="40000" decel="40000" fill="hold" grpId="2" nodeType="withEffect">
                                  <p:stCondLst>
                                    <p:cond delay="11550"/>
                                  </p:stCondLst>
                                  <p:childTnLst>
                                    <p:animMotion origin="layout" path="M 0.03074 1.39782E-06 L -2.06537E-06 1.39782E-06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18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123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128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2" grpId="0"/>
      <p:bldP spid="14" grpId="0"/>
      <p:bldP spid="16" grpId="0"/>
      <p:bldP spid="18" grpId="0"/>
      <p:bldP spid="20" grpId="0"/>
      <p:bldP spid="21" grpId="0" animBg="1"/>
      <p:bldP spid="21" grpId="1" animBg="1"/>
      <p:bldP spid="21" grpId="2" animBg="1"/>
      <p:bldP spid="22" grpId="0"/>
      <p:bldP spid="23" grpId="0" animBg="1"/>
      <p:bldP spid="23" grpId="1" animBg="1"/>
      <p:bldP spid="23" grpId="2" animBg="1"/>
      <p:bldP spid="24" grpId="0"/>
      <p:bldP spid="25" grpId="0" animBg="1"/>
      <p:bldP spid="25" grpId="1" animBg="1"/>
      <p:bldP spid="25" grpId="2" animBg="1"/>
      <p:bldP spid="26" grpId="0"/>
      <p:bldP spid="27" grpId="0" animBg="1"/>
      <p:bldP spid="27" grpId="1" animBg="1"/>
      <p:bldP spid="27" grpId="2" animBg="1"/>
      <p:bldP spid="28" grpId="0"/>
      <p:bldP spid="29" grpId="0" animBg="1"/>
      <p:bldP spid="29" grpId="1" animBg="1"/>
      <p:bldP spid="29" grpId="2" animBg="1"/>
      <p:bldP spid="30" grpId="0"/>
      <p:bldP spid="31" grpId="0" animBg="1"/>
      <p:bldP spid="31" grpId="1" animBg="1"/>
      <p:bldP spid="31" grpId="2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工作体会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" name="任意多边形 6"/>
          <p:cNvSpPr/>
          <p:nvPr/>
        </p:nvSpPr>
        <p:spPr>
          <a:xfrm>
            <a:off x="4848795" y="3929945"/>
            <a:ext cx="765035" cy="777772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4928943" y="4143251"/>
            <a:ext cx="572663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0" name="任意多边形 8"/>
          <p:cNvSpPr/>
          <p:nvPr/>
        </p:nvSpPr>
        <p:spPr>
          <a:xfrm>
            <a:off x="3754958" y="3350439"/>
            <a:ext cx="1030557" cy="104771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3982685" y="3667112"/>
            <a:ext cx="572663" cy="4923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32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32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2" name="任意多边形 10"/>
          <p:cNvSpPr/>
          <p:nvPr/>
        </p:nvSpPr>
        <p:spPr>
          <a:xfrm>
            <a:off x="2364917" y="2247585"/>
            <a:ext cx="1476646" cy="1501230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TextBox 14"/>
          <p:cNvSpPr txBox="1"/>
          <p:nvPr/>
        </p:nvSpPr>
        <p:spPr>
          <a:xfrm>
            <a:off x="2725479" y="2738458"/>
            <a:ext cx="811028" cy="6154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40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40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pSp>
        <p:nvGrpSpPr>
          <p:cNvPr id="44" name="Group 3"/>
          <p:cNvGrpSpPr/>
          <p:nvPr/>
        </p:nvGrpSpPr>
        <p:grpSpPr>
          <a:xfrm>
            <a:off x="2261874" y="2147450"/>
            <a:ext cx="3941070" cy="2602425"/>
            <a:chExt cx="5166566" cy="3409678"/>
          </a:xfrm>
        </p:grpSpPr>
        <p:sp>
          <p:nvSpPr>
            <p:cNvPr id="45" name="椭圆 2"/>
            <p:cNvSpPr/>
            <p:nvPr/>
          </p:nvSpPr>
          <p:spPr bwMode="auto">
            <a:xfrm rot="1748642">
              <a:off x="0" y="0"/>
              <a:ext cx="2211234" cy="2230539"/>
            </a:xfrm>
            <a:custGeom>
              <a:gdLst>
                <a:gd name="T0" fmla="*/ 2997604 w 2997604"/>
                <a:gd name="T1" fmla="*/ 1790780 h 3024336"/>
                <a:gd name="T2" fmla="*/ 1512168 w 2997604"/>
                <a:gd name="T3" fmla="*/ 3024336 h 3024336"/>
                <a:gd name="T4" fmla="*/ 0 w 2997604"/>
                <a:gd name="T5" fmla="*/ 1512168 h 3024336"/>
                <a:gd name="T6" fmla="*/ 1512168 w 2997604"/>
                <a:gd name="T7" fmla="*/ 0 h 3024336"/>
                <a:gd name="T8" fmla="*/ 1764196 w 2997604"/>
                <a:gd name="T9" fmla="*/ 22675 h 30243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7604" h="3024336">
                  <a:moveTo>
                    <a:pt x="2997604" y="1790780"/>
                  </a:moveTo>
                  <a:cubicBezTo>
                    <a:pt x="2867846" y="2492941"/>
                    <a:pt x="2252064" y="3024336"/>
                    <a:pt x="1512168" y="3024336"/>
                  </a:cubicBezTo>
                  <a:cubicBezTo>
                    <a:pt x="677021" y="3024336"/>
                    <a:pt x="0" y="2347315"/>
                    <a:pt x="0" y="1512168"/>
                  </a:cubicBezTo>
                  <a:cubicBezTo>
                    <a:pt x="0" y="677021"/>
                    <a:pt x="677021" y="0"/>
                    <a:pt x="1512168" y="0"/>
                  </a:cubicBezTo>
                  <a:cubicBezTo>
                    <a:pt x="1598138" y="0"/>
                    <a:pt x="1682432" y="7174"/>
                    <a:pt x="1764196" y="2267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1708" tIns="30854" rIns="61708" bIns="30854" anchor="ctr"/>
            <a:lstStyle/>
            <a:p>
              <a:pPr defTabSz="821690">
                <a:defRPr/>
              </a:pPr>
              <a:endParaRPr lang="zh-CN" altLang="en-US" sz="1215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"/>
            <p:cNvSpPr/>
            <p:nvPr/>
          </p:nvSpPr>
          <p:spPr bwMode="auto">
            <a:xfrm rot="1748642">
              <a:off x="2072242" y="1513229"/>
              <a:ext cx="1573837" cy="746788"/>
            </a:xfrm>
            <a:custGeom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1708" tIns="30854" rIns="61708" bIns="30854" anchor="ctr"/>
            <a:lstStyle/>
            <a:p>
              <a:pPr defTabSz="821690">
                <a:defRPr/>
              </a:pPr>
              <a:endParaRPr lang="zh-CN" altLang="en-US" sz="1215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椭圆 4"/>
            <p:cNvSpPr/>
            <p:nvPr/>
          </p:nvSpPr>
          <p:spPr bwMode="auto">
            <a:xfrm rot="1748643" flipV="1">
              <a:off x="3158906" y="2877661"/>
              <a:ext cx="1121762" cy="532017"/>
            </a:xfrm>
            <a:custGeom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1708" tIns="30854" rIns="61708" bIns="30854" anchor="ctr"/>
            <a:lstStyle/>
            <a:p>
              <a:pPr defTabSz="821690">
                <a:defRPr/>
              </a:pPr>
              <a:endParaRPr lang="zh-CN" altLang="en-US" sz="1215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椭圆 4"/>
            <p:cNvSpPr/>
            <p:nvPr/>
          </p:nvSpPr>
          <p:spPr bwMode="auto">
            <a:xfrm rot="1748642">
              <a:off x="4392985" y="3020842"/>
              <a:ext cx="773581" cy="366376"/>
            </a:xfrm>
            <a:custGeom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chemeClr val="bg1">
                  <a:lumMod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1708" tIns="30854" rIns="61708" bIns="30854" anchor="ctr"/>
            <a:lstStyle/>
            <a:p>
              <a:pPr defTabSz="821690">
                <a:defRPr/>
              </a:pPr>
              <a:endParaRPr lang="zh-CN" altLang="en-US" sz="1215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9" name="文本框 11"/>
          <p:cNvSpPr txBox="1">
            <a:spLocks noChangeArrowheads="1"/>
          </p:cNvSpPr>
          <p:nvPr/>
        </p:nvSpPr>
        <p:spPr bwMode="auto">
          <a:xfrm>
            <a:off x="3841563" y="1732944"/>
            <a:ext cx="5475858" cy="102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92" tIns="30846" rIns="61692" bIns="30846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defTabSz="913765">
              <a:lnSpc>
                <a:spcPct val="150000"/>
              </a:lnSpc>
            </a:pPr>
            <a:r>
              <a:rPr lang="zh-CN" altLang="en-US" sz="20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输入标题：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08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50" name="文本框 12"/>
          <p:cNvSpPr txBox="1">
            <a:spLocks noChangeArrowheads="1"/>
          </p:cNvSpPr>
          <p:nvPr/>
        </p:nvSpPr>
        <p:spPr bwMode="auto">
          <a:xfrm>
            <a:off x="4810345" y="2696300"/>
            <a:ext cx="4774147" cy="105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92" tIns="30846" rIns="61692" bIns="30846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defTabSz="913765">
              <a:lnSpc>
                <a:spcPct val="150000"/>
              </a:lnSpc>
            </a:pPr>
            <a:r>
              <a:rPr lang="zh-CN" altLang="en-US" sz="20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输入标题：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</a:rPr>
              <a:t>点击输入文字内容，点击输入文字内容，点击输入文字内容。点击输入文字内容，点击输入文字内容。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6060469" y="3545358"/>
            <a:ext cx="4282438" cy="105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92" tIns="30846" rIns="61692" bIns="30846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defTabSz="913765">
              <a:lnSpc>
                <a:spcPct val="150000"/>
              </a:lnSpc>
            </a:pPr>
            <a:r>
              <a:rPr lang="zh-CN" altLang="en-US" sz="20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输入标题：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</a:rPr>
              <a:t>点击输入文字内容，点击输入文字内容，点击输入文字内容。点击输入文字内容，点击输入文字内容。</a:t>
            </a: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08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52" name="文本框 14"/>
          <p:cNvSpPr txBox="1">
            <a:spLocks noChangeArrowheads="1"/>
          </p:cNvSpPr>
          <p:nvPr/>
        </p:nvSpPr>
        <p:spPr bwMode="auto">
          <a:xfrm>
            <a:off x="6495298" y="4532125"/>
            <a:ext cx="3934340" cy="80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692" tIns="30846" rIns="61692" bIns="30846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defTabSz="913765">
              <a:lnSpc>
                <a:spcPct val="150000"/>
              </a:lnSpc>
            </a:pPr>
            <a:r>
              <a:rPr lang="zh-CN" altLang="en-US" sz="20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输入标题：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</a:rPr>
              <a:t>点击输入文字内容，点击输入文字内容，点击输入文字内容。点击输入文字内容。</a:t>
            </a:r>
            <a:endParaRPr lang="en-US" altLang="zh-CN" sz="1080">
              <a:solidFill>
                <a:srgbClr val="2F2637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53" name="任意多边形 4"/>
          <p:cNvSpPr/>
          <p:nvPr/>
        </p:nvSpPr>
        <p:spPr>
          <a:xfrm>
            <a:off x="5582028" y="4508874"/>
            <a:ext cx="485892" cy="493982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" name="TextBox 14"/>
          <p:cNvSpPr txBox="1"/>
          <p:nvPr/>
        </p:nvSpPr>
        <p:spPr>
          <a:xfrm>
            <a:off x="5639531" y="4636478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8156" p14:dur="900">
        <p14:warp dir="in"/>
      </p:transition>
    </mc:Choice>
    <mc:Fallback>
      <p:transition spd="slow" advTm="81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119E-06 0.03888 L 3.4119E-06 -0.14812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4119E-06 0.03818 L 3.4119E-06 1.98102E-06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32973E-06 0.03888 L -2.32973E-06 -0.14812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32973E-06 0.03818 L -2.32973E-06 4.65633E-06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9586E-06 0.03888 L 4.19586E-06 -0.14812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30000" decel="3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9586E-06 0.03818 L 4.19586E-06 4.47119E-06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decel="3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16174E-07 0.03888 L -2.16174E-07 -0.14812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30000" decel="3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16174E-07 0.03818 L -2.16174E-07 2.67762E-06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8" grpId="2" animBg="1"/>
      <p:bldP spid="39" grpId="0"/>
      <p:bldP spid="40" grpId="0" animBg="1"/>
      <p:bldP spid="40" grpId="1" animBg="1"/>
      <p:bldP spid="40" grpId="2" animBg="1"/>
      <p:bldP spid="41" grpId="0"/>
      <p:bldP spid="42" grpId="0" animBg="1"/>
      <p:bldP spid="42" grpId="1" animBg="1"/>
      <p:bldP spid="42" grpId="2" animBg="1"/>
      <p:bldP spid="43" grpId="0"/>
      <p:bldP spid="49" grpId="0"/>
      <p:bldP spid="50" grpId="0"/>
      <p:bldP spid="51" grpId="0"/>
      <p:bldP spid="52" grpId="0"/>
      <p:bldP spid="53" grpId="0" animBg="1"/>
      <p:bldP spid="53" grpId="1" animBg="1"/>
      <p:bldP spid="53" grpId="2" animBg="1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工作体会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椭圆 4"/>
          <p:cNvSpPr/>
          <p:nvPr/>
        </p:nvSpPr>
        <p:spPr>
          <a:xfrm>
            <a:off x="4647408" y="1839352"/>
            <a:ext cx="1449386" cy="1449384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90757" y="2389804"/>
            <a:ext cx="155000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26401" y="1854047"/>
            <a:ext cx="1449386" cy="1449384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69750" y="2404498"/>
            <a:ext cx="155000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917257" y="1854047"/>
            <a:ext cx="1449386" cy="1449384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60606" y="2404498"/>
            <a:ext cx="155000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401293" y="1854047"/>
            <a:ext cx="1449386" cy="1449384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8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4641" y="2404498"/>
            <a:ext cx="155000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4642" y="3573039"/>
            <a:ext cx="1566846" cy="1967381"/>
          </a:xfrm>
          <a:prstGeom prst="rect">
            <a:avLst/>
          </a:prstGeom>
          <a:noFill/>
          <a:ln>
            <a:noFill/>
          </a:ln>
        </p:spPr>
        <p:txBody>
          <a:bodyPr wrap="square" lIns="68555" tIns="34277" rIns="68555" bIns="34277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78189" y="3655036"/>
            <a:ext cx="473656" cy="477477"/>
            <a:chOff x="3041651" y="3326606"/>
            <a:chExt cx="631825" cy="636588"/>
          </a:xfrm>
          <a:effectLst>
            <a:outerShdw blurRad="723900" sx="102000" sy="102000" algn="c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 w="25400">
              <a:solidFill>
                <a:srgbClr val="FFFFFF"/>
              </a:solidFill>
              <a:miter lim="800000"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552050" y="3573039"/>
            <a:ext cx="1566846" cy="1967381"/>
          </a:xfrm>
          <a:prstGeom prst="rect">
            <a:avLst/>
          </a:prstGeom>
          <a:noFill/>
          <a:ln>
            <a:noFill/>
          </a:ln>
        </p:spPr>
        <p:txBody>
          <a:bodyPr wrap="square" lIns="68555" tIns="34277" rIns="68555" bIns="34277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212872" y="3655036"/>
            <a:ext cx="473656" cy="477477"/>
            <a:chOff x="3041651" y="3326606"/>
            <a:chExt cx="631825" cy="636588"/>
          </a:xfrm>
          <a:effectLst>
            <a:outerShdw blurRad="723900" sx="102000" sy="102000" algn="c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 w="25400">
              <a:solidFill>
                <a:srgbClr val="FFFFFF"/>
              </a:solidFill>
              <a:miter lim="800000"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728355" y="3573039"/>
            <a:ext cx="1566846" cy="1967381"/>
          </a:xfrm>
          <a:prstGeom prst="rect">
            <a:avLst/>
          </a:prstGeom>
          <a:noFill/>
          <a:ln>
            <a:noFill/>
          </a:ln>
        </p:spPr>
        <p:txBody>
          <a:bodyPr wrap="square" lIns="68555" tIns="34277" rIns="68555" bIns="34277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376022" y="3655036"/>
            <a:ext cx="473656" cy="477477"/>
            <a:chOff x="3041651" y="3326606"/>
            <a:chExt cx="631825" cy="636588"/>
          </a:xfrm>
          <a:effectLst>
            <a:outerShdw blurRad="723900" sx="102000" sy="102000" algn="ctr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3500000" scaled="1"/>
            </a:gradFill>
            <a:ln w="25400">
              <a:solidFill>
                <a:srgbClr val="FFFFFF"/>
              </a:solidFill>
              <a:miter lim="800000"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37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917258" y="3573039"/>
            <a:ext cx="1566846" cy="1967381"/>
          </a:xfrm>
          <a:prstGeom prst="rect">
            <a:avLst/>
          </a:prstGeom>
          <a:noFill/>
          <a:ln>
            <a:noFill/>
          </a:ln>
        </p:spPr>
        <p:txBody>
          <a:bodyPr wrap="square" lIns="68555" tIns="34277" rIns="68555" bIns="34277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7178" p14:dur="900">
        <p14:warp dir="in"/>
      </p:transition>
    </mc:Choice>
    <mc:Fallback>
      <p:transition spd="slow" advTm="71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023E-06 0.03888 L -3.37023E-06 -0.14811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7023E-06 0.03818 L -3.37023E-06 1.07383E-06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5523E-06 0.03888 L -2.15523E-06 -0.14812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15523E-06 0.03818 L -2.15523E-06 3.92502E-06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7806E-06 0.03888 L -1.47806E-06 -0.14811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7806E-06 0.03818 L -1.47806E-06 1.07383E-06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1534E-06 0.03888 L 1.81534E-06 -0.14811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1534E-06 0.03818 L 1.81534E-06 1.07383E-06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/>
      <p:bldP spid="10" grpId="0" animBg="1"/>
      <p:bldP spid="10" grpId="1" animBg="1"/>
      <p:bldP spid="10" grpId="2" animBg="1"/>
      <p:bldP spid="11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/>
      <p:bldP spid="21" grpId="0"/>
      <p:bldP spid="26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6190881" y="1942743"/>
            <a:ext cx="1295352" cy="32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defTabSz="913765">
              <a:spcBef>
                <a:spcPct val="50000"/>
              </a:spcBef>
            </a:pPr>
            <a:r>
              <a:rPr lang="zh-CN" altLang="en-US" sz="5400" spc="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未来计划</a:t>
            </a:r>
            <a:endParaRPr lang="zh-CN" altLang="en-US" sz="5400" spc="600">
              <a:solidFill>
                <a:srgbClr val="44546A">
                  <a:lumMod val="50000"/>
                </a:srgb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1" name="图片 28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5400000">
            <a:off x="3174421" y="4107553"/>
            <a:ext cx="5946019" cy="101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4732728" y="2810314"/>
            <a:ext cx="1203823" cy="1238959"/>
            <a:chOff x="5400509" y="1921391"/>
            <a:chExt cx="547854" cy="563844"/>
          </a:xfrm>
        </p:grpSpPr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文本框 151"/>
            <p:cNvSpPr txBox="1">
              <a:spLocks noChangeArrowheads="1"/>
            </p:cNvSpPr>
            <p:nvPr/>
          </p:nvSpPr>
          <p:spPr bwMode="auto">
            <a:xfrm>
              <a:off x="5440440" y="1921391"/>
              <a:ext cx="462165" cy="508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 defTabSz="913765"/>
              <a:r>
                <a:rPr lang="zh-CN" altLang="en-US" sz="54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en-US" sz="54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105736" y="130600"/>
            <a:ext cx="2259273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sz="4800">
                <a:solidFill>
                  <a:srgbClr val="44546A">
                    <a:lumMod val="50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第四章</a:t>
            </a:r>
            <a:endParaRPr lang="zh-CN" altLang="en-US" sz="4800">
              <a:solidFill>
                <a:srgbClr val="44546A">
                  <a:lumMod val="50000"/>
                </a:srgb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5216" p14:dur="900">
        <p14:warp dir="in"/>
      </p:transition>
    </mc:Choice>
    <mc:Fallback>
      <p:transition spd="slow" advTm="52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未来计划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任意多边形 4"/>
          <p:cNvSpPr/>
          <p:nvPr/>
        </p:nvSpPr>
        <p:spPr>
          <a:xfrm>
            <a:off x="2858839" y="4418788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861262" y="3017497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任意多边形 6"/>
          <p:cNvSpPr/>
          <p:nvPr/>
        </p:nvSpPr>
        <p:spPr>
          <a:xfrm>
            <a:off x="2861262" y="1530726"/>
            <a:ext cx="571815" cy="581335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961727" y="1716751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2968069" y="3197135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2955903" y="4592631"/>
            <a:ext cx="377684" cy="276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3544373" y="1175975"/>
            <a:ext cx="2552421" cy="16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spcBef>
                <a:spcPts val="750"/>
              </a:spcBef>
            </a:pP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1600">
              <a:solidFill>
                <a:srgbClr val="000000">
                  <a:lumMod val="75000"/>
                  <a:lumOff val="25000"/>
                </a:srgb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3546119" y="2784812"/>
            <a:ext cx="2552421" cy="16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spcBef>
                <a:spcPts val="750"/>
              </a:spcBef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1600">
              <a:solidFill>
                <a:prstClr val="black">
                  <a:lumMod val="75000"/>
                  <a:lumOff val="25000"/>
                </a:prst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3546119" y="4449819"/>
            <a:ext cx="2552421" cy="16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spcBef>
                <a:spcPts val="750"/>
              </a:spcBef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en-US" altLang="zh-CN" sz="1600">
              <a:solidFill>
                <a:prstClr val="black">
                  <a:lumMod val="75000"/>
                  <a:lumOff val="25000"/>
                </a:prst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defTabSz="913765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9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18630" y="2593066"/>
            <a:ext cx="3047675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8" name="直接连接符 17"/>
          <p:cNvCxnSpPr/>
          <p:nvPr/>
        </p:nvCxnSpPr>
        <p:spPr>
          <a:xfrm>
            <a:off x="2918070" y="4243083"/>
            <a:ext cx="3048235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5" y="1388729"/>
            <a:ext cx="5078189" cy="431646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5736" p14:dur="900">
        <p14:warp dir="in"/>
      </p:transition>
    </mc:Choice>
    <mc:Fallback>
      <p:transition spd="slow" advTm="57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2629E-06 0.03888 L 3.92629E-06 -0.14812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2629E-06 0.03818 L 3.92629E-06 3.39042E-06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1E-06 0.03888 L 3.701E-06 -0.14812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01E-06 0.03818 L 3.701E-06 4.23513E-06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01E-06 0.03888 L 3.701E-06 -0.14812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01E-06 0.03818 L 3.701E-06 2.18699E-06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10" grpId="0" animBg="1"/>
      <p:bldP spid="10" grpId="1" animBg="1"/>
      <p:bldP spid="10" grpId="2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710032" y="2201348"/>
            <a:ext cx="615425" cy="3316591"/>
            <a:chOff x="5362244" y="1921391"/>
            <a:chExt cx="615567" cy="3317359"/>
          </a:xfrm>
        </p:grpSpPr>
        <p:sp>
          <p:nvSpPr>
            <p:cNvPr id="26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151"/>
            <p:cNvSpPr txBox="1">
              <a:spLocks noChangeArrowheads="1"/>
            </p:cNvSpPr>
            <p:nvPr/>
          </p:nvSpPr>
          <p:spPr bwMode="auto">
            <a:xfrm>
              <a:off x="5362244" y="1977094"/>
              <a:ext cx="615567" cy="326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defTabSz="913765"/>
              <a:r>
                <a:rPr lang="zh-CN" altLang="en-US" sz="28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未来计划</a:t>
              </a:r>
              <a:endParaRPr lang="zh-CN" altLang="en-US" sz="28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08587" y="2201348"/>
            <a:ext cx="615425" cy="3316591"/>
            <a:chOff x="5362244" y="1921391"/>
            <a:chExt cx="615567" cy="3317359"/>
          </a:xfrm>
        </p:grpSpPr>
        <p:sp>
          <p:nvSpPr>
            <p:cNvPr id="29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文本框 151"/>
            <p:cNvSpPr txBox="1">
              <a:spLocks noChangeArrowheads="1"/>
            </p:cNvSpPr>
            <p:nvPr/>
          </p:nvSpPr>
          <p:spPr bwMode="auto">
            <a:xfrm>
              <a:off x="5362244" y="1977094"/>
              <a:ext cx="615567" cy="326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defTabSz="913765"/>
              <a:r>
                <a:rPr lang="zh-CN" altLang="en-US" sz="28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工作体会</a:t>
              </a:r>
              <a:endParaRPr lang="zh-CN" altLang="en-US" sz="28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07142" y="2201348"/>
            <a:ext cx="615425" cy="3316591"/>
            <a:chOff x="5362244" y="1921391"/>
            <a:chExt cx="615567" cy="3317359"/>
          </a:xfrm>
        </p:grpSpPr>
        <p:sp>
          <p:nvSpPr>
            <p:cNvPr id="32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文本框 151"/>
            <p:cNvSpPr txBox="1">
              <a:spLocks noChangeArrowheads="1"/>
            </p:cNvSpPr>
            <p:nvPr/>
          </p:nvSpPr>
          <p:spPr bwMode="auto">
            <a:xfrm>
              <a:off x="5362244" y="1977094"/>
              <a:ext cx="615567" cy="326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defTabSz="913765"/>
              <a:r>
                <a:rPr lang="zh-CN" altLang="en-US" sz="28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自我评价</a:t>
              </a:r>
              <a:endParaRPr lang="zh-CN" altLang="en-US" sz="28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05696" y="2201348"/>
            <a:ext cx="615425" cy="3316591"/>
            <a:chOff x="5362244" y="1921391"/>
            <a:chExt cx="615567" cy="3317359"/>
          </a:xfrm>
        </p:grpSpPr>
        <p:sp>
          <p:nvSpPr>
            <p:cNvPr id="35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文本框 151"/>
            <p:cNvSpPr txBox="1">
              <a:spLocks noChangeArrowheads="1"/>
            </p:cNvSpPr>
            <p:nvPr/>
          </p:nvSpPr>
          <p:spPr bwMode="auto">
            <a:xfrm>
              <a:off x="5362244" y="1977094"/>
              <a:ext cx="615567" cy="326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defTabSz="913765"/>
              <a:r>
                <a:rPr lang="zh-CN" altLang="en-US" sz="28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r>
                <a:rPr lang="zh-CN" altLang="en-US" sz="2800">
                  <a:solidFill>
                    <a:srgbClr val="44546A">
                      <a:lumMod val="50000"/>
                    </a:srgb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工作回顾</a:t>
              </a:r>
              <a:endParaRPr lang="zh-CN" altLang="en-US" sz="28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37" name="_14"/>
          <p:cNvSpPr txBox="1">
            <a:spLocks noChangeArrowheads="1"/>
          </p:cNvSpPr>
          <p:nvPr/>
        </p:nvSpPr>
        <p:spPr bwMode="auto">
          <a:xfrm>
            <a:off x="3681484" y="2160073"/>
            <a:ext cx="2597623" cy="253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19" tIns="45709" rIns="91419" bIns="4570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3765"/>
            <a:r>
              <a:rPr lang="zh-CN" altLang="en-US" sz="4800" spc="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  <a:endParaRPr lang="en-US" altLang="zh-CN" sz="4800" spc="600">
              <a:solidFill>
                <a:srgbClr val="44546A">
                  <a:lumMod val="50000"/>
                </a:srgb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 defTabSz="913765"/>
            <a:r>
              <a:rPr lang="en-US" altLang="zh-CN" sz="1600" b="1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endParaRPr lang="en-US" altLang="zh-CN" sz="1600" b="1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6144" p14:dur="900">
        <p14:warp dir="in"/>
      </p:transition>
    </mc:Choice>
    <mc:Fallback>
      <p:transition spd="slow" advTm="61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未来计划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文本框 17"/>
          <p:cNvSpPr txBox="1"/>
          <p:nvPr/>
        </p:nvSpPr>
        <p:spPr>
          <a:xfrm>
            <a:off x="4097408" y="1581339"/>
            <a:ext cx="5253417" cy="1227840"/>
          </a:xfrm>
          <a:prstGeom prst="rect">
            <a:avLst/>
          </a:prstGeom>
          <a:noFill/>
        </p:spPr>
        <p:txBody>
          <a:bodyPr wrap="square" lIns="82687" tIns="41344" rIns="82687" bIns="41344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" name="文本框 22"/>
          <p:cNvSpPr txBox="1"/>
          <p:nvPr/>
        </p:nvSpPr>
        <p:spPr>
          <a:xfrm>
            <a:off x="4097408" y="4306912"/>
            <a:ext cx="5287234" cy="1248161"/>
          </a:xfrm>
          <a:prstGeom prst="rect">
            <a:avLst/>
          </a:prstGeom>
          <a:noFill/>
        </p:spPr>
        <p:txBody>
          <a:bodyPr wrap="square" lIns="82687" tIns="41344" rIns="82687" bIns="41344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817486" y="1610938"/>
            <a:ext cx="1017378" cy="1017376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82173" y="1913162"/>
            <a:ext cx="1088004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今年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400827" y="2809399"/>
            <a:ext cx="1017378" cy="1017376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65514" y="3111623"/>
            <a:ext cx="1088004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明年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文本框 23"/>
          <p:cNvSpPr txBox="1"/>
          <p:nvPr/>
        </p:nvSpPr>
        <p:spPr>
          <a:xfrm>
            <a:off x="2989923" y="2860652"/>
            <a:ext cx="5367325" cy="1207518"/>
          </a:xfrm>
          <a:prstGeom prst="rect">
            <a:avLst/>
          </a:prstGeom>
          <a:noFill/>
        </p:spPr>
        <p:txBody>
          <a:bodyPr wrap="square" lIns="82687" tIns="41344" rIns="82687" bIns="41344">
            <a:spAutoFit/>
          </a:bodyPr>
          <a:lstStyle/>
          <a:p>
            <a:pPr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defTabSz="913765">
              <a:lnSpc>
                <a:spcPct val="150000"/>
              </a:lnSpc>
            </a:pPr>
            <a:endParaRPr lang="en-US" altLang="zh-CN" sz="110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17486" y="4386313"/>
            <a:ext cx="1017378" cy="1017376"/>
          </a:xfrm>
          <a:prstGeom prst="ellipse">
            <a:avLst/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82173" y="4688537"/>
            <a:ext cx="1088004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未来</a:t>
            </a:r>
            <a:endParaRPr lang="en-US" altLang="zh-CN" sz="20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8825" p14:dur="900">
        <p14:warp dir="in"/>
      </p:transition>
    </mc:Choice>
    <mc:Fallback>
      <p:transition spd="slow" advTm="88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5674E-06 0.03888 L -1.75674E-06 -0.14812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75674E-06 0.03818 L -1.75674E-06 3.73988E-06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2608E-06 0.03888 L -4.32608E-06 -0.14811" pathEditMode="relative" rAng="0" ptsTypes="AA">
                                      <p:cBhvr>
                                        <p:cTn id="31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32608E-06 0.03819 L -4.32608E-06 -4.33233E-06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5674E-06 0.03888 L -1.75674E-06 -0.14811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75674E-06 0.03819 L -1.75674E-06 -3.67508E-06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0" grpId="1" animBg="1"/>
      <p:bldP spid="10" grpId="2" animBg="1"/>
      <p:bldP spid="11" grpId="0"/>
      <p:bldP spid="12" grpId="0" animBg="1"/>
      <p:bldP spid="12" grpId="1" animBg="1"/>
      <p:bldP spid="12" grpId="2" animBg="1"/>
      <p:bldP spid="13" grpId="0"/>
      <p:bldP spid="14" grpId="0"/>
      <p:bldP spid="15" grpId="0" animBg="1"/>
      <p:bldP spid="15" grpId="1" animBg="1"/>
      <p:bldP spid="15" grpId="2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未来计划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oup 66"/>
          <p:cNvGrpSpPr/>
          <p:nvPr/>
        </p:nvGrpSpPr>
        <p:grpSpPr>
          <a:xfrm>
            <a:off x="8559541" y="2871557"/>
            <a:ext cx="2103400" cy="852096"/>
            <a:chOff x="5630201" y="1603996"/>
            <a:chExt cx="2103887" cy="852293"/>
          </a:xfrm>
        </p:grpSpPr>
        <p:sp>
          <p:nvSpPr>
            <p:cNvPr id="6" name="Text Placeholder 3"/>
            <p:cNvSpPr txBox="1"/>
            <p:nvPr/>
          </p:nvSpPr>
          <p:spPr>
            <a:xfrm>
              <a:off x="6065317" y="1603996"/>
              <a:ext cx="923330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0" name="Text Placeholder 3"/>
            <p:cNvSpPr txBox="1"/>
            <p:nvPr/>
          </p:nvSpPr>
          <p:spPr>
            <a:xfrm>
              <a:off x="5630201" y="1936916"/>
              <a:ext cx="2103887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69"/>
          <p:cNvGrpSpPr/>
          <p:nvPr/>
        </p:nvGrpSpPr>
        <p:grpSpPr>
          <a:xfrm>
            <a:off x="8283721" y="1308380"/>
            <a:ext cx="2164649" cy="814761"/>
            <a:chOff x="5642352" y="1602802"/>
            <a:chExt cx="2165150" cy="814950"/>
          </a:xfrm>
        </p:grpSpPr>
        <p:sp>
          <p:nvSpPr>
            <p:cNvPr id="12" name="Text Placeholder 3"/>
            <p:cNvSpPr txBox="1"/>
            <p:nvPr/>
          </p:nvSpPr>
          <p:spPr>
            <a:xfrm>
              <a:off x="6065317" y="1602802"/>
              <a:ext cx="923330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5642352" y="1898379"/>
              <a:ext cx="2165150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72"/>
          <p:cNvGrpSpPr/>
          <p:nvPr/>
        </p:nvGrpSpPr>
        <p:grpSpPr>
          <a:xfrm>
            <a:off x="2474753" y="4529068"/>
            <a:ext cx="2188559" cy="836120"/>
            <a:chOff x="5362312" y="1600841"/>
            <a:chExt cx="2189066" cy="836314"/>
          </a:xfrm>
        </p:grpSpPr>
        <p:sp>
          <p:nvSpPr>
            <p:cNvPr id="15" name="Text Placeholder 3"/>
            <p:cNvSpPr txBox="1"/>
            <p:nvPr/>
          </p:nvSpPr>
          <p:spPr>
            <a:xfrm>
              <a:off x="5939983" y="1600841"/>
              <a:ext cx="1611395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5362312" y="1917782"/>
              <a:ext cx="2189066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75"/>
          <p:cNvGrpSpPr/>
          <p:nvPr/>
        </p:nvGrpSpPr>
        <p:grpSpPr>
          <a:xfrm>
            <a:off x="2281313" y="2924555"/>
            <a:ext cx="2144969" cy="862991"/>
            <a:chOff x="5410167" y="1580521"/>
            <a:chExt cx="2145466" cy="863191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5954552" y="1580521"/>
              <a:ext cx="15968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9" name="Text Placeholder 3"/>
            <p:cNvSpPr txBox="1"/>
            <p:nvPr/>
          </p:nvSpPr>
          <p:spPr>
            <a:xfrm>
              <a:off x="5410167" y="1924339"/>
              <a:ext cx="2145466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72"/>
          <p:cNvGrpSpPr/>
          <p:nvPr/>
        </p:nvGrpSpPr>
        <p:grpSpPr>
          <a:xfrm>
            <a:off x="2526152" y="1403855"/>
            <a:ext cx="2197204" cy="840877"/>
            <a:chOff x="5413722" y="1616749"/>
            <a:chExt cx="2197713" cy="841072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6005820" y="1616749"/>
              <a:ext cx="1605615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5413722" y="1938448"/>
              <a:ext cx="2137656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69"/>
          <p:cNvGrpSpPr/>
          <p:nvPr/>
        </p:nvGrpSpPr>
        <p:grpSpPr>
          <a:xfrm>
            <a:off x="8283721" y="4576558"/>
            <a:ext cx="2098828" cy="826489"/>
            <a:chOff x="5642352" y="1666419"/>
            <a:chExt cx="2099314" cy="826680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6065317" y="1666419"/>
              <a:ext cx="923330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>
                  <a:solidFill>
                    <a:prstClr val="black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  <a:endParaRPr lang="zh-CN" altLang="en-US" sz="1800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5" name="Text Placeholder 3"/>
            <p:cNvSpPr txBox="1"/>
            <p:nvPr/>
          </p:nvSpPr>
          <p:spPr>
            <a:xfrm>
              <a:off x="5642352" y="1973726"/>
              <a:ext cx="2099314" cy="51937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3765">
                <a:lnSpc>
                  <a:spcPct val="150000"/>
                </a:lnSpc>
              </a:pPr>
              <a:r>
                <a:rPr lang="zh-CN" altLang="en-US" sz="1200">
                  <a:solidFill>
                    <a:srgbClr val="000000">
                      <a:lumMod val="95000"/>
                      <a:lumOff val="5000"/>
                    </a:srgbClr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点击输入文字内容，点击输入文字内容，点击输入文字内容。</a:t>
              </a:r>
              <a:endParaRPr lang="en-US" altLang="zh-CN" sz="120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Freeform 81"/>
          <p:cNvSpPr/>
          <p:nvPr/>
        </p:nvSpPr>
        <p:spPr>
          <a:xfrm rot="2539609">
            <a:off x="7069216" y="3986602"/>
            <a:ext cx="480812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27" name="Freeform 82"/>
          <p:cNvSpPr/>
          <p:nvPr/>
        </p:nvSpPr>
        <p:spPr>
          <a:xfrm>
            <a:off x="7131885" y="3387775"/>
            <a:ext cx="526298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28" name="Freeform 83"/>
          <p:cNvSpPr/>
          <p:nvPr/>
        </p:nvSpPr>
        <p:spPr>
          <a:xfrm rot="19060392">
            <a:off x="7069216" y="2788949"/>
            <a:ext cx="480812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29" name="Freeform 28"/>
          <p:cNvSpPr/>
          <p:nvPr/>
        </p:nvSpPr>
        <p:spPr>
          <a:xfrm rot="19060392" flipH="1">
            <a:off x="5427666" y="3986602"/>
            <a:ext cx="480812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30" name="Freeform 29"/>
          <p:cNvSpPr/>
          <p:nvPr/>
        </p:nvSpPr>
        <p:spPr>
          <a:xfrm flipH="1">
            <a:off x="5319510" y="3387775"/>
            <a:ext cx="526298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31" name="Freeform 30"/>
          <p:cNvSpPr/>
          <p:nvPr/>
        </p:nvSpPr>
        <p:spPr>
          <a:xfrm rot="2539609" flipH="1">
            <a:off x="5427666" y="2788949"/>
            <a:ext cx="480812" cy="80112"/>
          </a:xfrm>
          <a:custGeom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/>
          <a:p/>
        </p:txBody>
      </p:sp>
      <p:sp>
        <p:nvSpPr>
          <p:cNvPr id="32" name="任意多边形 28"/>
          <p:cNvSpPr/>
          <p:nvPr/>
        </p:nvSpPr>
        <p:spPr>
          <a:xfrm>
            <a:off x="5890326" y="2829004"/>
            <a:ext cx="1169633" cy="1189109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5987303" y="3260556"/>
            <a:ext cx="1005170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计划任务</a:t>
            </a:r>
            <a:endParaRPr lang="en-US" altLang="zh-CN" sz="1600" b="1" kern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34" name="任意多边形 30"/>
          <p:cNvSpPr/>
          <p:nvPr/>
        </p:nvSpPr>
        <p:spPr>
          <a:xfrm>
            <a:off x="4812172" y="4104730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任意多边形 31"/>
          <p:cNvSpPr/>
          <p:nvPr/>
        </p:nvSpPr>
        <p:spPr>
          <a:xfrm>
            <a:off x="7361056" y="4108043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任意多边形 32"/>
          <p:cNvSpPr/>
          <p:nvPr/>
        </p:nvSpPr>
        <p:spPr>
          <a:xfrm>
            <a:off x="4528846" y="3050504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任意多边形 33"/>
          <p:cNvSpPr/>
          <p:nvPr/>
        </p:nvSpPr>
        <p:spPr>
          <a:xfrm>
            <a:off x="7700913" y="3049576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任意多边形 34"/>
          <p:cNvSpPr/>
          <p:nvPr/>
        </p:nvSpPr>
        <p:spPr>
          <a:xfrm>
            <a:off x="7363043" y="2017180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任意多边形 35"/>
          <p:cNvSpPr/>
          <p:nvPr/>
        </p:nvSpPr>
        <p:spPr>
          <a:xfrm>
            <a:off x="4799299" y="2008206"/>
            <a:ext cx="732069" cy="74425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20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4946856" y="2219382"/>
            <a:ext cx="483532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7481329" y="2234820"/>
            <a:ext cx="483532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2" name="TextBox 14"/>
          <p:cNvSpPr txBox="1"/>
          <p:nvPr/>
        </p:nvSpPr>
        <p:spPr>
          <a:xfrm>
            <a:off x="4647600" y="3283482"/>
            <a:ext cx="483532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3" name="TextBox 14"/>
          <p:cNvSpPr txBox="1"/>
          <p:nvPr/>
        </p:nvSpPr>
        <p:spPr>
          <a:xfrm>
            <a:off x="7844571" y="3287496"/>
            <a:ext cx="485849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05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4" name="TextBox 14"/>
          <p:cNvSpPr txBox="1"/>
          <p:nvPr/>
        </p:nvSpPr>
        <p:spPr>
          <a:xfrm>
            <a:off x="4946734" y="4334425"/>
            <a:ext cx="483532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7488298" y="4334685"/>
            <a:ext cx="485849" cy="3692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913765"/>
            <a:r>
              <a:rPr lang="en-US" altLang="zh-CN" sz="2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06</a:t>
            </a:r>
            <a:endParaRPr lang="zh-CN" altLang="en-US" sz="2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9134" p14:dur="900">
        <p14:warp dir="in"/>
      </p:transition>
    </mc:Choice>
    <mc:Fallback>
      <p:transition spd="slow" advTm="91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6839E-06 0.03888 L 1.26839E-06 -0.14811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6839E-06 0.03819 L 1.26839E-06 -2.31428E-09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6756E-06 0.03888 L -2.86756E-06 -0.14811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86756E-06 0.03819 L -2.86756E-06 -4.37399E-07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4301E-06 0.03888 L -4.34301E-06 -0.14812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4301E-06 0.03818 L -4.34301E-06 1.4256E-06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988E-06 0.03888 L -4.66988E-06 -0.14812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66988E-06 0.03818 L -4.66988E-06 3.29322E-06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8949E-06 0.03888 L 3.28949E-06 -0.14811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28949E-06 0.03818 L 3.28949E-06 9.9514E-07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9723E-06 0.03888 L -4.69723E-06 -0.14812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4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69723E-06 0.03818 L -4.69723E-06 2.85351E-06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478E-06 0.03888 L 3.51478E-06 -0.14811" pathEditMode="relative" rAng="0" ptsTypes="AA">
                                      <p:cBhvr>
                                        <p:cTn id="82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51478E-06 0.03819 L 3.51478E-06 4.37399E-07" pathEditMode="relative" rAng="0" ptsTypes="AA">
                                      <p:cBhvr>
                                        <p:cTn id="8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8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1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1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1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1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1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785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5" name="矩形 4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未来计划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6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" name="文本框 36"/>
          <p:cNvSpPr txBox="1"/>
          <p:nvPr/>
        </p:nvSpPr>
        <p:spPr>
          <a:xfrm>
            <a:off x="6957095" y="1963172"/>
            <a:ext cx="4285258" cy="134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>
              <a:lnSpc>
                <a:spcPct val="150000"/>
              </a:lnSpc>
            </a:pP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57095" y="3172415"/>
            <a:ext cx="4285258" cy="134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>
              <a:lnSpc>
                <a:spcPct val="150000"/>
              </a:lnSpc>
            </a:pP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57095" y="4381658"/>
            <a:ext cx="4285258" cy="134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>
              <a:lnSpc>
                <a:spcPct val="150000"/>
              </a:lnSpc>
            </a:pPr>
            <a:endParaRPr lang="en-US" altLang="zh-CN" sz="14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199080" y="1900103"/>
            <a:ext cx="584948" cy="584948"/>
            <a:chOff x="3644900" y="2305020"/>
            <a:chExt cx="774700" cy="774700"/>
          </a:xfrm>
        </p:grpSpPr>
        <p:sp>
          <p:nvSpPr>
            <p:cNvPr id="41" name="圆角矩形 10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99080" y="3112505"/>
            <a:ext cx="584948" cy="584948"/>
            <a:chOff x="3644900" y="2305020"/>
            <a:chExt cx="774700" cy="774700"/>
          </a:xfrm>
        </p:grpSpPr>
        <p:sp>
          <p:nvSpPr>
            <p:cNvPr id="44" name="圆角矩形 13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99080" y="4321748"/>
            <a:ext cx="584948" cy="584948"/>
            <a:chOff x="3644900" y="2305020"/>
            <a:chExt cx="774700" cy="774700"/>
          </a:xfrm>
        </p:grpSpPr>
        <p:sp>
          <p:nvSpPr>
            <p:cNvPr id="47" name="圆角矩形 16"/>
            <p:cNvSpPr/>
            <p:nvPr/>
          </p:nvSpPr>
          <p:spPr>
            <a:xfrm>
              <a:off x="36449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251"/>
            <p:cNvSpPr>
              <a:spLocks noEditPoints="1"/>
            </p:cNvSpPr>
            <p:nvPr/>
          </p:nvSpPr>
          <p:spPr bwMode="auto">
            <a:xfrm>
              <a:off x="3796336" y="2498482"/>
              <a:ext cx="421028" cy="393943"/>
            </a:xfrm>
            <a:custGeom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defTabSz="913765"/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197" y="1632367"/>
            <a:ext cx="4621953" cy="359485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5507" p14:dur="900">
        <p14:warp dir="in"/>
      </p:transition>
    </mc:Choice>
    <mc:Fallback>
      <p:transition spd="slow" advTm="55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009078" y="2212629"/>
            <a:ext cx="6693857" cy="1617550"/>
            <a:chOff x="4325884" y="1965121"/>
            <a:chExt cx="5288028" cy="1277838"/>
          </a:xfrm>
        </p:grpSpPr>
        <p:sp>
          <p:nvSpPr>
            <p:cNvPr id="21" name="Text Box 160"/>
            <p:cNvSpPr txBox="1">
              <a:spLocks noChangeArrowheads="1"/>
            </p:cNvSpPr>
            <p:nvPr/>
          </p:nvSpPr>
          <p:spPr bwMode="auto">
            <a:xfrm>
              <a:off x="4325884" y="2926879"/>
              <a:ext cx="3505200" cy="316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3765"/>
              <a:endParaRPr lang="zh-CN" altLang="en-US" sz="2000">
                <a:solidFill>
                  <a:srgbClr val="44546A">
                    <a:lumMod val="50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Text Box 160"/>
            <p:cNvSpPr txBox="1">
              <a:spLocks noChangeArrowheads="1"/>
            </p:cNvSpPr>
            <p:nvPr/>
          </p:nvSpPr>
          <p:spPr bwMode="auto">
            <a:xfrm>
              <a:off x="4351246" y="1965121"/>
              <a:ext cx="5262666" cy="1045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913765"/>
              <a:r>
                <a:rPr lang="zh-CN" altLang="en-US" sz="80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谢谢观看</a:t>
              </a:r>
              <a:r>
                <a:rPr lang="en-US" altLang="zh-CN" sz="80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!</a:t>
              </a:r>
              <a:endParaRPr lang="en-US" altLang="zh-CN" sz="80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4499" p14:dur="900">
        <p14:warp dir="in"/>
      </p:transition>
    </mc:Choice>
    <mc:Fallback>
      <p:transition spd="slow" advClick="0" advTm="44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6243878" y="1969242"/>
            <a:ext cx="1295352" cy="32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defTabSz="913765">
              <a:spcBef>
                <a:spcPct val="50000"/>
              </a:spcBef>
            </a:pPr>
            <a:r>
              <a:rPr lang="zh-CN" altLang="en-US" sz="5400" spc="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工作回顾</a:t>
            </a:r>
            <a:endParaRPr lang="zh-CN" altLang="en-US" sz="5400" spc="600">
              <a:solidFill>
                <a:srgbClr val="44546A">
                  <a:lumMod val="50000"/>
                </a:srgb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1" name="图片 28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5400000">
            <a:off x="3174421" y="3834355"/>
            <a:ext cx="5946019" cy="101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4679730" y="2810314"/>
            <a:ext cx="1203823" cy="1238959"/>
            <a:chOff x="5400509" y="1921391"/>
            <a:chExt cx="547854" cy="563844"/>
          </a:xfrm>
        </p:grpSpPr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文本框 151"/>
            <p:cNvSpPr txBox="1">
              <a:spLocks noChangeArrowheads="1"/>
            </p:cNvSpPr>
            <p:nvPr/>
          </p:nvSpPr>
          <p:spPr bwMode="auto">
            <a:xfrm>
              <a:off x="5440439" y="1921391"/>
              <a:ext cx="462165" cy="508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 defTabSz="913765"/>
              <a:r>
                <a:rPr lang="zh-CN" altLang="en-US" sz="54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en-US" sz="54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105736" y="130600"/>
            <a:ext cx="2259273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sz="4800">
                <a:solidFill>
                  <a:srgbClr val="44546A">
                    <a:lumMod val="50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第一章</a:t>
            </a:r>
            <a:endParaRPr lang="zh-CN" altLang="en-US" sz="4800">
              <a:solidFill>
                <a:srgbClr val="44546A">
                  <a:lumMod val="50000"/>
                </a:srgb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467" p14:dur="900">
        <p14:warp dir="in"/>
      </p:transition>
    </mc:Choice>
    <mc:Fallback>
      <p:transition spd="slow" advTm="44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14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工作回顾</a:t>
              </a:r>
              <a:endParaRPr lang="zh-CN" altLang="en-US" sz="14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椭圆 54"/>
          <p:cNvSpPr/>
          <p:nvPr/>
        </p:nvSpPr>
        <p:spPr>
          <a:xfrm>
            <a:off x="4734474" y="2375813"/>
            <a:ext cx="3476847" cy="1801756"/>
          </a:xfrm>
          <a:custGeom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1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rtlCol="0"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3076300" y="1605781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537496" y="2371833"/>
            <a:ext cx="1913484" cy="21225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1" name="直接连接符 10"/>
          <p:cNvCxnSpPr/>
          <p:nvPr/>
        </p:nvCxnSpPr>
        <p:spPr>
          <a:xfrm flipV="1">
            <a:off x="4952179" y="2371833"/>
            <a:ext cx="1498801" cy="1054098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2" name="直接连接符 11"/>
          <p:cNvCxnSpPr/>
          <p:nvPr/>
        </p:nvCxnSpPr>
        <p:spPr>
          <a:xfrm flipV="1">
            <a:off x="5824813" y="2371834"/>
            <a:ext cx="626167" cy="1779052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 flipH="1" flipV="1">
            <a:off x="6450981" y="2371834"/>
            <a:ext cx="670416" cy="1716754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4" name="直接连接符 13"/>
          <p:cNvCxnSpPr/>
          <p:nvPr/>
        </p:nvCxnSpPr>
        <p:spPr>
          <a:xfrm flipH="1" flipV="1">
            <a:off x="6450980" y="2371833"/>
            <a:ext cx="1464901" cy="1054098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5" name="直接连接符 14"/>
          <p:cNvCxnSpPr/>
          <p:nvPr/>
        </p:nvCxnSpPr>
        <p:spPr>
          <a:xfrm>
            <a:off x="6450980" y="2371832"/>
            <a:ext cx="1860853" cy="13803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sp>
        <p:nvSpPr>
          <p:cNvPr id="16" name="TextBox 16"/>
          <p:cNvSpPr txBox="1"/>
          <p:nvPr/>
        </p:nvSpPr>
        <p:spPr>
          <a:xfrm>
            <a:off x="1772381" y="1904052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598497" y="3347600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438511" y="3645718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72177" y="4817578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351056" y="5127167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322789" y="4816293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081952" y="5147441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192242" y="3355620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909852" y="3667130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841249" y="1722367"/>
            <a:ext cx="1107741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8554731" y="2054311"/>
            <a:ext cx="2555692" cy="62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803220" y="1795999"/>
            <a:ext cx="1395685" cy="139568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893748" y="1906499"/>
            <a:ext cx="1210144" cy="1210142"/>
            <a:chOff x="4643987" y="2827601"/>
            <a:chExt cx="2904025" cy="2904024"/>
          </a:xfrm>
        </p:grpSpPr>
        <p:sp>
          <p:nvSpPr>
            <p:cNvPr id="29" name="弧形 28"/>
            <p:cNvSpPr/>
            <p:nvPr/>
          </p:nvSpPr>
          <p:spPr>
            <a:xfrm>
              <a:off x="4643987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3765"/>
              <a:endParaRPr lang="zh-CN" altLang="en-US" sz="1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10800000">
              <a:off x="4643988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3765"/>
              <a:endParaRPr lang="zh-CN" altLang="en-US" sz="1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36644" y="2259812"/>
            <a:ext cx="548250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重点</a:t>
            </a:r>
            <a:endParaRPr lang="en-US" altLang="zh-CN" sz="1400">
              <a:solidFill>
                <a:srgbClr val="000000">
                  <a:lumMod val="75000"/>
                  <a:lumOff val="25000"/>
                </a:srgb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defTabSz="913765"/>
            <a:r>
              <a:rPr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回顾</a:t>
            </a:r>
            <a:endParaRPr lang="zh-CN" altLang="en-US" sz="1400">
              <a:solidFill>
                <a:srgbClr val="000000">
                  <a:lumMod val="75000"/>
                  <a:lumOff val="25000"/>
                </a:srgb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任意多边形 28"/>
          <p:cNvSpPr/>
          <p:nvPr/>
        </p:nvSpPr>
        <p:spPr>
          <a:xfrm>
            <a:off x="5542842" y="3755143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任意多边形 29"/>
          <p:cNvSpPr/>
          <p:nvPr/>
        </p:nvSpPr>
        <p:spPr>
          <a:xfrm>
            <a:off x="6804548" y="3714574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任意多边形 30"/>
          <p:cNvSpPr/>
          <p:nvPr/>
        </p:nvSpPr>
        <p:spPr>
          <a:xfrm>
            <a:off x="4747569" y="3030024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任意多边形 31"/>
          <p:cNvSpPr/>
          <p:nvPr/>
        </p:nvSpPr>
        <p:spPr>
          <a:xfrm>
            <a:off x="7546648" y="2934021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任意多边形 32"/>
          <p:cNvSpPr/>
          <p:nvPr/>
        </p:nvSpPr>
        <p:spPr>
          <a:xfrm>
            <a:off x="7845053" y="2069835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任意多边形 33"/>
          <p:cNvSpPr/>
          <p:nvPr/>
        </p:nvSpPr>
        <p:spPr>
          <a:xfrm>
            <a:off x="4476884" y="2044878"/>
            <a:ext cx="645595" cy="656344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40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4709351" y="2231781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8080139" y="2265112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4951235" y="3238729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7776126" y="3147667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2" name="TextBox 14"/>
          <p:cNvSpPr txBox="1"/>
          <p:nvPr/>
        </p:nvSpPr>
        <p:spPr>
          <a:xfrm>
            <a:off x="5762315" y="3960564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05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3" name="TextBox 14"/>
          <p:cNvSpPr txBox="1"/>
          <p:nvPr/>
        </p:nvSpPr>
        <p:spPr>
          <a:xfrm>
            <a:off x="7017611" y="3916943"/>
            <a:ext cx="211547" cy="21539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1400">
                <a:solidFill>
                  <a:srgbClr val="FFFFFF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06</a:t>
            </a:r>
            <a:endParaRPr lang="zh-CN" altLang="en-US" sz="1400">
              <a:solidFill>
                <a:srgbClr val="FFFFFF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816" p14:dur="900">
        <p14:warp dir="in"/>
      </p:transition>
    </mc:Choice>
    <mc:Fallback>
      <p:transition spd="slow" advTm="108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33624E-06 0.03888 L -2.33624E-06 -0.14811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33624E-06 0.03819 L -2.33624E-06 -3.24693E-06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34E-06 0.03888 L -2.22034E-06 -0.14811" pathEditMode="relative" rAng="0" ptsTypes="AA">
                                      <p:cBhvr>
                                        <p:cTn id="51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034E-06 0.03819 L -2.22034E-06 -4.01296E-06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2569E-06 0.03888 L -1.32569E-06 -0.14812" pathEditMode="relative" rAng="0" ptsTypes="AA">
                                      <p:cBhvr>
                                        <p:cTn id="58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32569E-06 0.03818 L -1.32569E-06 3.11271E-06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9824E-07 0.03888 L 6.49824E-07 -0.14811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49824E-07 0.03819 L 6.49824E-07 -1.458E-06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387E-06 0.03888 L 3.2387E-06 -0.14811" pathEditMode="relative" rAng="0" ptsTypes="AA">
                                      <p:cBhvr>
                                        <p:cTn id="72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2387E-06 0.03819 L 3.2387E-06 -4.35547E-06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423E-07 0.03888 L 8.8423E-07 -0.14812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8423E-07 0.03818 L 8.8423E-07 2.42768E-06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25628E-07 0.03888 L -8.25628E-07 -0.14811" pathEditMode="relative" rAng="0" ptsTypes="AA">
                                      <p:cBhvr>
                                        <p:cTn id="86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25628E-07 0.03819 L -8.25628E-07 -4.72576E-06" pathEditMode="relative" rAng="0" ptsTypes="AA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7" grpId="1" animBg="1"/>
      <p:bldP spid="27" grpId="2" animBg="1"/>
      <p:bldP spid="31" grpId="0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工作回顾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2508322" y="3701061"/>
            <a:ext cx="7837750" cy="0"/>
          </a:xfrm>
          <a:prstGeom prst="line">
            <a:avLst/>
          </a:prstGeom>
          <a:ln w="12700">
            <a:solidFill>
              <a:srgbClr val="DA25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409662" y="3665351"/>
            <a:ext cx="71421" cy="71421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73313" y="3665351"/>
            <a:ext cx="71421" cy="71421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97546" y="3665351"/>
            <a:ext cx="71421" cy="71421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85429" y="3665351"/>
            <a:ext cx="71421" cy="71421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任意多边形 9"/>
          <p:cNvSpPr/>
          <p:nvPr/>
        </p:nvSpPr>
        <p:spPr>
          <a:xfrm flipV="1">
            <a:off x="2824010" y="2070151"/>
            <a:ext cx="1242725" cy="1359643"/>
          </a:xfrm>
          <a:custGeom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5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任意多边形 10"/>
          <p:cNvSpPr/>
          <p:nvPr/>
        </p:nvSpPr>
        <p:spPr>
          <a:xfrm flipV="1">
            <a:off x="6799778" y="2070151"/>
            <a:ext cx="1242725" cy="1359643"/>
          </a:xfrm>
          <a:custGeom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5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任意多边形 11"/>
          <p:cNvSpPr/>
          <p:nvPr/>
        </p:nvSpPr>
        <p:spPr>
          <a:xfrm>
            <a:off x="4776183" y="3972329"/>
            <a:ext cx="1242725" cy="1359643"/>
          </a:xfrm>
          <a:custGeom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5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任意多边形 12"/>
          <p:cNvSpPr/>
          <p:nvPr/>
        </p:nvSpPr>
        <p:spPr>
          <a:xfrm>
            <a:off x="8751951" y="3972329"/>
            <a:ext cx="1242725" cy="1359643"/>
          </a:xfrm>
          <a:custGeom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5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2847374" y="2135383"/>
          <a:ext cx="1195999" cy="111958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18" name="弧形 17"/>
          <p:cNvSpPr/>
          <p:nvPr/>
        </p:nvSpPr>
        <p:spPr>
          <a:xfrm>
            <a:off x="2981355" y="2231155"/>
            <a:ext cx="928037" cy="928035"/>
          </a:xfrm>
          <a:prstGeom prst="arc">
            <a:avLst>
              <a:gd name="adj1" fmla="val 1217954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62672" y="2542668"/>
            <a:ext cx="975761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8%</a:t>
            </a:r>
            <a:endParaRPr lang="zh-CN" altLang="en-US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4799547" y="4152802"/>
          <a:ext cx="1195999" cy="1119580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21" name="弧形 20"/>
          <p:cNvSpPr/>
          <p:nvPr/>
        </p:nvSpPr>
        <p:spPr>
          <a:xfrm>
            <a:off x="4933528" y="4248574"/>
            <a:ext cx="928037" cy="928035"/>
          </a:xfrm>
          <a:prstGeom prst="arc">
            <a:avLst>
              <a:gd name="adj1" fmla="val 1111888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14845" y="4560087"/>
            <a:ext cx="975761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75%</a:t>
            </a:r>
            <a:endParaRPr lang="zh-CN" altLang="en-US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23" name="图表 22"/>
          <p:cNvGraphicFramePr/>
          <p:nvPr/>
        </p:nvGraphicFramePr>
        <p:xfrm>
          <a:off x="6846503" y="2147330"/>
          <a:ext cx="1195999" cy="1119580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  <p:sp>
        <p:nvSpPr>
          <p:cNvPr id="24" name="弧形 23"/>
          <p:cNvSpPr/>
          <p:nvPr/>
        </p:nvSpPr>
        <p:spPr>
          <a:xfrm>
            <a:off x="6980484" y="2243103"/>
            <a:ext cx="928037" cy="928035"/>
          </a:xfrm>
          <a:prstGeom prst="arc">
            <a:avLst>
              <a:gd name="adj1" fmla="val 8773604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57600" y="2554615"/>
            <a:ext cx="975761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63%</a:t>
            </a:r>
            <a:endParaRPr lang="zh-CN" altLang="en-US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8775314" y="4158006"/>
          <a:ext cx="1195999" cy="1119580"/>
        </p:xfrm>
        <a:graphic>
          <a:graphicData uri="http://schemas.openxmlformats.org/drawingml/2006/chart">
            <c:chart xmlns:c="http://schemas.openxmlformats.org/drawingml/2006/chart" r:id="rId7"/>
          </a:graphicData>
        </a:graphic>
      </p:graphicFrame>
      <p:sp>
        <p:nvSpPr>
          <p:cNvPr id="27" name="弧形 26"/>
          <p:cNvSpPr/>
          <p:nvPr/>
        </p:nvSpPr>
        <p:spPr>
          <a:xfrm>
            <a:off x="8909295" y="4253779"/>
            <a:ext cx="928037" cy="928035"/>
          </a:xfrm>
          <a:prstGeom prst="arc">
            <a:avLst>
              <a:gd name="adj1" fmla="val 1891230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90613" y="4565291"/>
            <a:ext cx="975761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32%</a:t>
            </a:r>
            <a:endParaRPr lang="zh-CN" altLang="en-US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66880" y="4105074"/>
            <a:ext cx="1198237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38238" y="1481522"/>
            <a:ext cx="1390037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10272" y="4105074"/>
            <a:ext cx="124471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11081" y="1470668"/>
            <a:ext cx="117391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82638" y="4411009"/>
            <a:ext cx="1596890" cy="1185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21277" y="1773031"/>
            <a:ext cx="1596890" cy="1185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34183" y="4384121"/>
            <a:ext cx="1596890" cy="1185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99592" y="1773031"/>
            <a:ext cx="1596890" cy="1185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3"/>
          <p:cNvSpPr/>
          <p:nvPr/>
        </p:nvSpPr>
        <p:spPr>
          <a:xfrm>
            <a:off x="2508323" y="3624879"/>
            <a:ext cx="82514" cy="152365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圆角矩形 34"/>
          <p:cNvSpPr/>
          <p:nvPr/>
        </p:nvSpPr>
        <p:spPr>
          <a:xfrm>
            <a:off x="10346073" y="3624879"/>
            <a:ext cx="82514" cy="152365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982" p14:dur="900">
        <p14:warp dir="in"/>
      </p:transition>
    </mc:Choice>
    <mc:Fallback>
      <p:transition spd="slow" advTm="49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4653E-06 0.03888 L 1.34653E-06 -0.07868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7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4653E-06 0.03865 L 1.34653E-06 -3.14048E-06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0043E-06 0.03888 L -3.0043E-06 -0.07868" pathEditMode="relative" rAng="0" ptsTypes="AA">
                                      <p:cBhvr>
                                        <p:cTn id="5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043E-06 0.03865 L -3.0043E-06 -3.14048E-06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4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34653E-06 0.03865 L 1.34653E-06 -4.59153E-06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61636E-06 0.03865 L 3.61636E-06 -4.5869E-06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24014E-06 -0.03981 L 4.24014E-06 0.07868" pathEditMode="relative" rAng="0" ptsTypes="AA">
                                      <p:cBhvr>
                                        <p:cTn id="72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24014E-06 -0.03981 L 4.24014E-06 4.79519E-06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10691E-07 -0.03981 L -1.10691E-07 0.07868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5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0691E-07 -0.03981 L -1.10691E-07 4.79519E-06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24014E-06 -0.03981 L 4.24014E-06 5.34598E-07" pathEditMode="relative" rAng="0" ptsTypes="AA">
                                      <p:cBhvr>
                                        <p:cTn id="8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3000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0691E-07 -0.0398 L -1.10691E-07 -3.74913E-06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8" grpId="0" animBg="1"/>
      <p:bldP spid="19" grpId="0"/>
      <p:bldP spid="21" grpId="0" animBg="1"/>
      <p:bldP spid="22" grpId="0"/>
      <p:bldP spid="24" grpId="0" animBg="1"/>
      <p:bldP spid="25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Graphic spid="17" grpId="0">
        <p:bldAsOne/>
      </p:bldGraphic>
      <p:bldGraphic spid="17" grpId="1">
        <p:bldAsOne/>
      </p:bldGraphic>
      <p:bldGraphic spid="20" grpId="0">
        <p:bldAsOne/>
      </p:bldGraphic>
      <p:bldGraphic spid="20" grpId="1">
        <p:bldAsOne/>
      </p:bldGraphic>
      <p:bldGraphic spid="23" grpId="0">
        <p:bldAsOne/>
      </p:bldGraphic>
      <p:bldGraphic spid="23" grpId="1">
        <p:bldAsOne/>
      </p:bldGraphic>
      <p:bldGraphic spid="26" grpId="0">
        <p:bldAsOne/>
      </p:bldGraphic>
      <p:bldGraphic spid="26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工作回顾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" name="Freeform 8"/>
          <p:cNvSpPr/>
          <p:nvPr/>
        </p:nvSpPr>
        <p:spPr bwMode="auto">
          <a:xfrm rot="18900000">
            <a:off x="3077026" y="3236955"/>
            <a:ext cx="1321552" cy="718346"/>
          </a:xfrm>
          <a:custGeom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DA251D"/>
          </a:solidFill>
          <a:ln w="3175" cap="flat">
            <a:noFill/>
            <a:prstDash val="solid"/>
            <a:miter lim="800000"/>
          </a:ln>
        </p:spPr>
        <p:txBody>
          <a:bodyPr vert="horz" wrap="square" lIns="92333" tIns="46166" rIns="92333" bIns="46166" numCol="1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TextBox 83"/>
          <p:cNvSpPr txBox="1"/>
          <p:nvPr/>
        </p:nvSpPr>
        <p:spPr>
          <a:xfrm>
            <a:off x="2781396" y="4158216"/>
            <a:ext cx="1647325" cy="2002026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4"/>
          <p:cNvSpPr txBox="1"/>
          <p:nvPr/>
        </p:nvSpPr>
        <p:spPr>
          <a:xfrm>
            <a:off x="4620621" y="4158216"/>
            <a:ext cx="1647325" cy="2002026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5"/>
          <p:cNvSpPr txBox="1"/>
          <p:nvPr/>
        </p:nvSpPr>
        <p:spPr>
          <a:xfrm>
            <a:off x="6475144" y="4158216"/>
            <a:ext cx="1647325" cy="2002026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6"/>
          <p:cNvSpPr txBox="1"/>
          <p:nvPr/>
        </p:nvSpPr>
        <p:spPr>
          <a:xfrm>
            <a:off x="8437956" y="4158216"/>
            <a:ext cx="1647325" cy="2002026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9137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9"/>
          <p:cNvSpPr/>
          <p:nvPr/>
        </p:nvSpPr>
        <p:spPr>
          <a:xfrm>
            <a:off x="3004965" y="2092563"/>
            <a:ext cx="1277246" cy="356034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41004" y="2121152"/>
            <a:ext cx="1005170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5" name="任意多边形 11"/>
          <p:cNvSpPr/>
          <p:nvPr/>
        </p:nvSpPr>
        <p:spPr>
          <a:xfrm>
            <a:off x="2987348" y="2826487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TextBox 44"/>
          <p:cNvSpPr txBox="1"/>
          <p:nvPr/>
        </p:nvSpPr>
        <p:spPr>
          <a:xfrm>
            <a:off x="3130258" y="3211046"/>
            <a:ext cx="980001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45%</a:t>
            </a:r>
            <a:endParaRPr lang="zh-CN" altLang="en-US" sz="2400" kern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7" name="Freeform 8"/>
          <p:cNvSpPr/>
          <p:nvPr/>
        </p:nvSpPr>
        <p:spPr bwMode="auto">
          <a:xfrm rot="18900000">
            <a:off x="4947756" y="3236955"/>
            <a:ext cx="1321552" cy="718346"/>
          </a:xfrm>
          <a:custGeom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DA251D"/>
          </a:solidFill>
          <a:ln w="3175" cap="flat">
            <a:noFill/>
            <a:prstDash val="solid"/>
            <a:miter lim="800000"/>
          </a:ln>
        </p:spPr>
        <p:txBody>
          <a:bodyPr vert="horz" wrap="square" lIns="92333" tIns="46166" rIns="92333" bIns="46166" numCol="1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圆角矩形 14"/>
          <p:cNvSpPr/>
          <p:nvPr/>
        </p:nvSpPr>
        <p:spPr>
          <a:xfrm>
            <a:off x="4875695" y="2092563"/>
            <a:ext cx="1277246" cy="356034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11734" y="2121152"/>
            <a:ext cx="1005170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0" name="任意多边形 16"/>
          <p:cNvSpPr/>
          <p:nvPr/>
        </p:nvSpPr>
        <p:spPr>
          <a:xfrm>
            <a:off x="4858078" y="2826487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TextBox 44"/>
          <p:cNvSpPr txBox="1"/>
          <p:nvPr/>
        </p:nvSpPr>
        <p:spPr>
          <a:xfrm>
            <a:off x="5000988" y="3211046"/>
            <a:ext cx="980001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55%</a:t>
            </a:r>
            <a:endParaRPr lang="zh-CN" altLang="en-US" sz="2400" kern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2" name="Freeform 8"/>
          <p:cNvSpPr/>
          <p:nvPr/>
        </p:nvSpPr>
        <p:spPr bwMode="auto">
          <a:xfrm rot="18900000">
            <a:off x="6847727" y="3236955"/>
            <a:ext cx="1321552" cy="718346"/>
          </a:xfrm>
          <a:custGeom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DA251D"/>
          </a:solidFill>
          <a:ln w="3175" cap="flat">
            <a:noFill/>
            <a:prstDash val="solid"/>
            <a:miter lim="800000"/>
          </a:ln>
        </p:spPr>
        <p:txBody>
          <a:bodyPr vert="horz" wrap="square" lIns="92333" tIns="46166" rIns="92333" bIns="46166" numCol="1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圆角矩形 19"/>
          <p:cNvSpPr/>
          <p:nvPr/>
        </p:nvSpPr>
        <p:spPr>
          <a:xfrm>
            <a:off x="6775666" y="2092563"/>
            <a:ext cx="1277246" cy="356034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11705" y="2121152"/>
            <a:ext cx="1005170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任意多边形 21"/>
          <p:cNvSpPr/>
          <p:nvPr/>
        </p:nvSpPr>
        <p:spPr>
          <a:xfrm>
            <a:off x="6758049" y="2826487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TextBox 44"/>
          <p:cNvSpPr txBox="1"/>
          <p:nvPr/>
        </p:nvSpPr>
        <p:spPr>
          <a:xfrm>
            <a:off x="6900959" y="3211046"/>
            <a:ext cx="980001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60%</a:t>
            </a:r>
            <a:endParaRPr lang="zh-CN" altLang="en-US" sz="2400" kern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7" name="Freeform 8"/>
          <p:cNvSpPr/>
          <p:nvPr/>
        </p:nvSpPr>
        <p:spPr bwMode="auto">
          <a:xfrm rot="18900000">
            <a:off x="8776939" y="3236955"/>
            <a:ext cx="1321552" cy="718346"/>
          </a:xfrm>
          <a:custGeom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DA251D"/>
          </a:solidFill>
          <a:ln w="3175" cap="flat">
            <a:noFill/>
            <a:prstDash val="solid"/>
            <a:miter lim="800000"/>
          </a:ln>
        </p:spPr>
        <p:txBody>
          <a:bodyPr vert="horz" wrap="square" lIns="92333" tIns="46166" rIns="92333" bIns="46166" numCol="1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圆角矩形 24"/>
          <p:cNvSpPr/>
          <p:nvPr/>
        </p:nvSpPr>
        <p:spPr>
          <a:xfrm>
            <a:off x="8704878" y="2092563"/>
            <a:ext cx="1277246" cy="356034"/>
          </a:xfrm>
          <a:prstGeom prst="roundRect">
            <a:avLst>
              <a:gd name="adj" fmla="val 2268"/>
            </a:avLst>
          </a:prstGeom>
          <a:solidFill>
            <a:srgbClr val="DA251D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40917" y="2121152"/>
            <a:ext cx="1005170" cy="33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zh-CN" altLang="en-US" sz="16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 sz="16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任意多边形 26"/>
          <p:cNvSpPr/>
          <p:nvPr/>
        </p:nvSpPr>
        <p:spPr>
          <a:xfrm>
            <a:off x="8687261" y="2826487"/>
            <a:ext cx="1071398" cy="1089238"/>
          </a:xfrm>
          <a:custGeom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TextBox 44"/>
          <p:cNvSpPr txBox="1"/>
          <p:nvPr/>
        </p:nvSpPr>
        <p:spPr>
          <a:xfrm>
            <a:off x="8830171" y="3211046"/>
            <a:ext cx="980001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80%</a:t>
            </a:r>
            <a:endParaRPr lang="zh-CN" altLang="en-US" sz="2400" kern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917" p14:dur="900">
        <p14:warp dir="in"/>
      </p:transition>
    </mc:Choice>
    <mc:Fallback>
      <p:transition spd="slow" advTm="49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332E-07 0.03888 L 3.07332E-07 -0.14811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30000" decel="3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3.07332E-07 0.03819 L 3.07332E-07 -2.88128E-06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9071E-06 0.03888 L 4.69071E-06 -0.14811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69071E-06 0.03819 L 4.69071E-06 -2.88128E-06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531E-06 -0.0398 L 3.18531E-06 0.14812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18531E-06 -0.0398 L 3.18531E-06 -1.91159E-06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131E-06 -0.0398 L -2.43131E-06 0.14812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43131E-06 -0.0398 L -2.43131E-06 -1.91159E-06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14E-06 -0.0398 L -2.10314E-06 0.14812" pathEditMode="relative" rAng="0" ptsTypes="AA">
                                      <p:cBhvr>
                                        <p:cTn id="5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10314E-06 -0.0398 L -2.10314E-06 -1.91159E-06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8112E-06 0.03888 L -4.98112E-06 -0.14811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98112E-06 0.03819 L -4.98112E-06 -2.88128E-06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981E-06 -0.0398 L 4.16981E-06 0.14812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981E-06 -0.0398 L 4.16981E-06 -1.91159E-06" pathEditMode="relative" rAng="0" ptsTypes="AA">
                                      <p:cBhvr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9183E-06 0.03888 L 1.29183E-06 -0.14811" pathEditMode="relative" rAng="0" ptsTypes="AA">
                                      <p:cBhvr>
                                        <p:cTn id="76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9183E-06 0.03819 L 1.29183E-06 -2.88128E-06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0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  <p:bldP spid="12" grpId="0"/>
      <p:bldP spid="13" grpId="0" animBg="1"/>
      <p:bldP spid="13" grpId="1" animBg="1"/>
      <p:bldP spid="13" grpId="2" animBg="1"/>
      <p:bldP spid="14" grpId="0"/>
      <p:bldP spid="15" grpId="0" animBg="1"/>
      <p:bldP spid="15" grpId="1" animBg="1"/>
      <p:bldP spid="15" grpId="2" animBg="1"/>
      <p:bldP spid="16" grpId="0"/>
      <p:bldP spid="17" grpId="0" animBg="1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  <p:bldP spid="22" grpId="0" animBg="1"/>
      <p:bldP spid="23" grpId="0" animBg="1"/>
      <p:bldP spid="23" grpId="1" animBg="1"/>
      <p:bldP spid="23" grpId="2" animBg="1"/>
      <p:bldP spid="24" grpId="0"/>
      <p:bldP spid="25" grpId="0" animBg="1"/>
      <p:bldP spid="25" grpId="1" animBg="1"/>
      <p:bldP spid="25" grpId="2" animBg="1"/>
      <p:bldP spid="26" grpId="0"/>
      <p:bldP spid="27" grpId="0" animBg="1"/>
      <p:bldP spid="28" grpId="0" animBg="1"/>
      <p:bldP spid="28" grpId="1" animBg="1"/>
      <p:bldP spid="28" grpId="2" animBg="1"/>
      <p:bldP spid="29" grpId="0"/>
      <p:bldP spid="30" grpId="0" animBg="1"/>
      <p:bldP spid="30" grpId="1" animBg="1"/>
      <p:bldP spid="30" grpId="2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44546A">
                      <a:lumMod val="50000"/>
                    </a:srgb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工作回顾</a:t>
              </a:r>
              <a:endParaRPr lang="zh-CN" altLang="en-US" sz="3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4822060" y="1966313"/>
            <a:ext cx="2926961" cy="2926961"/>
            <a:chOff x="4186204" y="1820665"/>
            <a:chExt cx="3903518" cy="3903518"/>
          </a:xfrm>
        </p:grpSpPr>
        <p:sp>
          <p:nvSpPr>
            <p:cNvPr id="6" name="椭圆 5"/>
            <p:cNvSpPr/>
            <p:nvPr/>
          </p:nvSpPr>
          <p:spPr>
            <a:xfrm>
              <a:off x="4186204" y="1820665"/>
              <a:ext cx="3903518" cy="39035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015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48564" y="2383025"/>
              <a:ext cx="2778798" cy="2778798"/>
            </a:xfrm>
            <a:prstGeom prst="ellipse">
              <a:avLst/>
            </a:prstGeom>
            <a:solidFill>
              <a:srgbClr val="DA251D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015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7180493" y="2243546"/>
            <a:ext cx="480699" cy="48069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85595" y="4135345"/>
            <a:ext cx="480699" cy="48069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31312" y="2231827"/>
            <a:ext cx="480699" cy="48069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04786" y="4135345"/>
            <a:ext cx="480699" cy="48069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015">
              <a:solidFill>
                <a:srgbClr val="C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0244" y="2343251"/>
            <a:ext cx="489930" cy="3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150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150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9381" y="4242769"/>
            <a:ext cx="489930" cy="3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150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 sz="150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1313" y="2337120"/>
            <a:ext cx="489930" cy="3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150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150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07463" y="4249654"/>
            <a:ext cx="489930" cy="3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150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150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84281" y="2259907"/>
            <a:ext cx="2493164" cy="125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3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84281" y="1948802"/>
            <a:ext cx="1978933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84281" y="4219202"/>
            <a:ext cx="2493164" cy="1256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3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84281" y="3927141"/>
            <a:ext cx="1798000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95778" y="4219201"/>
            <a:ext cx="2491022" cy="129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>
              <a:lnSpc>
                <a:spcPct val="150000"/>
              </a:lnSpc>
            </a:pPr>
            <a:r>
              <a:rPr lang="zh-CN" altLang="en-US" sz="13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0142" y="3927141"/>
            <a:ext cx="1746658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95778" y="2259907"/>
            <a:ext cx="2491022" cy="129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765">
              <a:lnSpc>
                <a:spcPct val="150000"/>
              </a:lnSpc>
            </a:pPr>
            <a:r>
              <a:rPr lang="zh-CN" altLang="en-US" sz="13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点击输入文字内容，点击输入文字内容，点击输入文字内容。点击输入文字内容，点击输入文字内容，点击输入文字内容。</a:t>
            </a:r>
            <a:endParaRPr lang="en-US" altLang="zh-CN" sz="130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37556" y="1948802"/>
            <a:ext cx="194924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prstClr val="black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4508" y="2891309"/>
            <a:ext cx="1317835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重点概括</a:t>
            </a:r>
            <a:endParaRPr lang="zh-CN" altLang="en-US" sz="3200">
              <a:solidFill>
                <a:srgbClr val="FFFFFF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674" p14:dur="900">
        <p14:warp dir="in"/>
      </p:transition>
    </mc:Choice>
    <mc:Fallback>
      <p:transition spd="slow" advTm="36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043E-06 -4.67947E-06 L -0.12762 0.18654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1" y="932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6872E-06 -3.25619E-06 L 0.11838 0.18862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2" y="941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2059E-08 3.25156E-06 L 0.12137 -0.18144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-907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8017E-06 3.25156E-06 L -0.12814 -0.18144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7" y="-907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-1"/>
            <a:ext cx="12187593" cy="6858001"/>
          </a:xfrm>
          <a:prstGeom prst="rect">
            <a:avLst/>
          </a:prstGeom>
        </p:spPr>
      </p:pic>
      <p:pic>
        <p:nvPicPr>
          <p:cNvPr id="11" name="图片 28" descr="C_10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5400000">
            <a:off x="3174421" y="3834355"/>
            <a:ext cx="5946019" cy="10127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 bwMode="auto">
          <a:xfrm>
            <a:off x="6243878" y="1969242"/>
            <a:ext cx="1295352" cy="32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defTabSz="913765">
              <a:spcBef>
                <a:spcPct val="50000"/>
              </a:spcBef>
            </a:pPr>
            <a:r>
              <a:rPr lang="zh-CN" altLang="en-US" sz="5400" spc="600">
                <a:solidFill>
                  <a:srgbClr val="44546A">
                    <a:lumMod val="50000"/>
                  </a:srgb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自我评价</a:t>
            </a:r>
            <a:endParaRPr lang="zh-CN" altLang="en-US" sz="5400" spc="600">
              <a:solidFill>
                <a:srgbClr val="44546A">
                  <a:lumMod val="50000"/>
                </a:srgbClr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79730" y="2810314"/>
            <a:ext cx="1203823" cy="1238959"/>
            <a:chOff x="5400509" y="1921391"/>
            <a:chExt cx="547854" cy="563844"/>
          </a:xfrm>
        </p:grpSpPr>
        <p:sp>
          <p:nvSpPr>
            <p:cNvPr id="14" name="Freeform 5"/>
            <p:cNvSpPr>
              <a:spLocks noChangeArrowheads="1"/>
            </p:cNvSpPr>
            <p:nvPr/>
          </p:nvSpPr>
          <p:spPr bwMode="auto">
            <a:xfrm>
              <a:off x="5400509" y="1921391"/>
              <a:ext cx="547854" cy="563844"/>
            </a:xfrm>
            <a:custGeom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/>
              <a:endParaRPr lang="zh-CN" altLang="en-US" sz="16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文本框 151"/>
            <p:cNvSpPr txBox="1">
              <a:spLocks noChangeArrowheads="1"/>
            </p:cNvSpPr>
            <p:nvPr/>
          </p:nvSpPr>
          <p:spPr bwMode="auto">
            <a:xfrm>
              <a:off x="5440440" y="1921391"/>
              <a:ext cx="462165" cy="508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 defTabSz="913765"/>
              <a:r>
                <a:rPr lang="zh-CN" altLang="en-US" sz="540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en-US" sz="5400">
                <a:solidFill>
                  <a:srgbClr val="44546A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6" name="Text Box 160"/>
          <p:cNvSpPr txBox="1">
            <a:spLocks noChangeArrowheads="1"/>
          </p:cNvSpPr>
          <p:nvPr/>
        </p:nvSpPr>
        <p:spPr bwMode="auto">
          <a:xfrm>
            <a:off x="105736" y="130600"/>
            <a:ext cx="2259273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sz="4800">
                <a:solidFill>
                  <a:srgbClr val="44546A">
                    <a:lumMod val="50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第二章</a:t>
            </a:r>
            <a:endParaRPr lang="zh-CN" altLang="en-US" sz="4800">
              <a:solidFill>
                <a:srgbClr val="44546A">
                  <a:lumMod val="50000"/>
                </a:srgb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810" y="-380192"/>
            <a:ext cx="3809986" cy="38099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9897" y="495286"/>
            <a:ext cx="1828381" cy="9141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084" flipH="1">
            <a:off x="4658929" y="885941"/>
            <a:ext cx="1828381" cy="9141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620" p14:dur="900">
        <p14:warp dir="in"/>
      </p:transition>
    </mc:Choice>
    <mc:Fallback>
      <p:transition spd="slow" advTm="46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205591" y="1306592"/>
            <a:ext cx="1295352" cy="5145989"/>
            <a:chOff x="1041563" y="1465921"/>
            <a:chExt cx="1295652" cy="5147180"/>
          </a:xfrm>
        </p:grpSpPr>
        <p:sp>
          <p:nvSpPr>
            <p:cNvPr id="8" name="矩形 7"/>
            <p:cNvSpPr/>
            <p:nvPr/>
          </p:nvSpPr>
          <p:spPr bwMode="auto">
            <a:xfrm>
              <a:off x="1041563" y="2596890"/>
              <a:ext cx="1295652" cy="21709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defTabSz="913765">
                <a:spcBef>
                  <a:spcPct val="50000"/>
                </a:spcBef>
              </a:pPr>
              <a:r>
                <a:rPr lang="zh-CN" altLang="en-US" sz="3600">
                  <a:solidFill>
                    <a:srgbClr val="000000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自我评价</a:t>
              </a:r>
              <a:endParaRPr lang="zh-CN" altLang="en-US" sz="3600">
                <a:solidFill>
                  <a:srgbClr val="00000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9" name="图片 28" descr="C_108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 bwMode="auto">
            <a:xfrm rot="5400000">
              <a:off x="-1376393" y="3995678"/>
              <a:ext cx="5147180" cy="87665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5" name="直接连接符 4"/>
          <p:cNvCxnSpPr/>
          <p:nvPr/>
        </p:nvCxnSpPr>
        <p:spPr bwMode="auto">
          <a:xfrm flipH="1">
            <a:off x="6249643" y="3903369"/>
            <a:ext cx="0" cy="82859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17500"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</p:cxnSp>
      <p:cxnSp>
        <p:nvCxnSpPr>
          <p:cNvPr id="6" name="直接连接符 5"/>
          <p:cNvCxnSpPr/>
          <p:nvPr/>
        </p:nvCxnSpPr>
        <p:spPr bwMode="auto">
          <a:xfrm flipH="1">
            <a:off x="6249643" y="2682375"/>
            <a:ext cx="0" cy="81899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17500"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</p:cxnSp>
      <p:sp>
        <p:nvSpPr>
          <p:cNvPr id="10" name="矩形 9"/>
          <p:cNvSpPr/>
          <p:nvPr/>
        </p:nvSpPr>
        <p:spPr>
          <a:xfrm>
            <a:off x="6798205" y="2289864"/>
            <a:ext cx="3001632" cy="621742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8685" y="3259334"/>
            <a:ext cx="2321921" cy="334038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 eaLnBrk="0" hangingPunct="0"/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8205" y="4693107"/>
            <a:ext cx="3001632" cy="621742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8682" y="2017481"/>
            <a:ext cx="2121944" cy="334038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 eaLnBrk="0" hangingPunct="0"/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8205" y="3521963"/>
            <a:ext cx="3001632" cy="621742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>
              <a:lnSpc>
                <a:spcPct val="150000"/>
              </a:lnSpc>
            </a:pPr>
            <a:r>
              <a:rPr lang="zh-CN" altLang="en-US" sz="1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点击输入文字内容，点击输入文字内容，点击输入文字内容。</a:t>
            </a:r>
            <a:endParaRPr lang="en-US" altLang="zh-CN" sz="13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8685" y="4432031"/>
            <a:ext cx="2700437" cy="334038"/>
          </a:xfrm>
          <a:prstGeom prst="rect">
            <a:avLst/>
          </a:prstGeom>
          <a:noFill/>
          <a:ln>
            <a:noFill/>
          </a:ln>
        </p:spPr>
        <p:txBody>
          <a:bodyPr wrap="square" lIns="56551" tIns="28275" rIns="56551" bIns="28275">
            <a:spAutoFit/>
          </a:bodyPr>
          <a:lstStyle/>
          <a:p>
            <a:pPr algn="just" defTabSz="913765" eaLnBrk="0" hangingPunct="0"/>
            <a:r>
              <a:rPr lang="zh-CN" altLang="en-US">
                <a:solidFill>
                  <a:srgbClr val="0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输入标题</a:t>
            </a:r>
            <a:endParaRPr lang="zh-CN" altLang="en-US">
              <a:solidFill>
                <a:srgbClr val="0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6" name="圆角矩形 12"/>
          <p:cNvSpPr/>
          <p:nvPr/>
        </p:nvSpPr>
        <p:spPr>
          <a:xfrm>
            <a:off x="2930411" y="2240270"/>
            <a:ext cx="2565009" cy="3092895"/>
          </a:xfrm>
          <a:prstGeom prst="roundRect">
            <a:avLst>
              <a:gd name="adj" fmla="val 2268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015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5474" y="2324483"/>
            <a:ext cx="2434882" cy="2924467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  <a:effectLst>
            <a:innerShdw blurRad="177800" dist="50800" dir="135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635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947377" y="2102183"/>
            <a:ext cx="602375" cy="602375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54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960119" y="3320607"/>
            <a:ext cx="602375" cy="602375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54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60119" y="4676004"/>
            <a:ext cx="602375" cy="602375"/>
          </a:xfrm>
          <a:prstGeom prst="ellipse">
            <a:avLst/>
          </a:prstGeom>
          <a:solidFill>
            <a:srgbClr val="DA251D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54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6120742" y="2280033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6103915" y="3518268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6103914" y="4853591"/>
            <a:ext cx="301295" cy="307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765"/>
            <a:r>
              <a:rPr lang="en-US" altLang="zh-CN" sz="2000">
                <a:solidFill>
                  <a:srgbClr val="0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2000">
              <a:solidFill>
                <a:srgbClr val="000000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8890" p14:dur="900">
        <p14:warp dir="in"/>
      </p:transition>
    </mc:Choice>
    <mc:Fallback>
      <p:transition spd="slow" advTm="88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629E-06 -0.03981 L 2.30629E-06 0.14811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30629E-06 -0.03981 L 2.30629E-06 3.00625E-06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629E-06 3.00625E-06 L -0.10627 -0.12752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-6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1.85605E-06 L -0.15914 -1.85605E-06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85605E-06 L 3.48483E-06 -1.85605E-06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50891E-06 L -0.15914 1.50891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50891E-06 L 1.68251E-06 1.50891E-06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2.07359E-06 L -0.15914 2.07359E-06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3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2.07359E-06 L 1.68251E-06 2.07359E-06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6" grpId="1" animBg="1"/>
      <p:bldP spid="16" grpId="2" animBg="1"/>
      <p:bldP spid="17" grpId="0" animBg="1"/>
      <p:bldP spid="17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/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  <p:tag name="TIMING" val="|2.7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218</Paragraphs>
  <Slides>23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43">
      <vt:lpstr>Arial</vt:lpstr>
      <vt:lpstr>Calibri</vt:lpstr>
      <vt:lpstr>宋体</vt:lpstr>
      <vt:lpstr>ITC Avant Garde Std Bk</vt:lpstr>
      <vt:lpstr>等线 Light</vt:lpstr>
      <vt:lpstr>等线</vt:lpstr>
      <vt:lpstr>隶书</vt:lpstr>
      <vt:lpstr>方正字迹-吕建德字体</vt:lpstr>
      <vt:lpstr>方正清刻本悦宋简体</vt:lpstr>
      <vt:lpstr>华文新魏</vt:lpstr>
      <vt:lpstr>微软雅黑</vt:lpstr>
      <vt:lpstr>叶根友刀锋黑草</vt:lpstr>
      <vt:lpstr>叶根友行书繁</vt:lpstr>
      <vt:lpstr>方正苏新诗柳楷简体</vt:lpstr>
      <vt:lpstr>方正汉真广标简体</vt:lpstr>
      <vt:lpstr>Roboto</vt:lpstr>
      <vt:lpstr>华文黑体</vt:lpstr>
      <vt:lpstr>华文宋体</vt:lpstr>
      <vt:lpstr>Clear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4</cp:revision>
  <dcterms:created xsi:type="dcterms:W3CDTF">2018-04-04T06:33:00Z</dcterms:created>
  <dcterms:modified xsi:type="dcterms:W3CDTF">2023-10-16T16:20:42Z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