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Override1.xml" ContentType="application/vnd.openxmlformats-officedocument.themeOverride+xml"/>
  <Override PartName="/ppt/theme/themeOverride10.xml" ContentType="application/vnd.openxmlformats-officedocument.themeOverride+xml"/>
  <Override PartName="/ppt/theme/themeOverride11.xml" ContentType="application/vnd.openxmlformats-officedocument.themeOverride+xml"/>
  <Override PartName="/ppt/theme/themeOverride12.xml" ContentType="application/vnd.openxmlformats-officedocument.themeOverride+xml"/>
  <Override PartName="/ppt/theme/themeOverride13.xml" ContentType="application/vnd.openxmlformats-officedocument.themeOverride+xml"/>
  <Override PartName="/ppt/theme/themeOverride14.xml" ContentType="application/vnd.openxmlformats-officedocument.themeOverride+xml"/>
  <Override PartName="/ppt/theme/themeOverride15.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Override8.xml" ContentType="application/vnd.openxmlformats-officedocument.themeOverride+xml"/>
  <Override PartName="/ppt/theme/themeOverride9.xml" ContentType="application/vnd.openxmlformats-officedocument.themeOverrid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3.9-->
<p:presentation xmlns:r="http://schemas.openxmlformats.org/officeDocument/2006/relationships" xmlns:a="http://schemas.openxmlformats.org/drawingml/2006/main" xmlns:p="http://schemas.openxmlformats.org/presentationml/2006/main">
  <p:sldMasterIdLst>
    <p:sldMasterId id="2147483648" r:id="rId1"/>
    <p:sldMasterId id="2147483650" r:id="rId2"/>
  </p:sldMasterIdLst>
  <p:notesMasterIdLst>
    <p:notesMasterId r:id="rId3"/>
  </p:notesMasterIdLst>
  <p:handoutMasterIdLst>
    <p:handoutMasterId r:id="rId4"/>
  </p:handoutMasterIdLst>
  <p:sldIdLst>
    <p:sldId id="257" r:id="rId5"/>
    <p:sldId id="259" r:id="rId6"/>
    <p:sldId id="258" r:id="rId7"/>
    <p:sldId id="263" r:id="rId8"/>
    <p:sldId id="264" r:id="rId9"/>
    <p:sldId id="265" r:id="rId10"/>
    <p:sldId id="272" r:id="rId11"/>
    <p:sldId id="274" r:id="rId12"/>
    <p:sldId id="273" r:id="rId13"/>
    <p:sldId id="279" r:id="rId14"/>
    <p:sldId id="275" r:id="rId15"/>
    <p:sldId id="276" r:id="rId16"/>
    <p:sldId id="277" r:id="rId17"/>
    <p:sldId id="268" r:id="rId18"/>
    <p:sldId id="282" r:id="rId19"/>
    <p:sldId id="280" r:id="rId20"/>
    <p:sldId id="283" r:id="rId21"/>
    <p:sldId id="284" r:id="rId22"/>
    <p:sldId id="285" r:id="rId23"/>
    <p:sldId id="286" r:id="rId24"/>
    <p:sldId id="281" r:id="rId25"/>
    <p:sldId id="287" r:id="rId26"/>
    <p:sldId id="269" r:id="rId27"/>
    <p:sldId id="270" r:id="rId28"/>
    <p:sldId id="288" r:id="rId29"/>
  </p:sldIdLst>
  <p:sldSz cx="12192000" cy="6858000"/>
  <p:notesSz cx="7103745" cy="10234295"/>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showPr showNarration="1">
    <p:present/>
    <p:extLs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830" autoAdjust="0"/>
    <p:restoredTop sz="94660"/>
  </p:normalViewPr>
  <p:slideViewPr>
    <p:cSldViewPr snapToGrid="0">
      <p:cViewPr varScale="1">
        <p:scale>
          <a:sx n="110" d="100"/>
          <a:sy n="110" d="100"/>
        </p:scale>
        <p:origin x="468" y="108"/>
      </p:cViewPr>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6.xml" /><Relationship Id="rId11" Type="http://schemas.openxmlformats.org/officeDocument/2006/relationships/slide" Target="slides/slide7.xml" /><Relationship Id="rId12" Type="http://schemas.openxmlformats.org/officeDocument/2006/relationships/slide" Target="slides/slide8.xml" /><Relationship Id="rId13" Type="http://schemas.openxmlformats.org/officeDocument/2006/relationships/slide" Target="slides/slide9.xml" /><Relationship Id="rId14" Type="http://schemas.openxmlformats.org/officeDocument/2006/relationships/slide" Target="slides/slide10.xml" /><Relationship Id="rId15" Type="http://schemas.openxmlformats.org/officeDocument/2006/relationships/slide" Target="slides/slide11.xml" /><Relationship Id="rId16" Type="http://schemas.openxmlformats.org/officeDocument/2006/relationships/slide" Target="slides/slide12.xml" /><Relationship Id="rId17" Type="http://schemas.openxmlformats.org/officeDocument/2006/relationships/slide" Target="slides/slide13.xml" /><Relationship Id="rId18" Type="http://schemas.openxmlformats.org/officeDocument/2006/relationships/slide" Target="slides/slide14.xml" /><Relationship Id="rId19" Type="http://schemas.openxmlformats.org/officeDocument/2006/relationships/slide" Target="slides/slide15.xml" /><Relationship Id="rId2" Type="http://schemas.openxmlformats.org/officeDocument/2006/relationships/slideMaster" Target="slideMasters/slideMaster2.xml" /><Relationship Id="rId20" Type="http://schemas.openxmlformats.org/officeDocument/2006/relationships/slide" Target="slides/slide16.xml" /><Relationship Id="rId21" Type="http://schemas.openxmlformats.org/officeDocument/2006/relationships/slide" Target="slides/slide17.xml" /><Relationship Id="rId22" Type="http://schemas.openxmlformats.org/officeDocument/2006/relationships/slide" Target="slides/slide18.xml" /><Relationship Id="rId23" Type="http://schemas.openxmlformats.org/officeDocument/2006/relationships/slide" Target="slides/slide19.xml" /><Relationship Id="rId24" Type="http://schemas.openxmlformats.org/officeDocument/2006/relationships/slide" Target="slides/slide20.xml" /><Relationship Id="rId25" Type="http://schemas.openxmlformats.org/officeDocument/2006/relationships/slide" Target="slides/slide21.xml" /><Relationship Id="rId26" Type="http://schemas.openxmlformats.org/officeDocument/2006/relationships/slide" Target="slides/slide22.xml" /><Relationship Id="rId27" Type="http://schemas.openxmlformats.org/officeDocument/2006/relationships/slide" Target="slides/slide23.xml" /><Relationship Id="rId28" Type="http://schemas.openxmlformats.org/officeDocument/2006/relationships/slide" Target="slides/slide24.xml" /><Relationship Id="rId29" Type="http://schemas.openxmlformats.org/officeDocument/2006/relationships/slide" Target="slides/slide25.xml" /><Relationship Id="rId3" Type="http://schemas.openxmlformats.org/officeDocument/2006/relationships/notesMaster" Target="notesMasters/notesMaster1.xml" /><Relationship Id="rId30" Type="http://schemas.openxmlformats.org/officeDocument/2006/relationships/tags" Target="tags/tag16.xml" /><Relationship Id="rId31" Type="http://schemas.openxmlformats.org/officeDocument/2006/relationships/presProps" Target="presProps.xml" /><Relationship Id="rId32" Type="http://schemas.openxmlformats.org/officeDocument/2006/relationships/viewProps" Target="viewProps.xml" /><Relationship Id="rId33" Type="http://schemas.openxmlformats.org/officeDocument/2006/relationships/theme" Target="theme/theme1.xml" /><Relationship Id="rId34" Type="http://schemas.openxmlformats.org/officeDocument/2006/relationships/tableStyles" Target="tableStyles.xml" /><Relationship Id="rId4" Type="http://schemas.openxmlformats.org/officeDocument/2006/relationships/handoutMaster" Target="handoutMasters/handoutMaster1.xml" /><Relationship Id="rId5" Type="http://schemas.openxmlformats.org/officeDocument/2006/relationships/slide" Target="slides/slide1.xml" /><Relationship Id="rId6" Type="http://schemas.openxmlformats.org/officeDocument/2006/relationships/slide" Target="slides/slide2.xml" /><Relationship Id="rId7" Type="http://schemas.openxmlformats.org/officeDocument/2006/relationships/slide" Target="slides/slide3.xml" /><Relationship Id="rId8" Type="http://schemas.openxmlformats.org/officeDocument/2006/relationships/slide" Target="slides/slide4.xml" /><Relationship Id="rId9" Type="http://schemas.openxmlformats.org/officeDocument/2006/relationships/slide" Target="slides/slide5.xml" /></Relationships>
</file>

<file path=ppt/handoutMasters/_rels/handoutMaster1.xml.rels>&#65279;<?xml version="1.0" encoding="utf-8" standalone="yes"?><Relationships xmlns="http://schemas.openxmlformats.org/package/2006/relationships"><Relationship Id="rId1" Type="http://schemas.openxmlformats.org/officeDocument/2006/relationships/theme" Target="../theme/theme4.xml" /></Relationships>
</file>

<file path=ppt/handoutMasters/handoutMaster1.xml><?xml version="1.0" encoding="utf-8"?>
<p:handout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3188595" cy="574719"/>
          </a:xfrm>
          <a:prstGeom prst="rect">
            <a:avLst/>
          </a:prstGeom>
        </p:spPr>
        <p:txBody>
          <a:bodyPr vert="horz" lIns="91440" tIns="45720" rIns="91440" bIns="45720" rtlCol="0"/>
          <a:lstStyle>
            <a:lvl1pPr algn="l">
              <a:defRPr sz="1290"/>
            </a:lvl1pPr>
          </a:lstStyle>
          <a:p>
            <a:endParaRPr lang="zh-CN" altLang="en-US"/>
          </a:p>
        </p:txBody>
      </p:sp>
      <p:sp>
        <p:nvSpPr>
          <p:cNvPr id="3" name="日期占位符 2"/>
          <p:cNvSpPr>
            <a:spLocks noGrp="1"/>
          </p:cNvSpPr>
          <p:nvPr>
            <p:ph type="dt" sz="quarter" idx="1"/>
          </p:nvPr>
        </p:nvSpPr>
        <p:spPr>
          <a:xfrm>
            <a:off x="4167998" y="0"/>
            <a:ext cx="3188595" cy="574719"/>
          </a:xfrm>
          <a:prstGeom prst="rect">
            <a:avLst/>
          </a:prstGeom>
        </p:spPr>
        <p:txBody>
          <a:bodyPr vert="horz" lIns="91440" tIns="45720" rIns="91440" bIns="45720" rtlCol="0"/>
          <a:lstStyle>
            <a:lvl1pPr algn="r">
              <a:defRPr sz="1290"/>
            </a:lvl1pPr>
          </a:lstStyle>
          <a:p>
            <a:fld id="{0F9B84EA-7D68-4D60-9CB1-D50884785D1C}" type="datetimeFigureOut">
              <a:rPr lang="zh-CN" altLang="en-US" smtClean="0"/>
              <a:t/>
            </a:fld>
            <a:endParaRPr lang="zh-CN" altLang="en-US"/>
          </a:p>
        </p:txBody>
      </p:sp>
      <p:sp>
        <p:nvSpPr>
          <p:cNvPr id="4" name="页脚占位符 3"/>
          <p:cNvSpPr>
            <a:spLocks noGrp="1"/>
          </p:cNvSpPr>
          <p:nvPr>
            <p:ph type="ftr" sz="quarter" idx="2"/>
          </p:nvPr>
        </p:nvSpPr>
        <p:spPr>
          <a:xfrm>
            <a:off x="0" y="10879875"/>
            <a:ext cx="3188595" cy="574718"/>
          </a:xfrm>
          <a:prstGeom prst="rect">
            <a:avLst/>
          </a:prstGeom>
        </p:spPr>
        <p:txBody>
          <a:bodyPr vert="horz" lIns="91440" tIns="45720" rIns="91440" bIns="45720" rtlCol="0" anchor="b"/>
          <a:lstStyle>
            <a:lvl1pPr algn="l">
              <a:defRPr sz="1290"/>
            </a:lvl1pPr>
          </a:lstStyle>
          <a:p>
            <a:endParaRPr lang="zh-CN" altLang="en-US"/>
          </a:p>
        </p:txBody>
      </p:sp>
      <p:sp>
        <p:nvSpPr>
          <p:cNvPr id="5" name="灯片编号占位符 4"/>
          <p:cNvSpPr>
            <a:spLocks noGrp="1"/>
          </p:cNvSpPr>
          <p:nvPr>
            <p:ph type="sldNum" sz="quarter" idx="3"/>
          </p:nvPr>
        </p:nvSpPr>
        <p:spPr>
          <a:xfrm>
            <a:off x="4167998" y="10879875"/>
            <a:ext cx="3188595" cy="574718"/>
          </a:xfrm>
          <a:prstGeom prst="rect">
            <a:avLst/>
          </a:prstGeom>
        </p:spPr>
        <p:txBody>
          <a:bodyPr vert="horz" lIns="91440" tIns="45720" rIns="91440" bIns="45720" rtlCol="0" anchor="b"/>
          <a:lstStyle>
            <a:lvl1pPr algn="r">
              <a:defRPr sz="1290"/>
            </a:lvl1pPr>
          </a:lstStyle>
          <a:p>
            <a:fld id="{8D4E0FC9-F1F8-4FAE-9988-3BA365CFD46F}" type="slidenum">
              <a:rPr lang="zh-CN" altLang="en-US" smtClean="0"/>
              <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3.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1D992C9C-FFB9-42A5-8DE7-489EFD9334A2}"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CF0F1B49-05AE-48B3-A18D-382B8F9E2DAA}"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a:xfrm>
            <a:off x="838200" y="365125"/>
            <a:ext cx="10515600" cy="1325563"/>
          </a:xfrm>
        </p:spPr>
        <p:txBody>
          <a:bodyPr/>
          <a:lstStyle/>
          <a:p>
            <a:r>
              <a:rPr lang="zh-CN" altLang="en-US"/>
              <a:t>单击此处编辑母版标题样式</a:t>
            </a:r>
            <a:endParaRPr lang="zh-CN" altLang="en-US"/>
          </a:p>
        </p:txBody>
      </p:sp>
      <p:sp>
        <p:nvSpPr>
          <p:cNvPr id="3" name="内容占位符 2"/>
          <p:cNvSpPr>
            <a:spLocks noGrp="1"/>
          </p:cNvSpPr>
          <p:nvPr>
            <p:ph idx="1"/>
          </p:nvPr>
        </p:nvSpPr>
        <p:spPr>
          <a:xfrm>
            <a:off x="838200" y="1825625"/>
            <a:ext cx="10515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D9BB5D0-35E4-459D-AEF3-FE4D7C45CC19}" type="slidenum">
              <a:rPr lang="zh-CN" altLang="en-US" smtClean="0"/>
              <a:t/>
            </a:fld>
            <a:endParaRPr lang="zh-CN" altLang="en-US"/>
          </a:p>
        </p:txBody>
      </p:sp>
    </p:spTree>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a:xfrm>
            <a:off x="838200" y="365125"/>
            <a:ext cx="10515600" cy="1325563"/>
          </a:xfr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82F288E0-7875-42C4-84C8-98DBBD3BF4D2}" type="datetimeFigureOut">
              <a:rPr lang="zh-CN" altLang="en-US" smtClean="0"/>
              <a:t/>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7D9BB5D0-35E4-459D-AEF3-FE4D7C45CC19}" type="slidenum">
              <a:rPr lang="zh-CN" altLang="en-US" smtClean="0"/>
              <a:t/>
            </a:fld>
            <a:endParaRPr lang="zh-CN" altLang="en-US"/>
          </a:p>
        </p:txBody>
      </p:sp>
    </p:spTree>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a:xfrm>
            <a:off x="838200" y="6356350"/>
            <a:ext cx="2743200" cy="365125"/>
          </a:xfrm>
        </p:spPr>
        <p:txBody>
          <a:bodyPr/>
          <a:lstStyle/>
          <a:p>
            <a:fld id="{82F288E0-7875-42C4-84C8-98DBBD3BF4D2}" type="datetimeFigureOut">
              <a:rPr lang="zh-CN" altLang="en-US" smtClean="0"/>
              <a:t/>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7D9BB5D0-35E4-459D-AEF3-FE4D7C45CC19}" type="slidenum">
              <a:rPr lang="zh-CN" altLang="en-US" smtClean="0"/>
              <a:t/>
            </a:fld>
            <a:endParaRPr lang="zh-CN" altLang="en-US"/>
          </a:p>
        </p:txBody>
      </p:sp>
    </p:spTree>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标题和内容">
    <p:spTree>
      <p:nvGrpSpPr>
        <p:cNvPr id="1" name=""/>
        <p:cNvGrpSpPr/>
        <p:nvPr/>
      </p:nvGrpSpPr>
      <p:grpSpPr>
        <a:xfrm>
          <a:off x="0" y="0"/>
          <a:ext cx="0" cy="0"/>
        </a:xfrm>
      </p:grpSpPr>
    </p:spTree>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Main Title+ SubTitle+Number ">
    <p:spTree>
      <p:nvGrpSpPr>
        <p:cNvPr id="1" name=""/>
        <p:cNvGrpSpPr/>
        <p:nvPr/>
      </p:nvGrpSpPr>
      <p:grpSpPr>
        <a:xfrm>
          <a:off x="0" y="0"/>
          <a:ext cx="0" cy="0"/>
        </a:xfrm>
      </p:grpSpPr>
    </p:spTree>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cSld name="标题幻灯片">
    <p:spTree>
      <p:nvGrpSpPr>
        <p:cNvPr id="1" name=""/>
        <p:cNvGrpSpPr/>
        <p:nvPr/>
      </p:nvGrpSpPr>
      <p:grpSpPr>
        <a:xfrm>
          <a:off x="0" y="0"/>
          <a:ext cx="0" cy="0"/>
        </a:xfrm>
      </p:grpSpPr>
      <p:sp>
        <p:nvSpPr>
          <p:cNvPr id="2" name="标题 1"/>
          <p:cNvSpPr>
            <a:spLocks noGrp="1"/>
          </p:cNvSpPr>
          <p:nvPr>
            <p:ph type="ctrTitle"/>
          </p:nvPr>
        </p:nvSpPr>
        <p:spPr>
          <a:xfrm>
            <a:off x="914400" y="2130426"/>
            <a:ext cx="10363200" cy="1470025"/>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800" indent="0" algn="ctr">
              <a:buNone/>
              <a:defRPr>
                <a:solidFill>
                  <a:schemeClr val="tx1">
                    <a:tint val="75000"/>
                  </a:schemeClr>
                </a:solidFill>
              </a:defRPr>
            </a:lvl4pPr>
            <a:lvl5pPr marL="2438400" indent="0" algn="ctr">
              <a:buNone/>
              <a:defRPr>
                <a:solidFill>
                  <a:schemeClr val="tx1">
                    <a:tint val="75000"/>
                  </a:schemeClr>
                </a:solidFill>
              </a:defRPr>
            </a:lvl5pPr>
            <a:lvl6pPr marL="3048000" indent="0" algn="ctr">
              <a:buNone/>
              <a:defRPr>
                <a:solidFill>
                  <a:schemeClr val="tx1">
                    <a:tint val="75000"/>
                  </a:schemeClr>
                </a:solidFill>
              </a:defRPr>
            </a:lvl6pPr>
            <a:lvl7pPr marL="3657600" indent="0" algn="ctr">
              <a:buNone/>
              <a:defRPr>
                <a:solidFill>
                  <a:schemeClr val="tx1">
                    <a:tint val="75000"/>
                  </a:schemeClr>
                </a:solidFill>
              </a:defRPr>
            </a:lvl7pPr>
            <a:lvl8pPr marL="4267200" indent="0" algn="ctr">
              <a:buNone/>
              <a:defRPr>
                <a:solidFill>
                  <a:schemeClr val="tx1">
                    <a:tint val="75000"/>
                  </a:schemeClr>
                </a:solidFill>
              </a:defRPr>
            </a:lvl8pPr>
            <a:lvl9pPr marL="48768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
            </a:fld>
            <a:endParaRPr lang="zh-CN" altLang="en-US"/>
          </a:p>
        </p:txBody>
      </p:sp>
    </p:spTree>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heme" Target="../theme/theme1.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slideLayout" Target="../slideLayouts/slideLayout3.xml" /><Relationship Id="rId3" Type="http://schemas.openxmlformats.org/officeDocument/2006/relationships/slideLayout" Target="../slideLayouts/slideLayout4.xml" /><Relationship Id="rId4" Type="http://schemas.openxmlformats.org/officeDocument/2006/relationships/slideLayout" Target="../slideLayouts/slideLayout5.xml" /><Relationship Id="rId5" Type="http://schemas.openxmlformats.org/officeDocument/2006/relationships/slideLayout" Target="../slideLayouts/slideLayout6.xml" /><Relationship Id="rId6" Type="http://schemas.openxmlformats.org/officeDocument/2006/relationships/slideLayout" Target="../slideLayouts/slideLayout7.xml" /><Relationship Id="rId7" Type="http://schemas.openxmlformats.org/officeDocument/2006/relationships/image" Target="../media/image1.png" /><Relationship Id="rId8" Type="http://schemas.openxmlformats.org/officeDocument/2006/relationships/theme" Target="../theme/theme2.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Lst>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p:bg>
      <p:bgRef idx="1001">
        <a:schemeClr val="bg1"/>
      </p:bgRef>
    </p:bg>
    <p:spTree>
      <p:nvGrpSpPr>
        <p:cNvPr id="1" name=""/>
        <p:cNvGrpSpPr/>
        <p:nvPr/>
      </p:nvGrpSpPr>
      <p:grpSpPr>
        <a:xfrm>
          <a:off x="0" y="0"/>
          <a:ext cx="0" cy="0"/>
        </a:xfrm>
      </p:grpSpPr>
      <p:pic>
        <p:nvPicPr>
          <p:cNvPr id="7" name="图片 6" descr="资源 61133"/>
          <p:cNvPicPr>
            <a:picLocks noChangeAspect="1"/>
          </p:cNvPicPr>
          <p:nvPr userDrawn="1"/>
        </p:nvPicPr>
        <p:blipFill>
          <a:blip r:embed="rId7"/>
          <a:stretch>
            <a:fillRect/>
          </a:stretch>
        </p:blipFill>
        <p:spPr>
          <a:xfrm>
            <a:off x="-12065" y="-6350"/>
            <a:ext cx="12218670" cy="6873875"/>
          </a:xfrm>
          <a:prstGeom prst="rect">
            <a:avLst/>
          </a:prstGeom>
        </p:spPr>
      </p:pic>
    </p:spTree>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Lst>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hemeOverride" Target="../theme/themeOverride1.xml" /><Relationship Id="rId3" Type="http://schemas.openxmlformats.org/officeDocument/2006/relationships/image" Target="../media/image2.png" /><Relationship Id="rId4" Type="http://schemas.openxmlformats.org/officeDocument/2006/relationships/image" Target="../media/image3.png" /><Relationship Id="rId5" Type="http://schemas.openxmlformats.org/officeDocument/2006/relationships/image" Target="../media/image4.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6.png" /><Relationship Id="rId3" Type="http://schemas.openxmlformats.org/officeDocument/2006/relationships/image" Target="../media/image7.png" /><Relationship Id="rId4" Type="http://schemas.openxmlformats.org/officeDocument/2006/relationships/image" Target="../media/image3.pn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hemeOverride" Target="../theme/themeOverride10.xml" /><Relationship Id="rId3" Type="http://schemas.openxmlformats.org/officeDocument/2006/relationships/image" Target="../media/image8.pn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hemeOverride" Target="../theme/themeOverride11.xml" /><Relationship Id="rId3" Type="http://schemas.openxmlformats.org/officeDocument/2006/relationships/image" Target="../media/image9.png" /><Relationship Id="rId4" Type="http://schemas.openxmlformats.org/officeDocument/2006/relationships/image" Target="../media/image10.png" /><Relationship Id="rId5" Type="http://schemas.openxmlformats.org/officeDocument/2006/relationships/image" Target="../media/image11.png" /><Relationship Id="rId6" Type="http://schemas.openxmlformats.org/officeDocument/2006/relationships/image" Target="../media/image12.png" /><Relationship Id="rId7" Type="http://schemas.openxmlformats.org/officeDocument/2006/relationships/image" Target="../media/image13.png" /><Relationship Id="rId8" Type="http://schemas.openxmlformats.org/officeDocument/2006/relationships/image" Target="../media/image8.pn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hemeOverride" Target="../theme/themeOverride12.xml" /><Relationship Id="rId3" Type="http://schemas.openxmlformats.org/officeDocument/2006/relationships/image" Target="../media/image8.pn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themeOverride" Target="../theme/themeOverride13.xml" /><Relationship Id="rId3" Type="http://schemas.openxmlformats.org/officeDocument/2006/relationships/image" Target="../media/image8.pn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8.pn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6.png" /><Relationship Id="rId3" Type="http://schemas.openxmlformats.org/officeDocument/2006/relationships/image" Target="../media/image7.png" /><Relationship Id="rId4" Type="http://schemas.openxmlformats.org/officeDocument/2006/relationships/image" Target="../media/image3.pn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8.pn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8.pn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8.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hemeOverride" Target="../theme/themeOverride2.xml" /><Relationship Id="rId3" Type="http://schemas.openxmlformats.org/officeDocument/2006/relationships/image" Target="../media/image1.png" /><Relationship Id="rId4" Type="http://schemas.openxmlformats.org/officeDocument/2006/relationships/image" Target="../media/image5.pn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image" Target="../media/image8.pn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6.png" /><Relationship Id="rId3" Type="http://schemas.openxmlformats.org/officeDocument/2006/relationships/image" Target="../media/image7.png" /><Relationship Id="rId4" Type="http://schemas.openxmlformats.org/officeDocument/2006/relationships/image" Target="../media/image3.pn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8.pn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themeOverride" Target="../theme/themeOverride14.xml" /><Relationship Id="rId3" Type="http://schemas.openxmlformats.org/officeDocument/2006/relationships/image" Target="../media/image8.pn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themeOverride" Target="../theme/themeOverride15.xml" /><Relationship Id="rId3" Type="http://schemas.openxmlformats.org/officeDocument/2006/relationships/image" Target="../media/image8.pn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png" /><Relationship Id="rId3" Type="http://schemas.openxmlformats.org/officeDocument/2006/relationships/image" Target="../media/image3.png" /><Relationship Id="rId4" Type="http://schemas.openxmlformats.org/officeDocument/2006/relationships/image" Target="../media/image4.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hemeOverride" Target="../theme/themeOverride3.xml" /><Relationship Id="rId3" Type="http://schemas.openxmlformats.org/officeDocument/2006/relationships/image" Target="../media/image6.png" /><Relationship Id="rId4" Type="http://schemas.openxmlformats.org/officeDocument/2006/relationships/image" Target="../media/image7.png" /><Relationship Id="rId5" Type="http://schemas.openxmlformats.org/officeDocument/2006/relationships/image" Target="../media/image3.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hemeOverride" Target="../theme/themeOverride4.xml" /><Relationship Id="rId3" Type="http://schemas.openxmlformats.org/officeDocument/2006/relationships/image" Target="../media/image8.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hemeOverride" Target="../theme/themeOverride5.xml" /><Relationship Id="rId3" Type="http://schemas.openxmlformats.org/officeDocument/2006/relationships/image" Target="../media/image8.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themeOverride" Target="../theme/themeOverride6.xml" /><Relationship Id="rId3" Type="http://schemas.openxmlformats.org/officeDocument/2006/relationships/image" Target="../media/image8.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3.xml" /><Relationship Id="rId10" Type="http://schemas.openxmlformats.org/officeDocument/2006/relationships/tags" Target="../tags/tag8.xml" /><Relationship Id="rId11" Type="http://schemas.openxmlformats.org/officeDocument/2006/relationships/tags" Target="../tags/tag9.xml" /><Relationship Id="rId12" Type="http://schemas.openxmlformats.org/officeDocument/2006/relationships/image" Target="../media/image8.png" /><Relationship Id="rId13" Type="http://schemas.openxmlformats.org/officeDocument/2006/relationships/tags" Target="../tags/tag10.xml" /><Relationship Id="rId2" Type="http://schemas.openxmlformats.org/officeDocument/2006/relationships/themeOverride" Target="../theme/themeOverride7.xml" /><Relationship Id="rId3" Type="http://schemas.openxmlformats.org/officeDocument/2006/relationships/tags" Target="../tags/tag1.xml" /><Relationship Id="rId4" Type="http://schemas.openxmlformats.org/officeDocument/2006/relationships/tags" Target="../tags/tag2.xml" /><Relationship Id="rId5" Type="http://schemas.openxmlformats.org/officeDocument/2006/relationships/tags" Target="../tags/tag3.xml" /><Relationship Id="rId6" Type="http://schemas.openxmlformats.org/officeDocument/2006/relationships/tags" Target="../tags/tag4.xml" /><Relationship Id="rId7" Type="http://schemas.openxmlformats.org/officeDocument/2006/relationships/tags" Target="../tags/tag5.xml" /><Relationship Id="rId8" Type="http://schemas.openxmlformats.org/officeDocument/2006/relationships/tags" Target="../tags/tag6.xml" /><Relationship Id="rId9" Type="http://schemas.openxmlformats.org/officeDocument/2006/relationships/tags" Target="../tags/tag7.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hemeOverride" Target="../theme/themeOverride8.xml" /><Relationship Id="rId3" Type="http://schemas.openxmlformats.org/officeDocument/2006/relationships/image" Target="../media/image8.png" /><Relationship Id="rId4" Type="http://schemas.openxmlformats.org/officeDocument/2006/relationships/tags" Target="../tags/tag11.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hemeOverride" Target="../theme/themeOverride9.xml" /><Relationship Id="rId3" Type="http://schemas.openxmlformats.org/officeDocument/2006/relationships/image" Target="../media/image8.pn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rgbClr val="BEEDBF"/>
        </a:solidFill>
        <a:effectLst/>
      </p:bgPr>
    </p:bg>
    <p:spTree>
      <p:nvGrpSpPr>
        <p:cNvPr id="1" name=""/>
        <p:cNvGrpSpPr/>
        <p:nvPr/>
      </p:nvGrpSpPr>
      <p:grpSpPr>
        <a:xfrm>
          <a:off x="0" y="0"/>
          <a:ext cx="0" cy="0"/>
        </a:xfrm>
      </p:grpSpPr>
      <p:pic>
        <p:nvPicPr>
          <p:cNvPr id="2" name="图片 1" descr="资源 11133"/>
          <p:cNvPicPr>
            <a:picLocks noChangeAspect="1"/>
          </p:cNvPicPr>
          <p:nvPr/>
        </p:nvPicPr>
        <p:blipFill>
          <a:blip r:embed="rId3"/>
          <a:stretch>
            <a:fillRect/>
          </a:stretch>
        </p:blipFill>
        <p:spPr>
          <a:xfrm>
            <a:off x="2656840" y="691515"/>
            <a:ext cx="6876415" cy="3084195"/>
          </a:xfrm>
          <a:prstGeom prst="rect">
            <a:avLst/>
          </a:prstGeom>
        </p:spPr>
      </p:pic>
      <p:pic>
        <p:nvPicPr>
          <p:cNvPr id="3" name="图片 2" descr="资源 81133"/>
          <p:cNvPicPr>
            <a:picLocks noChangeAspect="1"/>
          </p:cNvPicPr>
          <p:nvPr/>
        </p:nvPicPr>
        <p:blipFill>
          <a:blip r:embed="rId4"/>
          <a:stretch>
            <a:fillRect/>
          </a:stretch>
        </p:blipFill>
        <p:spPr>
          <a:xfrm>
            <a:off x="457835" y="414020"/>
            <a:ext cx="661035" cy="661035"/>
          </a:xfrm>
          <a:prstGeom prst="rect">
            <a:avLst/>
          </a:prstGeom>
        </p:spPr>
      </p:pic>
      <p:pic>
        <p:nvPicPr>
          <p:cNvPr id="4" name="图片 3" descr="资源 81133"/>
          <p:cNvPicPr>
            <a:picLocks noChangeAspect="1"/>
          </p:cNvPicPr>
          <p:nvPr/>
        </p:nvPicPr>
        <p:blipFill>
          <a:blip r:embed="rId4"/>
          <a:stretch>
            <a:fillRect/>
          </a:stretch>
        </p:blipFill>
        <p:spPr>
          <a:xfrm>
            <a:off x="1451610" y="2613025"/>
            <a:ext cx="448945" cy="448945"/>
          </a:xfrm>
          <a:prstGeom prst="rect">
            <a:avLst/>
          </a:prstGeom>
        </p:spPr>
      </p:pic>
      <p:pic>
        <p:nvPicPr>
          <p:cNvPr id="5" name="图片 4" descr="资源 81133"/>
          <p:cNvPicPr>
            <a:picLocks noChangeAspect="1"/>
          </p:cNvPicPr>
          <p:nvPr/>
        </p:nvPicPr>
        <p:blipFill>
          <a:blip r:embed="rId4"/>
          <a:stretch>
            <a:fillRect/>
          </a:stretch>
        </p:blipFill>
        <p:spPr>
          <a:xfrm>
            <a:off x="10278745" y="1075055"/>
            <a:ext cx="448945" cy="448945"/>
          </a:xfrm>
          <a:prstGeom prst="rect">
            <a:avLst/>
          </a:prstGeom>
        </p:spPr>
      </p:pic>
      <p:pic>
        <p:nvPicPr>
          <p:cNvPr id="6" name="图片 5" descr="资源 81133"/>
          <p:cNvPicPr>
            <a:picLocks noChangeAspect="1"/>
          </p:cNvPicPr>
          <p:nvPr/>
        </p:nvPicPr>
        <p:blipFill>
          <a:blip r:embed="rId4"/>
          <a:stretch>
            <a:fillRect/>
          </a:stretch>
        </p:blipFill>
        <p:spPr>
          <a:xfrm>
            <a:off x="11285855" y="3204845"/>
            <a:ext cx="448945" cy="448945"/>
          </a:xfrm>
          <a:prstGeom prst="rect">
            <a:avLst/>
          </a:prstGeom>
        </p:spPr>
      </p:pic>
      <p:pic>
        <p:nvPicPr>
          <p:cNvPr id="7" name="图片 6" descr="资源 81133"/>
          <p:cNvPicPr>
            <a:picLocks noChangeAspect="1"/>
          </p:cNvPicPr>
          <p:nvPr/>
        </p:nvPicPr>
        <p:blipFill>
          <a:blip r:embed="rId4"/>
          <a:stretch>
            <a:fillRect/>
          </a:stretch>
        </p:blipFill>
        <p:spPr>
          <a:xfrm>
            <a:off x="457835" y="2891790"/>
            <a:ext cx="448945" cy="448945"/>
          </a:xfrm>
          <a:prstGeom prst="rect">
            <a:avLst/>
          </a:prstGeom>
        </p:spPr>
      </p:pic>
      <p:pic>
        <p:nvPicPr>
          <p:cNvPr id="9" name="图片 8" descr="资源 31133"/>
          <p:cNvPicPr>
            <a:picLocks noChangeAspect="1"/>
          </p:cNvPicPr>
          <p:nvPr/>
        </p:nvPicPr>
        <p:blipFill>
          <a:blip r:embed="rId5"/>
          <a:srcRect t="70517"/>
          <a:stretch>
            <a:fillRect/>
          </a:stretch>
        </p:blipFill>
        <p:spPr>
          <a:xfrm>
            <a:off x="1305560" y="31115"/>
            <a:ext cx="9581515" cy="4024630"/>
          </a:xfrm>
          <a:prstGeom prst="rect">
            <a:avLst/>
          </a:prstGeom>
        </p:spPr>
      </p:pic>
      <p:sp>
        <p:nvSpPr>
          <p:cNvPr id="8" name="矩形 7"/>
          <p:cNvSpPr/>
          <p:nvPr/>
        </p:nvSpPr>
        <p:spPr>
          <a:xfrm>
            <a:off x="-27305" y="3653155"/>
            <a:ext cx="12190095" cy="32169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82" name="文本框 28"/>
          <p:cNvSpPr txBox="1"/>
          <p:nvPr/>
        </p:nvSpPr>
        <p:spPr>
          <a:xfrm>
            <a:off x="2419350" y="4530725"/>
            <a:ext cx="7562850" cy="82994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en-US" altLang="zh-CN" sz="4800" b="1">
                <a:solidFill>
                  <a:srgbClr val="C00000"/>
                </a:solidFill>
                <a:cs typeface="+mn-ea"/>
                <a:sym typeface="+mn-lt"/>
              </a:rPr>
              <a:t>201X</a:t>
            </a:r>
            <a:r>
              <a:rPr lang="zh-CN" altLang="en-US" sz="4800" b="1">
                <a:solidFill>
                  <a:srgbClr val="C00000"/>
                </a:solidFill>
                <a:cs typeface="+mn-ea"/>
                <a:sym typeface="+mn-lt"/>
              </a:rPr>
              <a:t>圣诞节活动策划模板</a:t>
            </a:r>
            <a:endParaRPr lang="zh-CN" altLang="en-US" sz="4800" b="1">
              <a:solidFill>
                <a:srgbClr val="C00000"/>
              </a:solidFill>
              <a:cs typeface="+mn-ea"/>
              <a:sym typeface="+mn-lt"/>
            </a:endParaRPr>
          </a:p>
        </p:txBody>
      </p:sp>
      <p:sp>
        <p:nvSpPr>
          <p:cNvPr id="3083" name="文本框 29"/>
          <p:cNvSpPr txBox="1"/>
          <p:nvPr/>
        </p:nvSpPr>
        <p:spPr>
          <a:xfrm>
            <a:off x="3885565" y="3947160"/>
            <a:ext cx="4591050" cy="583565"/>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en-US" altLang="zh-CN" sz="3200" b="1">
                <a:solidFill>
                  <a:schemeClr val="accent6">
                    <a:lumMod val="50000"/>
                  </a:schemeClr>
                </a:solidFill>
                <a:cs typeface="+mn-ea"/>
                <a:sym typeface="+mn-lt"/>
              </a:rPr>
              <a:t>M</a:t>
            </a:r>
            <a:r>
              <a:rPr lang="en-US" altLang="zh-CN" sz="3200" b="1">
                <a:solidFill>
                  <a:srgbClr val="EA4B5B"/>
                </a:solidFill>
                <a:cs typeface="+mn-ea"/>
                <a:sym typeface="+mn-lt"/>
              </a:rPr>
              <a:t>ERRY</a:t>
            </a:r>
            <a:r>
              <a:rPr lang="en-US" altLang="zh-CN" sz="3200" b="1">
                <a:solidFill>
                  <a:schemeClr val="accent6">
                    <a:lumMod val="50000"/>
                  </a:schemeClr>
                </a:solidFill>
                <a:cs typeface="+mn-ea"/>
                <a:sym typeface="+mn-lt"/>
              </a:rPr>
              <a:t>  C</a:t>
            </a:r>
            <a:r>
              <a:rPr lang="en-US" altLang="zh-CN" sz="3200" b="1">
                <a:solidFill>
                  <a:srgbClr val="EA4B5B"/>
                </a:solidFill>
                <a:cs typeface="+mn-ea"/>
                <a:sym typeface="+mn-lt"/>
              </a:rPr>
              <a:t>HRISTMAS</a:t>
            </a:r>
            <a:endParaRPr lang="en-US" altLang="zh-CN" sz="3200" b="1">
              <a:solidFill>
                <a:srgbClr val="EA4B5B"/>
              </a:solidFill>
              <a:cs typeface="+mn-ea"/>
              <a:sym typeface="+mn-lt"/>
            </a:endParaRPr>
          </a:p>
        </p:txBody>
      </p:sp>
      <p:grpSp>
        <p:nvGrpSpPr>
          <p:cNvPr id="3084" name="组合 38"/>
          <p:cNvGrpSpPr/>
          <p:nvPr/>
        </p:nvGrpSpPr>
        <p:grpSpPr>
          <a:xfrm>
            <a:off x="2653348" y="5360670"/>
            <a:ext cx="7105332" cy="749935"/>
            <a:chOff x="-317" y="-1070157"/>
            <a:chExt cx="7105704" cy="750508"/>
          </a:xfrm>
        </p:grpSpPr>
        <p:sp>
          <p:nvSpPr>
            <p:cNvPr id="2064" name="矩形 31"/>
            <p:cNvSpPr/>
            <p:nvPr/>
          </p:nvSpPr>
          <p:spPr>
            <a:xfrm>
              <a:off x="113671" y="-842335"/>
              <a:ext cx="6991716" cy="522686"/>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en-US" altLang="zh-CN" sz="1400">
                  <a:solidFill>
                    <a:srgbClr val="C00000"/>
                  </a:solidFill>
                  <a:cs typeface="+mn-ea"/>
                  <a:sym typeface="+mn-lt"/>
                </a:rPr>
                <a:t>Practicing calligraphy at the Orchid Pavilion, the semi-cursive script resembling sailing clouds and flowing water.</a:t>
              </a:r>
              <a:endParaRPr lang="en-US" altLang="zh-CN" sz="1400">
                <a:solidFill>
                  <a:srgbClr val="C00000"/>
                </a:solidFill>
                <a:cs typeface="+mn-ea"/>
                <a:sym typeface="+mn-lt"/>
              </a:endParaRPr>
            </a:p>
          </p:txBody>
        </p:sp>
        <p:cxnSp>
          <p:nvCxnSpPr>
            <p:cNvPr id="2065" name="直接连接符 34"/>
            <p:cNvCxnSpPr/>
            <p:nvPr/>
          </p:nvCxnSpPr>
          <p:spPr>
            <a:xfrm flipH="1">
              <a:off x="-317" y="-1070157"/>
              <a:ext cx="6828194" cy="0"/>
            </a:xfrm>
            <a:prstGeom prst="line">
              <a:avLst/>
            </a:prstGeom>
            <a:ln w="12700" cap="flat" cmpd="sng">
              <a:solidFill>
                <a:schemeClr val="accent6">
                  <a:lumMod val="50000"/>
                  <a:alpha val="34901"/>
                </a:schemeClr>
              </a:solidFill>
              <a:prstDash val="dashDot"/>
              <a:headEnd type="none" w="med" len="med"/>
              <a:tailEnd type="none" w="med" len="med"/>
            </a:ln>
          </p:spPr>
        </p:cxnSp>
      </p:grpSp>
    </p:spTree>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3082"/>
                                        </p:tgtEl>
                                        <p:attrNameLst>
                                          <p:attrName>style.visibility</p:attrName>
                                        </p:attrNameLst>
                                      </p:cBhvr>
                                      <p:to>
                                        <p:strVal val="visible"/>
                                      </p:to>
                                    </p:set>
                                    <p:anim calcmode="lin" valueType="num">
                                      <p:cBhvr additive="base">
                                        <p:cTn id="7" dur="500"/>
                                        <p:tgtEl>
                                          <p:spTgt spid="3082"/>
                                        </p:tgtEl>
                                        <p:attrNameLst>
                                          <p:attrName>ppt_y</p:attrName>
                                        </p:attrNameLst>
                                      </p:cBhvr>
                                      <p:tavLst>
                                        <p:tav tm="0">
                                          <p:val>
                                            <p:strVal val="#ppt_y+#ppt_h*1.125000"/>
                                          </p:val>
                                        </p:tav>
                                        <p:tav tm="100000">
                                          <p:val>
                                            <p:strVal val="#ppt_y"/>
                                          </p:val>
                                        </p:tav>
                                      </p:tavLst>
                                    </p:anim>
                                    <p:animEffect transition="in" filter="wipe(up)">
                                      <p:cBhvr>
                                        <p:cTn id="8" dur="500"/>
                                        <p:tgtEl>
                                          <p:spTgt spid="3082"/>
                                        </p:tgtEl>
                                      </p:cBhvr>
                                    </p:animEffect>
                                  </p:childTnLst>
                                </p:cTn>
                              </p:par>
                            </p:childTnLst>
                          </p:cTn>
                        </p:par>
                        <p:par>
                          <p:cTn id="9" fill="hold" nodeType="afterGroup">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3083"/>
                                        </p:tgtEl>
                                        <p:attrNameLst>
                                          <p:attrName>style.visibility</p:attrName>
                                        </p:attrNameLst>
                                      </p:cBhvr>
                                      <p:to>
                                        <p:strVal val="visible"/>
                                      </p:to>
                                    </p:set>
                                    <p:animEffect transition="in" filter="fade">
                                      <p:cBhvr>
                                        <p:cTn id="12" dur="500"/>
                                        <p:tgtEl>
                                          <p:spTgt spid="3083"/>
                                        </p:tgtEl>
                                      </p:cBhvr>
                                    </p:animEffect>
                                  </p:childTnLst>
                                </p:cTn>
                              </p:par>
                            </p:childTnLst>
                          </p:cTn>
                        </p:par>
                        <p:par>
                          <p:cTn id="13" fill="hold" nodeType="afterGroup">
                            <p:stCondLst>
                              <p:cond delay="1000"/>
                            </p:stCondLst>
                            <p:childTnLst>
                              <p:par>
                                <p:cTn id="14" presetID="22" presetClass="entr" presetSubtype="8" fill="hold" nodeType="afterEffect">
                                  <p:stCondLst>
                                    <p:cond delay="0"/>
                                  </p:stCondLst>
                                  <p:childTnLst>
                                    <p:set>
                                      <p:cBhvr>
                                        <p:cTn id="15" dur="1" fill="hold">
                                          <p:stCondLst>
                                            <p:cond delay="0"/>
                                          </p:stCondLst>
                                        </p:cTn>
                                        <p:tgtEl>
                                          <p:spTgt spid="3084"/>
                                        </p:tgtEl>
                                        <p:attrNameLst>
                                          <p:attrName>style.visibility</p:attrName>
                                        </p:attrNameLst>
                                      </p:cBhvr>
                                      <p:to>
                                        <p:strVal val="visible"/>
                                      </p:to>
                                    </p:set>
                                    <p:animEffect transition="in" filter="wipe(left)">
                                      <p:cBhvr>
                                        <p:cTn id="16" dur="500"/>
                                        <p:tgtEl>
                                          <p:spTgt spid="30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82" grpId="0"/>
      <p:bldP spid="3083"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6" name="图片 5" descr="资源 51133"/>
          <p:cNvPicPr>
            <a:picLocks noChangeAspect="1"/>
          </p:cNvPicPr>
          <p:nvPr/>
        </p:nvPicPr>
        <p:blipFill>
          <a:blip r:embed="rId2"/>
          <a:stretch>
            <a:fillRect/>
          </a:stretch>
        </p:blipFill>
        <p:spPr>
          <a:xfrm>
            <a:off x="0" y="-159385"/>
            <a:ext cx="12203430" cy="7031990"/>
          </a:xfrm>
          <a:prstGeom prst="rect">
            <a:avLst/>
          </a:prstGeom>
        </p:spPr>
      </p:pic>
      <p:pic>
        <p:nvPicPr>
          <p:cNvPr id="2" name="图片 1" descr="资源 91133"/>
          <p:cNvPicPr>
            <a:picLocks noChangeAspect="1"/>
          </p:cNvPicPr>
          <p:nvPr/>
        </p:nvPicPr>
        <p:blipFill>
          <a:blip r:embed="rId3"/>
          <a:stretch>
            <a:fillRect/>
          </a:stretch>
        </p:blipFill>
        <p:spPr>
          <a:xfrm>
            <a:off x="7781290" y="3792220"/>
            <a:ext cx="3689985" cy="2590800"/>
          </a:xfrm>
          <a:prstGeom prst="rect">
            <a:avLst/>
          </a:prstGeom>
        </p:spPr>
      </p:pic>
      <p:pic>
        <p:nvPicPr>
          <p:cNvPr id="3" name="图片 2" descr="资源 81133"/>
          <p:cNvPicPr>
            <a:picLocks noChangeAspect="1"/>
          </p:cNvPicPr>
          <p:nvPr/>
        </p:nvPicPr>
        <p:blipFill>
          <a:blip r:embed="rId4"/>
          <a:stretch>
            <a:fillRect/>
          </a:stretch>
        </p:blipFill>
        <p:spPr>
          <a:xfrm>
            <a:off x="7781290" y="3792220"/>
            <a:ext cx="234950" cy="234950"/>
          </a:xfrm>
          <a:prstGeom prst="rect">
            <a:avLst/>
          </a:prstGeom>
        </p:spPr>
      </p:pic>
      <p:sp>
        <p:nvSpPr>
          <p:cNvPr id="43" name="矩形 42"/>
          <p:cNvSpPr/>
          <p:nvPr/>
        </p:nvSpPr>
        <p:spPr>
          <a:xfrm>
            <a:off x="4699223" y="2774822"/>
            <a:ext cx="3795972" cy="369332"/>
          </a:xfrm>
          <a:prstGeom prst="rect">
            <a:avLst/>
          </a:prstGeom>
        </p:spPr>
        <p:txBody>
          <a:bodyPr wrap="square">
            <a:spAutoFit/>
          </a:bodyPr>
          <a:lstStyle/>
          <a:p>
            <a:pPr marL="301625" indent="-301625">
              <a:buFont typeface="Arial" panose="020b0604020202020204" pitchFamily="34" charset="0"/>
              <a:buChar char="•"/>
              <a:defRPr/>
            </a:pPr>
            <a:r>
              <a:rPr lang="zh-CN" altLang="en-US" kern="0">
                <a:cs typeface="+mn-ea"/>
                <a:sym typeface="+mn-lt"/>
              </a:rPr>
              <a:t>添加标题文字</a:t>
            </a:r>
            <a:endParaRPr lang="zh-CN" altLang="en-US" kern="0">
              <a:cs typeface="+mn-ea"/>
              <a:sym typeface="+mn-lt"/>
            </a:endParaRPr>
          </a:p>
        </p:txBody>
      </p:sp>
      <p:sp>
        <p:nvSpPr>
          <p:cNvPr id="44" name="矩形 43"/>
          <p:cNvSpPr/>
          <p:nvPr/>
        </p:nvSpPr>
        <p:spPr>
          <a:xfrm>
            <a:off x="4699223" y="3312913"/>
            <a:ext cx="3795972" cy="369332"/>
          </a:xfrm>
          <a:prstGeom prst="rect">
            <a:avLst/>
          </a:prstGeom>
        </p:spPr>
        <p:txBody>
          <a:bodyPr wrap="square">
            <a:spAutoFit/>
          </a:bodyPr>
          <a:lstStyle/>
          <a:p>
            <a:pPr marL="301625" indent="-301625">
              <a:buFont typeface="Arial" panose="020b0604020202020204" pitchFamily="34" charset="0"/>
              <a:buChar char="•"/>
              <a:defRPr/>
            </a:pPr>
            <a:r>
              <a:rPr lang="zh-CN" altLang="en-US" kern="0">
                <a:cs typeface="+mn-ea"/>
                <a:sym typeface="+mn-lt"/>
              </a:rPr>
              <a:t>添加标题文字</a:t>
            </a:r>
            <a:endParaRPr lang="zh-CN" altLang="en-US" kern="0">
              <a:cs typeface="+mn-ea"/>
              <a:sym typeface="+mn-lt"/>
            </a:endParaRPr>
          </a:p>
        </p:txBody>
      </p:sp>
      <p:sp>
        <p:nvSpPr>
          <p:cNvPr id="45" name="TextBox 8"/>
          <p:cNvSpPr txBox="1"/>
          <p:nvPr/>
        </p:nvSpPr>
        <p:spPr>
          <a:xfrm>
            <a:off x="3106135" y="1640277"/>
            <a:ext cx="5619049" cy="676660"/>
          </a:xfrm>
          <a:prstGeom prst="rect">
            <a:avLst/>
          </a:prstGeom>
          <a:noFill/>
        </p:spPr>
        <p:txBody>
          <a:bodyPr wrap="square" rtlCol="0">
            <a:spAutoFit/>
          </a:bodyPr>
          <a:lstStyle/>
          <a:p>
            <a:pPr algn="ctr"/>
            <a:r>
              <a:rPr lang="zh-CN" altLang="en-US" sz="3795">
                <a:cs typeface="+mn-ea"/>
                <a:sym typeface="+mn-lt"/>
              </a:rPr>
              <a:t>第二章  添加标题文字</a:t>
            </a:r>
            <a:endParaRPr lang="zh-CN" altLang="en-US" sz="3795">
              <a:cs typeface="+mn-ea"/>
              <a:sym typeface="+mn-lt"/>
            </a:endParaRPr>
          </a:p>
        </p:txBody>
      </p:sp>
      <p:sp>
        <p:nvSpPr>
          <p:cNvPr id="46" name="矩形 45"/>
          <p:cNvSpPr/>
          <p:nvPr/>
        </p:nvSpPr>
        <p:spPr>
          <a:xfrm>
            <a:off x="4699223" y="3851004"/>
            <a:ext cx="3795972" cy="369332"/>
          </a:xfrm>
          <a:prstGeom prst="rect">
            <a:avLst/>
          </a:prstGeom>
        </p:spPr>
        <p:txBody>
          <a:bodyPr wrap="square">
            <a:spAutoFit/>
          </a:bodyPr>
          <a:lstStyle/>
          <a:p>
            <a:pPr marL="301625" indent="-301625">
              <a:buFont typeface="Arial" panose="020b0604020202020204" pitchFamily="34" charset="0"/>
              <a:buChar char="•"/>
              <a:defRPr/>
            </a:pPr>
            <a:r>
              <a:rPr lang="zh-CN" altLang="en-US" kern="0">
                <a:cs typeface="+mn-ea"/>
                <a:sym typeface="+mn-lt"/>
              </a:rPr>
              <a:t>添加标题文字</a:t>
            </a:r>
            <a:endParaRPr lang="zh-CN" altLang="en-US" kern="0">
              <a:cs typeface="+mn-ea"/>
              <a:sym typeface="+mn-lt"/>
            </a:endParaRPr>
          </a:p>
        </p:txBody>
      </p:sp>
      <p:sp>
        <p:nvSpPr>
          <p:cNvPr id="47" name="矩形 46"/>
          <p:cNvSpPr/>
          <p:nvPr/>
        </p:nvSpPr>
        <p:spPr>
          <a:xfrm>
            <a:off x="4699223" y="4389095"/>
            <a:ext cx="3795972" cy="369332"/>
          </a:xfrm>
          <a:prstGeom prst="rect">
            <a:avLst/>
          </a:prstGeom>
        </p:spPr>
        <p:txBody>
          <a:bodyPr wrap="square">
            <a:spAutoFit/>
          </a:bodyPr>
          <a:lstStyle/>
          <a:p>
            <a:pPr marL="301625" indent="-301625">
              <a:buFont typeface="Arial" panose="020b0604020202020204" pitchFamily="34" charset="0"/>
              <a:buChar char="•"/>
              <a:defRPr/>
            </a:pPr>
            <a:r>
              <a:rPr lang="zh-CN" altLang="en-US" kern="0">
                <a:cs typeface="+mn-ea"/>
                <a:sym typeface="+mn-lt"/>
              </a:rPr>
              <a:t>添加标题文字</a:t>
            </a:r>
            <a:endParaRPr lang="zh-CN" altLang="en-US" kern="0">
              <a:cs typeface="+mn-ea"/>
              <a:sym typeface="+mn-lt"/>
            </a:endParaRPr>
          </a:p>
        </p:txBody>
      </p:sp>
    </p:spTree>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1000"/>
                                        <p:tgtEl>
                                          <p:spTgt spid="45"/>
                                        </p:tgtEl>
                                      </p:cBhvr>
                                    </p:animEffect>
                                    <p:anim calcmode="lin" valueType="num">
                                      <p:cBhvr>
                                        <p:cTn id="8" dur="1000" fill="hold"/>
                                        <p:tgtEl>
                                          <p:spTgt spid="45"/>
                                        </p:tgtEl>
                                        <p:attrNameLst>
                                          <p:attrName>ppt_x</p:attrName>
                                        </p:attrNameLst>
                                      </p:cBhvr>
                                      <p:tavLst>
                                        <p:tav tm="0">
                                          <p:val>
                                            <p:strVal val="#ppt_x"/>
                                          </p:val>
                                        </p:tav>
                                        <p:tav tm="100000">
                                          <p:val>
                                            <p:strVal val="#ppt_x"/>
                                          </p:val>
                                        </p:tav>
                                      </p:tavLst>
                                    </p:anim>
                                    <p:anim calcmode="lin" valueType="num">
                                      <p:cBhvr>
                                        <p:cTn id="9"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p:stCondLst>
                              <p:cond delay="0"/>
                            </p:stCondLst>
                            <p:childTnLst>
                              <p:par>
                                <p:cTn id="12" presetID="31" presetClass="entr" presetSubtype="0" fill="hold" grpId="0" nodeType="clickEffect">
                                  <p:stCondLst>
                                    <p:cond delay="0"/>
                                  </p:stCondLst>
                                  <p:childTnLst>
                                    <p:set>
                                      <p:cBhvr>
                                        <p:cTn id="13" dur="1" fill="hold">
                                          <p:stCondLst>
                                            <p:cond delay="0"/>
                                          </p:stCondLst>
                                        </p:cTn>
                                        <p:tgtEl>
                                          <p:spTgt spid="44"/>
                                        </p:tgtEl>
                                        <p:attrNameLst>
                                          <p:attrName>style.visibility</p:attrName>
                                        </p:attrNameLst>
                                      </p:cBhvr>
                                      <p:to>
                                        <p:strVal val="visible"/>
                                      </p:to>
                                    </p:set>
                                    <p:anim calcmode="lin" valueType="num">
                                      <p:cBhvr>
                                        <p:cTn id="14" dur="1000" fill="hold"/>
                                        <p:tgtEl>
                                          <p:spTgt spid="44"/>
                                        </p:tgtEl>
                                        <p:attrNameLst>
                                          <p:attrName>ppt_w</p:attrName>
                                        </p:attrNameLst>
                                      </p:cBhvr>
                                      <p:tavLst>
                                        <p:tav tm="0">
                                          <p:val>
                                            <p:fltVal val="0"/>
                                          </p:val>
                                        </p:tav>
                                        <p:tav tm="100000">
                                          <p:val>
                                            <p:strVal val="#ppt_w"/>
                                          </p:val>
                                        </p:tav>
                                      </p:tavLst>
                                    </p:anim>
                                    <p:anim calcmode="lin" valueType="num">
                                      <p:cBhvr>
                                        <p:cTn id="15" dur="1000" fill="hold"/>
                                        <p:tgtEl>
                                          <p:spTgt spid="44"/>
                                        </p:tgtEl>
                                        <p:attrNameLst>
                                          <p:attrName>ppt_h</p:attrName>
                                        </p:attrNameLst>
                                      </p:cBhvr>
                                      <p:tavLst>
                                        <p:tav tm="0">
                                          <p:val>
                                            <p:fltVal val="0"/>
                                          </p:val>
                                        </p:tav>
                                        <p:tav tm="100000">
                                          <p:val>
                                            <p:strVal val="#ppt_h"/>
                                          </p:val>
                                        </p:tav>
                                      </p:tavLst>
                                    </p:anim>
                                    <p:anim calcmode="lin" valueType="num">
                                      <p:cBhvr>
                                        <p:cTn id="16" dur="1000" fill="hold"/>
                                        <p:tgtEl>
                                          <p:spTgt spid="44"/>
                                        </p:tgtEl>
                                        <p:attrNameLst>
                                          <p:attrName>style.rotation</p:attrName>
                                        </p:attrNameLst>
                                      </p:cBhvr>
                                      <p:tavLst>
                                        <p:tav tm="0">
                                          <p:val>
                                            <p:fltVal val="90"/>
                                          </p:val>
                                        </p:tav>
                                        <p:tav tm="100000">
                                          <p:val>
                                            <p:fltVal val="0"/>
                                          </p:val>
                                        </p:tav>
                                      </p:tavLst>
                                    </p:anim>
                                    <p:animEffect transition="in" filter="fade">
                                      <p:cBhvr>
                                        <p:cTn id="17" dur="1000"/>
                                        <p:tgtEl>
                                          <p:spTgt spid="44"/>
                                        </p:tgtEl>
                                      </p:cBhvr>
                                    </p:animEffect>
                                  </p:childTnLst>
                                </p:cTn>
                              </p:par>
                              <p:par>
                                <p:cTn id="18" presetID="31" presetClass="entr" presetSubtype="0" fill="hold" grpId="0" nodeType="withEffect">
                                  <p:stCondLst>
                                    <p:cond delay="0"/>
                                  </p:stCondLst>
                                  <p:childTnLst>
                                    <p:set>
                                      <p:cBhvr>
                                        <p:cTn id="19" dur="1" fill="hold">
                                          <p:stCondLst>
                                            <p:cond delay="0"/>
                                          </p:stCondLst>
                                        </p:cTn>
                                        <p:tgtEl>
                                          <p:spTgt spid="43"/>
                                        </p:tgtEl>
                                        <p:attrNameLst>
                                          <p:attrName>style.visibility</p:attrName>
                                        </p:attrNameLst>
                                      </p:cBhvr>
                                      <p:to>
                                        <p:strVal val="visible"/>
                                      </p:to>
                                    </p:set>
                                    <p:anim calcmode="lin" valueType="num">
                                      <p:cBhvr>
                                        <p:cTn id="20" dur="1000" fill="hold"/>
                                        <p:tgtEl>
                                          <p:spTgt spid="43"/>
                                        </p:tgtEl>
                                        <p:attrNameLst>
                                          <p:attrName>ppt_w</p:attrName>
                                        </p:attrNameLst>
                                      </p:cBhvr>
                                      <p:tavLst>
                                        <p:tav tm="0">
                                          <p:val>
                                            <p:fltVal val="0"/>
                                          </p:val>
                                        </p:tav>
                                        <p:tav tm="100000">
                                          <p:val>
                                            <p:strVal val="#ppt_w"/>
                                          </p:val>
                                        </p:tav>
                                      </p:tavLst>
                                    </p:anim>
                                    <p:anim calcmode="lin" valueType="num">
                                      <p:cBhvr>
                                        <p:cTn id="21" dur="1000" fill="hold"/>
                                        <p:tgtEl>
                                          <p:spTgt spid="43"/>
                                        </p:tgtEl>
                                        <p:attrNameLst>
                                          <p:attrName>ppt_h</p:attrName>
                                        </p:attrNameLst>
                                      </p:cBhvr>
                                      <p:tavLst>
                                        <p:tav tm="0">
                                          <p:val>
                                            <p:fltVal val="0"/>
                                          </p:val>
                                        </p:tav>
                                        <p:tav tm="100000">
                                          <p:val>
                                            <p:strVal val="#ppt_h"/>
                                          </p:val>
                                        </p:tav>
                                      </p:tavLst>
                                    </p:anim>
                                    <p:anim calcmode="lin" valueType="num">
                                      <p:cBhvr>
                                        <p:cTn id="22" dur="1000" fill="hold"/>
                                        <p:tgtEl>
                                          <p:spTgt spid="43"/>
                                        </p:tgtEl>
                                        <p:attrNameLst>
                                          <p:attrName>style.rotation</p:attrName>
                                        </p:attrNameLst>
                                      </p:cBhvr>
                                      <p:tavLst>
                                        <p:tav tm="0">
                                          <p:val>
                                            <p:fltVal val="90"/>
                                          </p:val>
                                        </p:tav>
                                        <p:tav tm="100000">
                                          <p:val>
                                            <p:fltVal val="0"/>
                                          </p:val>
                                        </p:tav>
                                      </p:tavLst>
                                    </p:anim>
                                    <p:animEffect transition="in" filter="fade">
                                      <p:cBhvr>
                                        <p:cTn id="23" dur="1000"/>
                                        <p:tgtEl>
                                          <p:spTgt spid="43"/>
                                        </p:tgtEl>
                                      </p:cBhvr>
                                    </p:animEffect>
                                  </p:childTnLst>
                                </p:cTn>
                              </p:par>
                              <p:par>
                                <p:cTn id="24" presetID="31" presetClass="entr" presetSubtype="0" fill="hold" grpId="0" nodeType="withEffect">
                                  <p:stCondLst>
                                    <p:cond delay="0"/>
                                  </p:stCondLst>
                                  <p:childTnLst>
                                    <p:set>
                                      <p:cBhvr>
                                        <p:cTn id="25" dur="1" fill="hold">
                                          <p:stCondLst>
                                            <p:cond delay="0"/>
                                          </p:stCondLst>
                                        </p:cTn>
                                        <p:tgtEl>
                                          <p:spTgt spid="46"/>
                                        </p:tgtEl>
                                        <p:attrNameLst>
                                          <p:attrName>style.visibility</p:attrName>
                                        </p:attrNameLst>
                                      </p:cBhvr>
                                      <p:to>
                                        <p:strVal val="visible"/>
                                      </p:to>
                                    </p:set>
                                    <p:anim calcmode="lin" valueType="num">
                                      <p:cBhvr>
                                        <p:cTn id="26" dur="1000" fill="hold"/>
                                        <p:tgtEl>
                                          <p:spTgt spid="46"/>
                                        </p:tgtEl>
                                        <p:attrNameLst>
                                          <p:attrName>ppt_w</p:attrName>
                                        </p:attrNameLst>
                                      </p:cBhvr>
                                      <p:tavLst>
                                        <p:tav tm="0">
                                          <p:val>
                                            <p:fltVal val="0"/>
                                          </p:val>
                                        </p:tav>
                                        <p:tav tm="100000">
                                          <p:val>
                                            <p:strVal val="#ppt_w"/>
                                          </p:val>
                                        </p:tav>
                                      </p:tavLst>
                                    </p:anim>
                                    <p:anim calcmode="lin" valueType="num">
                                      <p:cBhvr>
                                        <p:cTn id="27" dur="1000" fill="hold"/>
                                        <p:tgtEl>
                                          <p:spTgt spid="46"/>
                                        </p:tgtEl>
                                        <p:attrNameLst>
                                          <p:attrName>ppt_h</p:attrName>
                                        </p:attrNameLst>
                                      </p:cBhvr>
                                      <p:tavLst>
                                        <p:tav tm="0">
                                          <p:val>
                                            <p:fltVal val="0"/>
                                          </p:val>
                                        </p:tav>
                                        <p:tav tm="100000">
                                          <p:val>
                                            <p:strVal val="#ppt_h"/>
                                          </p:val>
                                        </p:tav>
                                      </p:tavLst>
                                    </p:anim>
                                    <p:anim calcmode="lin" valueType="num">
                                      <p:cBhvr>
                                        <p:cTn id="28" dur="1000" fill="hold"/>
                                        <p:tgtEl>
                                          <p:spTgt spid="46"/>
                                        </p:tgtEl>
                                        <p:attrNameLst>
                                          <p:attrName>style.rotation</p:attrName>
                                        </p:attrNameLst>
                                      </p:cBhvr>
                                      <p:tavLst>
                                        <p:tav tm="0">
                                          <p:val>
                                            <p:fltVal val="90"/>
                                          </p:val>
                                        </p:tav>
                                        <p:tav tm="100000">
                                          <p:val>
                                            <p:fltVal val="0"/>
                                          </p:val>
                                        </p:tav>
                                      </p:tavLst>
                                    </p:anim>
                                    <p:animEffect transition="in" filter="fade">
                                      <p:cBhvr>
                                        <p:cTn id="29" dur="1000"/>
                                        <p:tgtEl>
                                          <p:spTgt spid="46"/>
                                        </p:tgtEl>
                                      </p:cBhvr>
                                    </p:animEffect>
                                  </p:childTnLst>
                                </p:cTn>
                              </p:par>
                              <p:par>
                                <p:cTn id="30" presetID="31" presetClass="entr" presetSubtype="0" fill="hold" grpId="0" nodeType="withEffect">
                                  <p:stCondLst>
                                    <p:cond delay="0"/>
                                  </p:stCondLst>
                                  <p:childTnLst>
                                    <p:set>
                                      <p:cBhvr>
                                        <p:cTn id="31" dur="1" fill="hold">
                                          <p:stCondLst>
                                            <p:cond delay="0"/>
                                          </p:stCondLst>
                                        </p:cTn>
                                        <p:tgtEl>
                                          <p:spTgt spid="47"/>
                                        </p:tgtEl>
                                        <p:attrNameLst>
                                          <p:attrName>style.visibility</p:attrName>
                                        </p:attrNameLst>
                                      </p:cBhvr>
                                      <p:to>
                                        <p:strVal val="visible"/>
                                      </p:to>
                                    </p:set>
                                    <p:anim calcmode="lin" valueType="num">
                                      <p:cBhvr>
                                        <p:cTn id="32" dur="1000" fill="hold"/>
                                        <p:tgtEl>
                                          <p:spTgt spid="47"/>
                                        </p:tgtEl>
                                        <p:attrNameLst>
                                          <p:attrName>ppt_w</p:attrName>
                                        </p:attrNameLst>
                                      </p:cBhvr>
                                      <p:tavLst>
                                        <p:tav tm="0">
                                          <p:val>
                                            <p:fltVal val="0"/>
                                          </p:val>
                                        </p:tav>
                                        <p:tav tm="100000">
                                          <p:val>
                                            <p:strVal val="#ppt_w"/>
                                          </p:val>
                                        </p:tav>
                                      </p:tavLst>
                                    </p:anim>
                                    <p:anim calcmode="lin" valueType="num">
                                      <p:cBhvr>
                                        <p:cTn id="33" dur="1000" fill="hold"/>
                                        <p:tgtEl>
                                          <p:spTgt spid="47"/>
                                        </p:tgtEl>
                                        <p:attrNameLst>
                                          <p:attrName>ppt_h</p:attrName>
                                        </p:attrNameLst>
                                      </p:cBhvr>
                                      <p:tavLst>
                                        <p:tav tm="0">
                                          <p:val>
                                            <p:fltVal val="0"/>
                                          </p:val>
                                        </p:tav>
                                        <p:tav tm="100000">
                                          <p:val>
                                            <p:strVal val="#ppt_h"/>
                                          </p:val>
                                        </p:tav>
                                      </p:tavLst>
                                    </p:anim>
                                    <p:anim calcmode="lin" valueType="num">
                                      <p:cBhvr>
                                        <p:cTn id="34" dur="1000" fill="hold"/>
                                        <p:tgtEl>
                                          <p:spTgt spid="47"/>
                                        </p:tgtEl>
                                        <p:attrNameLst>
                                          <p:attrName>style.rotation</p:attrName>
                                        </p:attrNameLst>
                                      </p:cBhvr>
                                      <p:tavLst>
                                        <p:tav tm="0">
                                          <p:val>
                                            <p:fltVal val="90"/>
                                          </p:val>
                                        </p:tav>
                                        <p:tav tm="100000">
                                          <p:val>
                                            <p:fltVal val="0"/>
                                          </p:val>
                                        </p:tav>
                                      </p:tavLst>
                                    </p:anim>
                                    <p:animEffect transition="in" filter="fade">
                                      <p:cBhvr>
                                        <p:cTn id="35" dur="10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p:bldP spid="46" grpId="0"/>
      <p:bldP spid="47"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3" name="AutoShape 4"/>
          <p:cNvSpPr/>
          <p:nvPr/>
        </p:nvSpPr>
        <p:spPr bwMode="auto">
          <a:xfrm rot="16200000">
            <a:off x="2458121" y="1515680"/>
            <a:ext cx="1867411" cy="3664933"/>
          </a:xfrm>
          <a:custGeom>
            <a:gdLst>
              <a:gd name="T0" fmla="*/ 0 w 21600"/>
              <a:gd name="T1" fmla="*/ 681 h 21600"/>
              <a:gd name="T2" fmla="*/ 177 w 21600"/>
              <a:gd name="T3" fmla="*/ 340 h 21600"/>
              <a:gd name="T4" fmla="*/ 0 w 21600"/>
              <a:gd name="T5" fmla="*/ 0 h 21600"/>
              <a:gd name="T6" fmla="*/ 0 60000 65536"/>
              <a:gd name="T7" fmla="*/ 0 60000 65536"/>
              <a:gd name="T8" fmla="*/ 0 60000 65536"/>
            </a:gdLst>
            <a:cxnLst>
              <a:cxn ang="T6">
                <a:pos x="T0" y="T1"/>
              </a:cxn>
              <a:cxn ang="T7">
                <a:pos x="T2" y="T3"/>
              </a:cxn>
              <a:cxn ang="T8">
                <a:pos x="T4" y="T5"/>
              </a:cxn>
            </a:cxnLst>
            <a:rect l="0" t="0" r="r" b="b"/>
            <a:pathLst>
              <a:path w="21600" h="21600">
                <a:moveTo>
                  <a:pt x="0" y="21600"/>
                </a:moveTo>
                <a:cubicBezTo>
                  <a:pt x="11925" y="21600"/>
                  <a:pt x="21600" y="16767"/>
                  <a:pt x="21600" y="10804"/>
                </a:cubicBezTo>
                <a:cubicBezTo>
                  <a:pt x="21600" y="4840"/>
                  <a:pt x="11925" y="0"/>
                  <a:pt x="0" y="0"/>
                </a:cubicBezTo>
              </a:path>
            </a:pathLst>
          </a:custGeom>
          <a:noFill/>
          <a:ln w="19050" cap="flat">
            <a:solidFill>
              <a:srgbClr val="546E7A"/>
            </a:solidFill>
            <a:prstDash val="dash"/>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zh-CN" altLang="en-US" sz="2400">
              <a:gradFill>
                <a:gsLst>
                  <a:gs pos="0">
                    <a:srgbClr val="3F5096"/>
                  </a:gs>
                  <a:gs pos="100000">
                    <a:srgbClr val="3F5096"/>
                  </a:gs>
                </a:gsLst>
                <a:lin ang="5400000" scaled="1"/>
              </a:gradFill>
              <a:cs typeface="+mn-ea"/>
              <a:sym typeface="+mn-lt"/>
            </a:endParaRPr>
          </a:p>
        </p:txBody>
      </p:sp>
      <p:grpSp>
        <p:nvGrpSpPr>
          <p:cNvPr id="2" name="组合 33"/>
          <p:cNvGrpSpPr/>
          <p:nvPr/>
        </p:nvGrpSpPr>
        <p:grpSpPr>
          <a:xfrm>
            <a:off x="1949844" y="2938159"/>
            <a:ext cx="2730539" cy="3272271"/>
            <a:chOff x="2097288" y="2827131"/>
            <a:chExt cx="2730538" cy="3272271"/>
          </a:xfrm>
          <a:solidFill>
            <a:schemeClr val="accent1"/>
          </a:solidFill>
        </p:grpSpPr>
        <p:sp>
          <p:nvSpPr>
            <p:cNvPr id="35" name="椭圆 34"/>
            <p:cNvSpPr/>
            <p:nvPr/>
          </p:nvSpPr>
          <p:spPr>
            <a:xfrm>
              <a:off x="2097288" y="5658815"/>
              <a:ext cx="2730538" cy="44058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cs typeface="+mn-ea"/>
                <a:sym typeface="+mn-lt"/>
              </a:endParaRPr>
            </a:p>
          </p:txBody>
        </p:sp>
        <p:grpSp>
          <p:nvGrpSpPr>
            <p:cNvPr id="3" name="Group 10"/>
            <p:cNvGrpSpPr/>
            <p:nvPr/>
          </p:nvGrpSpPr>
          <p:grpSpPr>
            <a:xfrm>
              <a:off x="2975285" y="2827131"/>
              <a:ext cx="923403" cy="3272271"/>
              <a:chExt cx="966" cy="3423"/>
            </a:xfrm>
            <a:grpFill/>
          </p:grpSpPr>
          <p:sp>
            <p:nvSpPr>
              <p:cNvPr id="37" name="AutoShape 11"/>
              <p:cNvSpPr/>
              <p:nvPr/>
            </p:nvSpPr>
            <p:spPr bwMode="auto">
              <a:xfrm>
                <a:off x="0" y="0"/>
                <a:ext cx="966" cy="3423"/>
              </a:xfrm>
              <a:custGeom>
                <a:gdLst>
                  <a:gd name="T0" fmla="*/ 26 w 20967"/>
                  <a:gd name="T1" fmla="*/ 0 h 21600"/>
                  <a:gd name="T2" fmla="*/ 19 w 20967"/>
                  <a:gd name="T3" fmla="*/ 27 h 21600"/>
                  <a:gd name="T4" fmla="*/ 19 w 20967"/>
                  <a:gd name="T5" fmla="*/ 55 h 21600"/>
                  <a:gd name="T6" fmla="*/ 20 w 20967"/>
                  <a:gd name="T7" fmla="*/ 60 h 21600"/>
                  <a:gd name="T8" fmla="*/ 21 w 20967"/>
                  <a:gd name="T9" fmla="*/ 73 h 21600"/>
                  <a:gd name="T10" fmla="*/ 22 w 20967"/>
                  <a:gd name="T11" fmla="*/ 80 h 21600"/>
                  <a:gd name="T12" fmla="*/ 21 w 20967"/>
                  <a:gd name="T13" fmla="*/ 90 h 21600"/>
                  <a:gd name="T14" fmla="*/ 14 w 20967"/>
                  <a:gd name="T15" fmla="*/ 100 h 21600"/>
                  <a:gd name="T16" fmla="*/ 9 w 20967"/>
                  <a:gd name="T17" fmla="*/ 116 h 21600"/>
                  <a:gd name="T18" fmla="*/ 4 w 20967"/>
                  <a:gd name="T19" fmla="*/ 142 h 21600"/>
                  <a:gd name="T20" fmla="*/ 0 w 20967"/>
                  <a:gd name="T21" fmla="*/ 174 h 21600"/>
                  <a:gd name="T22" fmla="*/ 8 w 20967"/>
                  <a:gd name="T23" fmla="*/ 189 h 21600"/>
                  <a:gd name="T24" fmla="*/ 11 w 20967"/>
                  <a:gd name="T25" fmla="*/ 183 h 21600"/>
                  <a:gd name="T26" fmla="*/ 9 w 20967"/>
                  <a:gd name="T27" fmla="*/ 232 h 21600"/>
                  <a:gd name="T28" fmla="*/ 7 w 20967"/>
                  <a:gd name="T29" fmla="*/ 283 h 21600"/>
                  <a:gd name="T30" fmla="*/ 10 w 20967"/>
                  <a:gd name="T31" fmla="*/ 289 h 21600"/>
                  <a:gd name="T32" fmla="*/ 12 w 20967"/>
                  <a:gd name="T33" fmla="*/ 354 h 21600"/>
                  <a:gd name="T34" fmla="*/ 15 w 20967"/>
                  <a:gd name="T35" fmla="*/ 416 h 21600"/>
                  <a:gd name="T36" fmla="*/ 15 w 20967"/>
                  <a:gd name="T37" fmla="*/ 456 h 21600"/>
                  <a:gd name="T38" fmla="*/ 10 w 20967"/>
                  <a:gd name="T39" fmla="*/ 481 h 21600"/>
                  <a:gd name="T40" fmla="*/ 4 w 20967"/>
                  <a:gd name="T41" fmla="*/ 486 h 21600"/>
                  <a:gd name="T42" fmla="*/ 5 w 20967"/>
                  <a:gd name="T43" fmla="*/ 495 h 21600"/>
                  <a:gd name="T44" fmla="*/ 15 w 20967"/>
                  <a:gd name="T45" fmla="*/ 492 h 21600"/>
                  <a:gd name="T46" fmla="*/ 18 w 20967"/>
                  <a:gd name="T47" fmla="*/ 487 h 21600"/>
                  <a:gd name="T48" fmla="*/ 21 w 20967"/>
                  <a:gd name="T49" fmla="*/ 493 h 21600"/>
                  <a:gd name="T50" fmla="*/ 25 w 20967"/>
                  <a:gd name="T51" fmla="*/ 485 h 21600"/>
                  <a:gd name="T52" fmla="*/ 25 w 20967"/>
                  <a:gd name="T53" fmla="*/ 464 h 21600"/>
                  <a:gd name="T54" fmla="*/ 24 w 20967"/>
                  <a:gd name="T55" fmla="*/ 439 h 21600"/>
                  <a:gd name="T56" fmla="*/ 26 w 20967"/>
                  <a:gd name="T57" fmla="*/ 405 h 21600"/>
                  <a:gd name="T58" fmla="*/ 26 w 20967"/>
                  <a:gd name="T59" fmla="*/ 377 h 21600"/>
                  <a:gd name="T60" fmla="*/ 25 w 20967"/>
                  <a:gd name="T61" fmla="*/ 350 h 21600"/>
                  <a:gd name="T62" fmla="*/ 25 w 20967"/>
                  <a:gd name="T63" fmla="*/ 333 h 21600"/>
                  <a:gd name="T64" fmla="*/ 28 w 20967"/>
                  <a:gd name="T65" fmla="*/ 383 h 21600"/>
                  <a:gd name="T66" fmla="*/ 29 w 20967"/>
                  <a:gd name="T67" fmla="*/ 442 h 21600"/>
                  <a:gd name="T68" fmla="*/ 32 w 20967"/>
                  <a:gd name="T69" fmla="*/ 478 h 21600"/>
                  <a:gd name="T70" fmla="*/ 33 w 20967"/>
                  <a:gd name="T71" fmla="*/ 494 h 21600"/>
                  <a:gd name="T72" fmla="*/ 31 w 20967"/>
                  <a:gd name="T73" fmla="*/ 515 h 21600"/>
                  <a:gd name="T74" fmla="*/ 32 w 20967"/>
                  <a:gd name="T75" fmla="*/ 542 h 21600"/>
                  <a:gd name="T76" fmla="*/ 40 w 20967"/>
                  <a:gd name="T77" fmla="*/ 525 h 21600"/>
                  <a:gd name="T78" fmla="*/ 40 w 20967"/>
                  <a:gd name="T79" fmla="*/ 497 h 21600"/>
                  <a:gd name="T80" fmla="*/ 41 w 20967"/>
                  <a:gd name="T81" fmla="*/ 475 h 21600"/>
                  <a:gd name="T82" fmla="*/ 41 w 20967"/>
                  <a:gd name="T83" fmla="*/ 445 h 21600"/>
                  <a:gd name="T84" fmla="*/ 40 w 20967"/>
                  <a:gd name="T85" fmla="*/ 391 h 21600"/>
                  <a:gd name="T86" fmla="*/ 38 w 20967"/>
                  <a:gd name="T87" fmla="*/ 326 h 21600"/>
                  <a:gd name="T88" fmla="*/ 38 w 20967"/>
                  <a:gd name="T89" fmla="*/ 291 h 21600"/>
                  <a:gd name="T90" fmla="*/ 43 w 20967"/>
                  <a:gd name="T91" fmla="*/ 284 h 21600"/>
                  <a:gd name="T92" fmla="*/ 41 w 20967"/>
                  <a:gd name="T93" fmla="*/ 244 h 21600"/>
                  <a:gd name="T94" fmla="*/ 39 w 20967"/>
                  <a:gd name="T95" fmla="*/ 202 h 21600"/>
                  <a:gd name="T96" fmla="*/ 39 w 20967"/>
                  <a:gd name="T97" fmla="*/ 175 h 21600"/>
                  <a:gd name="T98" fmla="*/ 43 w 20967"/>
                  <a:gd name="T99" fmla="*/ 139 h 21600"/>
                  <a:gd name="T100" fmla="*/ 44 w 20967"/>
                  <a:gd name="T101" fmla="*/ 98 h 21600"/>
                  <a:gd name="T102" fmla="*/ 37 w 20967"/>
                  <a:gd name="T103" fmla="*/ 90 h 21600"/>
                  <a:gd name="T104" fmla="*/ 33 w 20967"/>
                  <a:gd name="T105" fmla="*/ 75 h 21600"/>
                  <a:gd name="T106" fmla="*/ 32 w 20967"/>
                  <a:gd name="T107" fmla="*/ 69 h 21600"/>
                  <a:gd name="T108" fmla="*/ 32 w 20967"/>
                  <a:gd name="T109" fmla="*/ 60 h 21600"/>
                  <a:gd name="T110" fmla="*/ 34 w 20967"/>
                  <a:gd name="T111" fmla="*/ 51 h 21600"/>
                  <a:gd name="T112" fmla="*/ 34 w 20967"/>
                  <a:gd name="T113" fmla="*/ 22 h 21600"/>
                  <a:gd name="T114" fmla="*/ 26 w 20967"/>
                  <a:gd name="T115" fmla="*/ 0 h 21600"/>
                  <a:gd name="T116" fmla="*/ 26 w 20967"/>
                  <a:gd name="T117" fmla="*/ 0 h 2160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0967" h="21600">
                    <a:moveTo>
                      <a:pt x="12347" y="0"/>
                    </a:moveTo>
                    <a:cubicBezTo>
                      <a:pt x="10928" y="0"/>
                      <a:pt x="8721" y="414"/>
                      <a:pt x="8721" y="1059"/>
                    </a:cubicBezTo>
                    <a:cubicBezTo>
                      <a:pt x="8721" y="1704"/>
                      <a:pt x="8879" y="1980"/>
                      <a:pt x="9036" y="2211"/>
                    </a:cubicBezTo>
                    <a:cubicBezTo>
                      <a:pt x="9194" y="2395"/>
                      <a:pt x="9509" y="2395"/>
                      <a:pt x="9509" y="2395"/>
                    </a:cubicBezTo>
                    <a:cubicBezTo>
                      <a:pt x="9509" y="2395"/>
                      <a:pt x="9352" y="2809"/>
                      <a:pt x="9824" y="2901"/>
                    </a:cubicBezTo>
                    <a:cubicBezTo>
                      <a:pt x="10298" y="3040"/>
                      <a:pt x="10455" y="3040"/>
                      <a:pt x="10455" y="3178"/>
                    </a:cubicBezTo>
                    <a:cubicBezTo>
                      <a:pt x="10455" y="3316"/>
                      <a:pt x="10140" y="3454"/>
                      <a:pt x="9667" y="3592"/>
                    </a:cubicBezTo>
                    <a:cubicBezTo>
                      <a:pt x="9352" y="3730"/>
                      <a:pt x="7617" y="3869"/>
                      <a:pt x="6671" y="3961"/>
                    </a:cubicBezTo>
                    <a:cubicBezTo>
                      <a:pt x="5568" y="4099"/>
                      <a:pt x="4937" y="4237"/>
                      <a:pt x="4306" y="4606"/>
                    </a:cubicBezTo>
                    <a:cubicBezTo>
                      <a:pt x="3833" y="4928"/>
                      <a:pt x="3045" y="5388"/>
                      <a:pt x="1941" y="5665"/>
                    </a:cubicBezTo>
                    <a:cubicBezTo>
                      <a:pt x="995" y="5987"/>
                      <a:pt x="-266" y="6448"/>
                      <a:pt x="49" y="6908"/>
                    </a:cubicBezTo>
                    <a:cubicBezTo>
                      <a:pt x="522" y="7323"/>
                      <a:pt x="2572" y="7691"/>
                      <a:pt x="3833" y="7507"/>
                    </a:cubicBezTo>
                    <a:cubicBezTo>
                      <a:pt x="4937" y="7323"/>
                      <a:pt x="5410" y="7277"/>
                      <a:pt x="5410" y="7277"/>
                    </a:cubicBezTo>
                    <a:cubicBezTo>
                      <a:pt x="5410" y="7277"/>
                      <a:pt x="4622" y="8290"/>
                      <a:pt x="4306" y="9257"/>
                    </a:cubicBezTo>
                    <a:cubicBezTo>
                      <a:pt x="3991" y="10270"/>
                      <a:pt x="3045" y="11238"/>
                      <a:pt x="3518" y="11284"/>
                    </a:cubicBezTo>
                    <a:cubicBezTo>
                      <a:pt x="4149" y="11376"/>
                      <a:pt x="4937" y="11514"/>
                      <a:pt x="4937" y="11514"/>
                    </a:cubicBezTo>
                    <a:cubicBezTo>
                      <a:pt x="4937" y="11514"/>
                      <a:pt x="5095" y="12896"/>
                      <a:pt x="5883" y="14093"/>
                    </a:cubicBezTo>
                    <a:cubicBezTo>
                      <a:pt x="6671" y="15290"/>
                      <a:pt x="6987" y="15843"/>
                      <a:pt x="7144" y="16580"/>
                    </a:cubicBezTo>
                    <a:cubicBezTo>
                      <a:pt x="7302" y="17317"/>
                      <a:pt x="7460" y="17823"/>
                      <a:pt x="7302" y="18146"/>
                    </a:cubicBezTo>
                    <a:cubicBezTo>
                      <a:pt x="7144" y="18422"/>
                      <a:pt x="5725" y="19021"/>
                      <a:pt x="4779" y="19159"/>
                    </a:cubicBezTo>
                    <a:cubicBezTo>
                      <a:pt x="3991" y="19251"/>
                      <a:pt x="2572" y="19251"/>
                      <a:pt x="1941" y="19343"/>
                    </a:cubicBezTo>
                    <a:cubicBezTo>
                      <a:pt x="1311" y="19389"/>
                      <a:pt x="838" y="19620"/>
                      <a:pt x="2257" y="19712"/>
                    </a:cubicBezTo>
                    <a:cubicBezTo>
                      <a:pt x="3676" y="19758"/>
                      <a:pt x="6198" y="19666"/>
                      <a:pt x="6829" y="19574"/>
                    </a:cubicBezTo>
                    <a:cubicBezTo>
                      <a:pt x="7460" y="19527"/>
                      <a:pt x="8563" y="19389"/>
                      <a:pt x="8563" y="19389"/>
                    </a:cubicBezTo>
                    <a:cubicBezTo>
                      <a:pt x="8563" y="19389"/>
                      <a:pt x="8248" y="19620"/>
                      <a:pt x="9667" y="19620"/>
                    </a:cubicBezTo>
                    <a:cubicBezTo>
                      <a:pt x="11243" y="19620"/>
                      <a:pt x="11401" y="19574"/>
                      <a:pt x="11559" y="19297"/>
                    </a:cubicBezTo>
                    <a:cubicBezTo>
                      <a:pt x="11559" y="19021"/>
                      <a:pt x="11559" y="18652"/>
                      <a:pt x="11716" y="18468"/>
                    </a:cubicBezTo>
                    <a:cubicBezTo>
                      <a:pt x="12032" y="18284"/>
                      <a:pt x="10928" y="17777"/>
                      <a:pt x="11401" y="17501"/>
                    </a:cubicBezTo>
                    <a:cubicBezTo>
                      <a:pt x="12032" y="17271"/>
                      <a:pt x="12505" y="16534"/>
                      <a:pt x="12032" y="16119"/>
                    </a:cubicBezTo>
                    <a:cubicBezTo>
                      <a:pt x="11559" y="15705"/>
                      <a:pt x="12189" y="15290"/>
                      <a:pt x="12032" y="15014"/>
                    </a:cubicBezTo>
                    <a:cubicBezTo>
                      <a:pt x="11874" y="14738"/>
                      <a:pt x="11716" y="14369"/>
                      <a:pt x="11716" y="13955"/>
                    </a:cubicBezTo>
                    <a:cubicBezTo>
                      <a:pt x="11716" y="13540"/>
                      <a:pt x="11716" y="13264"/>
                      <a:pt x="11716" y="13264"/>
                    </a:cubicBezTo>
                    <a:cubicBezTo>
                      <a:pt x="11716" y="13264"/>
                      <a:pt x="12662" y="14830"/>
                      <a:pt x="12978" y="15244"/>
                    </a:cubicBezTo>
                    <a:cubicBezTo>
                      <a:pt x="13293" y="15659"/>
                      <a:pt x="13766" y="17133"/>
                      <a:pt x="13766" y="17593"/>
                    </a:cubicBezTo>
                    <a:cubicBezTo>
                      <a:pt x="13766" y="18054"/>
                      <a:pt x="14870" y="18652"/>
                      <a:pt x="14870" y="19021"/>
                    </a:cubicBezTo>
                    <a:cubicBezTo>
                      <a:pt x="15027" y="19435"/>
                      <a:pt x="15027" y="19666"/>
                      <a:pt x="15343" y="19666"/>
                    </a:cubicBezTo>
                    <a:cubicBezTo>
                      <a:pt x="15816" y="19666"/>
                      <a:pt x="15027" y="20126"/>
                      <a:pt x="14712" y="20495"/>
                    </a:cubicBezTo>
                    <a:cubicBezTo>
                      <a:pt x="14554" y="20817"/>
                      <a:pt x="13608" y="21600"/>
                      <a:pt x="15185" y="21600"/>
                    </a:cubicBezTo>
                    <a:cubicBezTo>
                      <a:pt x="16919" y="21600"/>
                      <a:pt x="18654" y="21416"/>
                      <a:pt x="18654" y="20909"/>
                    </a:cubicBezTo>
                    <a:cubicBezTo>
                      <a:pt x="18811" y="20449"/>
                      <a:pt x="18496" y="19988"/>
                      <a:pt x="18969" y="19804"/>
                    </a:cubicBezTo>
                    <a:cubicBezTo>
                      <a:pt x="19442" y="19620"/>
                      <a:pt x="19442" y="19205"/>
                      <a:pt x="19442" y="18929"/>
                    </a:cubicBezTo>
                    <a:cubicBezTo>
                      <a:pt x="19284" y="18699"/>
                      <a:pt x="19600" y="18238"/>
                      <a:pt x="19442" y="17731"/>
                    </a:cubicBezTo>
                    <a:cubicBezTo>
                      <a:pt x="19127" y="17179"/>
                      <a:pt x="19127" y="16258"/>
                      <a:pt x="18811" y="15567"/>
                    </a:cubicBezTo>
                    <a:cubicBezTo>
                      <a:pt x="18338" y="14876"/>
                      <a:pt x="18181" y="13817"/>
                      <a:pt x="18023" y="12988"/>
                    </a:cubicBezTo>
                    <a:cubicBezTo>
                      <a:pt x="17708" y="12159"/>
                      <a:pt x="17550" y="11744"/>
                      <a:pt x="17865" y="11606"/>
                    </a:cubicBezTo>
                    <a:cubicBezTo>
                      <a:pt x="18181" y="11514"/>
                      <a:pt x="19757" y="11376"/>
                      <a:pt x="20230" y="11330"/>
                    </a:cubicBezTo>
                    <a:cubicBezTo>
                      <a:pt x="20703" y="11330"/>
                      <a:pt x="19757" y="10455"/>
                      <a:pt x="19284" y="9718"/>
                    </a:cubicBezTo>
                    <a:cubicBezTo>
                      <a:pt x="18969" y="9027"/>
                      <a:pt x="18496" y="8566"/>
                      <a:pt x="18181" y="8060"/>
                    </a:cubicBezTo>
                    <a:cubicBezTo>
                      <a:pt x="17708" y="7553"/>
                      <a:pt x="17708" y="7323"/>
                      <a:pt x="18496" y="6954"/>
                    </a:cubicBezTo>
                    <a:cubicBezTo>
                      <a:pt x="19127" y="6586"/>
                      <a:pt x="20073" y="6356"/>
                      <a:pt x="20388" y="5527"/>
                    </a:cubicBezTo>
                    <a:cubicBezTo>
                      <a:pt x="20861" y="4698"/>
                      <a:pt x="21334" y="4145"/>
                      <a:pt x="20546" y="3915"/>
                    </a:cubicBezTo>
                    <a:cubicBezTo>
                      <a:pt x="19757" y="3730"/>
                      <a:pt x="18338" y="3823"/>
                      <a:pt x="17235" y="3592"/>
                    </a:cubicBezTo>
                    <a:cubicBezTo>
                      <a:pt x="16131" y="3316"/>
                      <a:pt x="15973" y="3040"/>
                      <a:pt x="15500" y="2994"/>
                    </a:cubicBezTo>
                    <a:cubicBezTo>
                      <a:pt x="15027" y="2948"/>
                      <a:pt x="14870" y="2948"/>
                      <a:pt x="14870" y="2763"/>
                    </a:cubicBezTo>
                    <a:cubicBezTo>
                      <a:pt x="14870" y="2579"/>
                      <a:pt x="15027" y="2395"/>
                      <a:pt x="15027" y="2395"/>
                    </a:cubicBezTo>
                    <a:cubicBezTo>
                      <a:pt x="15027" y="2395"/>
                      <a:pt x="15816" y="2257"/>
                      <a:pt x="15973" y="2026"/>
                    </a:cubicBezTo>
                    <a:cubicBezTo>
                      <a:pt x="16131" y="1796"/>
                      <a:pt x="16289" y="1243"/>
                      <a:pt x="16131" y="875"/>
                    </a:cubicBezTo>
                    <a:cubicBezTo>
                      <a:pt x="15816" y="507"/>
                      <a:pt x="14712" y="0"/>
                      <a:pt x="12347" y="0"/>
                    </a:cubicBezTo>
                    <a:close/>
                    <a:moveTo>
                      <a:pt x="12347" y="0"/>
                    </a:moveTo>
                  </a:path>
                </a:pathLst>
              </a:custGeom>
              <a:grp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lstStyle/>
              <a:p>
                <a:endParaRPr lang="zh-CN" altLang="en-US" sz="1465">
                  <a:solidFill>
                    <a:prstClr val="black"/>
                  </a:solidFill>
                  <a:cs typeface="+mn-ea"/>
                  <a:sym typeface="+mn-lt"/>
                </a:endParaRPr>
              </a:p>
            </p:txBody>
          </p:sp>
          <p:sp>
            <p:nvSpPr>
              <p:cNvPr id="38" name="AutoShape 12"/>
              <p:cNvSpPr/>
              <p:nvPr/>
            </p:nvSpPr>
            <p:spPr bwMode="auto">
              <a:xfrm>
                <a:off x="460" y="446"/>
                <a:ext cx="246" cy="188"/>
              </a:xfrm>
              <a:custGeom>
                <a:gdLst>
                  <a:gd name="T0" fmla="*/ 0 w 21600"/>
                  <a:gd name="T1" fmla="*/ 1 h 21600"/>
                  <a:gd name="T2" fmla="*/ 0 w 21600"/>
                  <a:gd name="T3" fmla="*/ 1 h 21600"/>
                  <a:gd name="T4" fmla="*/ 0 w 21600"/>
                  <a:gd name="T5" fmla="*/ 2 h 21600"/>
                  <a:gd name="T6" fmla="*/ 1 w 21600"/>
                  <a:gd name="T7" fmla="*/ 1 h 21600"/>
                  <a:gd name="T8" fmla="*/ 1 w 21600"/>
                  <a:gd name="T9" fmla="*/ 1 h 21600"/>
                  <a:gd name="T10" fmla="*/ 1 w 21600"/>
                  <a:gd name="T11" fmla="*/ 2 h 21600"/>
                  <a:gd name="T12" fmla="*/ 3 w 21600"/>
                  <a:gd name="T13" fmla="*/ 0 h 21600"/>
                  <a:gd name="T14" fmla="*/ 3 w 21600"/>
                  <a:gd name="T15" fmla="*/ 0 h 21600"/>
                  <a:gd name="T16" fmla="*/ 1 w 21600"/>
                  <a:gd name="T17" fmla="*/ 1 h 21600"/>
                  <a:gd name="T18" fmla="*/ 0 w 21600"/>
                  <a:gd name="T19" fmla="*/ 1 h 21600"/>
                  <a:gd name="T20" fmla="*/ 0 w 21600"/>
                  <a:gd name="T21" fmla="*/ 1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271" y="9969"/>
                    </a:moveTo>
                    <a:cubicBezTo>
                      <a:pt x="635" y="10800"/>
                      <a:pt x="635" y="11631"/>
                      <a:pt x="0" y="12462"/>
                    </a:cubicBezTo>
                    <a:cubicBezTo>
                      <a:pt x="635" y="15785"/>
                      <a:pt x="635" y="19108"/>
                      <a:pt x="635" y="21600"/>
                    </a:cubicBezTo>
                    <a:cubicBezTo>
                      <a:pt x="4447" y="19108"/>
                      <a:pt x="2541" y="13292"/>
                      <a:pt x="5082" y="12462"/>
                    </a:cubicBezTo>
                    <a:cubicBezTo>
                      <a:pt x="8259" y="12462"/>
                      <a:pt x="8259" y="14123"/>
                      <a:pt x="8894" y="16615"/>
                    </a:cubicBezTo>
                    <a:cubicBezTo>
                      <a:pt x="9529" y="18277"/>
                      <a:pt x="9529" y="20769"/>
                      <a:pt x="9529" y="20769"/>
                    </a:cubicBezTo>
                    <a:cubicBezTo>
                      <a:pt x="9529" y="20769"/>
                      <a:pt x="19059" y="7477"/>
                      <a:pt x="21600" y="3323"/>
                    </a:cubicBezTo>
                    <a:cubicBezTo>
                      <a:pt x="20329" y="2492"/>
                      <a:pt x="19694" y="1662"/>
                      <a:pt x="19694" y="0"/>
                    </a:cubicBezTo>
                    <a:cubicBezTo>
                      <a:pt x="16518" y="4154"/>
                      <a:pt x="9529" y="11631"/>
                      <a:pt x="5718" y="11631"/>
                    </a:cubicBezTo>
                    <a:cubicBezTo>
                      <a:pt x="3812" y="11631"/>
                      <a:pt x="2541" y="10800"/>
                      <a:pt x="1271" y="9969"/>
                    </a:cubicBezTo>
                    <a:close/>
                    <a:moveTo>
                      <a:pt x="1271" y="9969"/>
                    </a:moveTo>
                  </a:path>
                </a:pathLst>
              </a:custGeom>
              <a:grp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lstStyle/>
              <a:p>
                <a:endParaRPr lang="zh-CN" altLang="en-US" sz="1465">
                  <a:solidFill>
                    <a:prstClr val="black"/>
                  </a:solidFill>
                  <a:cs typeface="+mn-ea"/>
                  <a:sym typeface="+mn-lt"/>
                </a:endParaRPr>
              </a:p>
            </p:txBody>
          </p:sp>
          <p:sp>
            <p:nvSpPr>
              <p:cNvPr id="39" name="AutoShape 13"/>
              <p:cNvSpPr/>
              <p:nvPr/>
            </p:nvSpPr>
            <p:spPr bwMode="auto">
              <a:xfrm>
                <a:off x="343" y="958"/>
                <a:ext cx="102" cy="145"/>
              </a:xfrm>
              <a:custGeom>
                <a:gdLst>
                  <a:gd name="T0" fmla="*/ 0 w 20000"/>
                  <a:gd name="T1" fmla="*/ 0 h 21600"/>
                  <a:gd name="T2" fmla="*/ 1 w 20000"/>
                  <a:gd name="T3" fmla="*/ 0 h 21600"/>
                  <a:gd name="T4" fmla="*/ 0 w 20000"/>
                  <a:gd name="T5" fmla="*/ 1 h 21600"/>
                  <a:gd name="T6" fmla="*/ 0 w 20000"/>
                  <a:gd name="T7" fmla="*/ 1 h 21600"/>
                  <a:gd name="T8" fmla="*/ 0 w 20000"/>
                  <a:gd name="T9" fmla="*/ 1 h 21600"/>
                  <a:gd name="T10" fmla="*/ 0 w 20000"/>
                  <a:gd name="T11" fmla="*/ 0 h 21600"/>
                  <a:gd name="T12" fmla="*/ 0 w 20000"/>
                  <a:gd name="T13" fmla="*/ 0 h 21600"/>
                  <a:gd name="T14" fmla="*/ 0 w 200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0000" h="21600">
                    <a:moveTo>
                      <a:pt x="8480" y="1080"/>
                    </a:moveTo>
                    <a:cubicBezTo>
                      <a:pt x="20000" y="0"/>
                      <a:pt x="20000" y="0"/>
                      <a:pt x="20000" y="0"/>
                    </a:cubicBezTo>
                    <a:cubicBezTo>
                      <a:pt x="20000" y="0"/>
                      <a:pt x="9920" y="5400"/>
                      <a:pt x="9920" y="11880"/>
                    </a:cubicBezTo>
                    <a:cubicBezTo>
                      <a:pt x="9920" y="17280"/>
                      <a:pt x="9920" y="19440"/>
                      <a:pt x="9920" y="19440"/>
                    </a:cubicBezTo>
                    <a:cubicBezTo>
                      <a:pt x="1280" y="21600"/>
                      <a:pt x="1280" y="21600"/>
                      <a:pt x="1280" y="21600"/>
                    </a:cubicBezTo>
                    <a:cubicBezTo>
                      <a:pt x="1280" y="21600"/>
                      <a:pt x="-1600" y="15120"/>
                      <a:pt x="1280" y="9720"/>
                    </a:cubicBezTo>
                    <a:cubicBezTo>
                      <a:pt x="4160" y="4320"/>
                      <a:pt x="7040" y="2160"/>
                      <a:pt x="8480" y="1080"/>
                    </a:cubicBezTo>
                    <a:close/>
                    <a:moveTo>
                      <a:pt x="8480" y="1080"/>
                    </a:moveTo>
                  </a:path>
                </a:pathLst>
              </a:custGeom>
              <a:grp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lstStyle/>
              <a:p>
                <a:endParaRPr lang="zh-CN" altLang="en-US" sz="1465">
                  <a:solidFill>
                    <a:prstClr val="black"/>
                  </a:solidFill>
                  <a:cs typeface="+mn-ea"/>
                  <a:sym typeface="+mn-lt"/>
                </a:endParaRPr>
              </a:p>
            </p:txBody>
          </p:sp>
          <p:sp>
            <p:nvSpPr>
              <p:cNvPr id="40" name="AutoShape 14"/>
              <p:cNvSpPr/>
              <p:nvPr/>
            </p:nvSpPr>
            <p:spPr bwMode="auto">
              <a:xfrm>
                <a:off x="344" y="1306"/>
                <a:ext cx="43" cy="126"/>
              </a:xfrm>
              <a:custGeom>
                <a:gdLst>
                  <a:gd name="T0" fmla="*/ 0 w 21600"/>
                  <a:gd name="T1" fmla="*/ 0 h 21600"/>
                  <a:gd name="T2" fmla="*/ 0 w 21600"/>
                  <a:gd name="T3" fmla="*/ 1 h 21600"/>
                  <a:gd name="T4" fmla="*/ 0 w 21600"/>
                  <a:gd name="T5" fmla="*/ 1 h 21600"/>
                  <a:gd name="T6" fmla="*/ 0 w 21600"/>
                  <a:gd name="T7" fmla="*/ 1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cxnLst>
                  <a:cxn ang="T12">
                    <a:pos x="T0" y="T1"/>
                  </a:cxn>
                  <a:cxn ang="T13">
                    <a:pos x="T2" y="T3"/>
                  </a:cxn>
                  <a:cxn ang="T14">
                    <a:pos x="T4" y="T5"/>
                  </a:cxn>
                  <a:cxn ang="T15">
                    <a:pos x="T6" y="T7"/>
                  </a:cxn>
                  <a:cxn ang="T16">
                    <a:pos x="T8" y="T9"/>
                  </a:cxn>
                  <a:cxn ang="T17">
                    <a:pos x="T10" y="T11"/>
                  </a:cxn>
                </a:cxnLst>
                <a:rect l="0" t="0" r="r" b="b"/>
                <a:pathLst>
                  <a:path w="21600" h="21600">
                    <a:moveTo>
                      <a:pt x="14400" y="0"/>
                    </a:moveTo>
                    <a:cubicBezTo>
                      <a:pt x="14400" y="0"/>
                      <a:pt x="18000" y="11435"/>
                      <a:pt x="18000" y="16518"/>
                    </a:cubicBezTo>
                    <a:cubicBezTo>
                      <a:pt x="21600" y="20329"/>
                      <a:pt x="21600" y="21600"/>
                      <a:pt x="21600" y="21600"/>
                    </a:cubicBezTo>
                    <a:cubicBezTo>
                      <a:pt x="0" y="20329"/>
                      <a:pt x="0" y="20329"/>
                      <a:pt x="0" y="20329"/>
                    </a:cubicBezTo>
                    <a:cubicBezTo>
                      <a:pt x="0" y="20329"/>
                      <a:pt x="3600" y="10165"/>
                      <a:pt x="14400" y="0"/>
                    </a:cubicBezTo>
                    <a:close/>
                    <a:moveTo>
                      <a:pt x="14400" y="0"/>
                    </a:moveTo>
                  </a:path>
                </a:pathLst>
              </a:custGeom>
              <a:grp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lstStyle/>
              <a:p>
                <a:endParaRPr lang="zh-CN" altLang="en-US" sz="1465">
                  <a:solidFill>
                    <a:prstClr val="black"/>
                  </a:solidFill>
                  <a:cs typeface="+mn-ea"/>
                  <a:sym typeface="+mn-lt"/>
                </a:endParaRPr>
              </a:p>
            </p:txBody>
          </p:sp>
        </p:grpSp>
      </p:grpSp>
      <p:sp>
        <p:nvSpPr>
          <p:cNvPr id="41" name="Oval 82"/>
          <p:cNvSpPr>
            <a:spLocks noChangeAspect="1"/>
          </p:cNvSpPr>
          <p:nvPr/>
        </p:nvSpPr>
        <p:spPr>
          <a:xfrm>
            <a:off x="7034983" y="3731381"/>
            <a:ext cx="633853" cy="633855"/>
          </a:xfrm>
          <a:prstGeom prst="ellipse">
            <a:avLst/>
          </a:prstGeom>
          <a:solidFill>
            <a:schemeClr val="accent3"/>
          </a:solidFill>
          <a:ln w="57150" cap="flat" cmpd="sng" algn="ctr">
            <a:noFill/>
            <a:prstDash val="solid"/>
          </a:ln>
          <a:effectLst/>
        </p:spPr>
        <p:txBody>
          <a:bodyPr spcFirstLastPara="0" vert="horz" wrap="square" lIns="0" tIns="0" rIns="0" bIns="0" numCol="1" spcCol="953" anchor="ctr" anchorCtr="0">
            <a:noAutofit/>
          </a:bodyPr>
          <a:lstStyle/>
          <a:p>
            <a:pPr algn="ctr" defTabSz="1184910">
              <a:lnSpc>
                <a:spcPct val="90000"/>
              </a:lnSpc>
              <a:spcAft>
                <a:spcPct val="35000"/>
              </a:spcAft>
            </a:pPr>
            <a:r>
              <a:rPr lang="en-US" sz="2000" b="1" kern="0">
                <a:solidFill>
                  <a:prstClr val="white"/>
                </a:solidFill>
                <a:cs typeface="+mn-ea"/>
                <a:sym typeface="+mn-lt"/>
              </a:rPr>
              <a:t>03</a:t>
            </a:r>
            <a:endParaRPr lang="en-US" sz="2000" b="1" kern="0">
              <a:solidFill>
                <a:prstClr val="white"/>
              </a:solidFill>
              <a:cs typeface="+mn-ea"/>
              <a:sym typeface="+mn-lt"/>
            </a:endParaRPr>
          </a:p>
        </p:txBody>
      </p:sp>
      <p:sp>
        <p:nvSpPr>
          <p:cNvPr id="42" name="Oval 83"/>
          <p:cNvSpPr>
            <a:spLocks noChangeAspect="1"/>
          </p:cNvSpPr>
          <p:nvPr/>
        </p:nvSpPr>
        <p:spPr>
          <a:xfrm>
            <a:off x="7034983" y="4632254"/>
            <a:ext cx="633853" cy="633855"/>
          </a:xfrm>
          <a:prstGeom prst="ellipse">
            <a:avLst/>
          </a:prstGeom>
          <a:solidFill>
            <a:schemeClr val="accent4"/>
          </a:solidFill>
          <a:ln w="57150" cap="flat" cmpd="sng" algn="ctr">
            <a:noFill/>
            <a:prstDash val="solid"/>
          </a:ln>
          <a:effectLst/>
        </p:spPr>
        <p:txBody>
          <a:bodyPr spcFirstLastPara="0" vert="horz" wrap="square" lIns="0" tIns="0" rIns="0" bIns="0" numCol="1" spcCol="953" anchor="ctr" anchorCtr="0">
            <a:noAutofit/>
          </a:bodyPr>
          <a:lstStyle/>
          <a:p>
            <a:pPr algn="ctr" defTabSz="1184910">
              <a:lnSpc>
                <a:spcPct val="90000"/>
              </a:lnSpc>
              <a:spcAft>
                <a:spcPct val="35000"/>
              </a:spcAft>
            </a:pPr>
            <a:r>
              <a:rPr lang="en-US" sz="2000" b="1" kern="0">
                <a:solidFill>
                  <a:prstClr val="white"/>
                </a:solidFill>
                <a:cs typeface="+mn-ea"/>
                <a:sym typeface="+mn-lt"/>
              </a:rPr>
              <a:t>04</a:t>
            </a:r>
            <a:endParaRPr lang="en-US" sz="2000" b="1" kern="0">
              <a:solidFill>
                <a:prstClr val="white"/>
              </a:solidFill>
              <a:cs typeface="+mn-ea"/>
              <a:sym typeface="+mn-lt"/>
            </a:endParaRPr>
          </a:p>
        </p:txBody>
      </p:sp>
      <p:sp>
        <p:nvSpPr>
          <p:cNvPr id="44" name="Oval 85"/>
          <p:cNvSpPr>
            <a:spLocks noChangeAspect="1"/>
          </p:cNvSpPr>
          <p:nvPr/>
        </p:nvSpPr>
        <p:spPr>
          <a:xfrm>
            <a:off x="7034983" y="1929637"/>
            <a:ext cx="633853" cy="633855"/>
          </a:xfrm>
          <a:prstGeom prst="ellipse">
            <a:avLst/>
          </a:prstGeom>
          <a:solidFill>
            <a:schemeClr val="accent1"/>
          </a:solidFill>
          <a:ln w="57150" cap="flat" cmpd="sng" algn="ctr">
            <a:noFill/>
            <a:prstDash val="solid"/>
          </a:ln>
          <a:effectLst/>
        </p:spPr>
        <p:txBody>
          <a:bodyPr spcFirstLastPara="0" vert="horz" wrap="square" lIns="0" tIns="0" rIns="0" bIns="0" numCol="1" spcCol="953" anchor="ctr" anchorCtr="0">
            <a:noAutofit/>
          </a:bodyPr>
          <a:lstStyle/>
          <a:p>
            <a:pPr algn="ctr" defTabSz="1184910">
              <a:lnSpc>
                <a:spcPct val="90000"/>
              </a:lnSpc>
              <a:spcAft>
                <a:spcPct val="35000"/>
              </a:spcAft>
            </a:pPr>
            <a:r>
              <a:rPr lang="en-US" sz="2400" b="1" kern="0">
                <a:solidFill>
                  <a:prstClr val="white"/>
                </a:solidFill>
                <a:cs typeface="+mn-ea"/>
                <a:sym typeface="+mn-lt"/>
              </a:rPr>
              <a:t>01</a:t>
            </a:r>
            <a:endParaRPr lang="en-US" sz="2400" b="1" kern="0">
              <a:solidFill>
                <a:prstClr val="white"/>
              </a:solidFill>
              <a:cs typeface="+mn-ea"/>
              <a:sym typeface="+mn-lt"/>
            </a:endParaRPr>
          </a:p>
        </p:txBody>
      </p:sp>
      <p:sp>
        <p:nvSpPr>
          <p:cNvPr id="45" name="Oval 86"/>
          <p:cNvSpPr>
            <a:spLocks noChangeAspect="1"/>
          </p:cNvSpPr>
          <p:nvPr/>
        </p:nvSpPr>
        <p:spPr>
          <a:xfrm>
            <a:off x="7034983" y="2830509"/>
            <a:ext cx="633853" cy="633855"/>
          </a:xfrm>
          <a:prstGeom prst="ellipse">
            <a:avLst/>
          </a:prstGeom>
          <a:solidFill>
            <a:schemeClr val="accent2"/>
          </a:solidFill>
          <a:ln w="57150" cap="flat" cmpd="sng" algn="ctr">
            <a:noFill/>
            <a:prstDash val="solid"/>
          </a:ln>
          <a:effectLst/>
        </p:spPr>
        <p:txBody>
          <a:bodyPr spcFirstLastPara="0" vert="horz" wrap="square" lIns="0" tIns="0" rIns="0" bIns="0" numCol="1" spcCol="953" anchor="ctr" anchorCtr="0">
            <a:noAutofit/>
          </a:bodyPr>
          <a:lstStyle/>
          <a:p>
            <a:pPr algn="ctr" defTabSz="1184910">
              <a:lnSpc>
                <a:spcPct val="90000"/>
              </a:lnSpc>
              <a:spcAft>
                <a:spcPct val="35000"/>
              </a:spcAft>
            </a:pPr>
            <a:r>
              <a:rPr lang="en-US" sz="2000" b="1" kern="0">
                <a:solidFill>
                  <a:prstClr val="white"/>
                </a:solidFill>
                <a:cs typeface="+mn-ea"/>
                <a:sym typeface="+mn-lt"/>
              </a:rPr>
              <a:t>02</a:t>
            </a:r>
            <a:endParaRPr lang="en-US" sz="2000" b="1" kern="0">
              <a:solidFill>
                <a:prstClr val="white"/>
              </a:solidFill>
              <a:cs typeface="+mn-ea"/>
              <a:sym typeface="+mn-lt"/>
            </a:endParaRPr>
          </a:p>
        </p:txBody>
      </p:sp>
      <p:grpSp>
        <p:nvGrpSpPr>
          <p:cNvPr id="4" name="组合 45"/>
          <p:cNvGrpSpPr/>
          <p:nvPr/>
        </p:nvGrpSpPr>
        <p:grpSpPr>
          <a:xfrm>
            <a:off x="671767" y="3992757"/>
            <a:ext cx="1164807" cy="646331"/>
            <a:chOff x="819208" y="3881731"/>
            <a:chExt cx="1164806" cy="646331"/>
          </a:xfrm>
        </p:grpSpPr>
        <p:sp>
          <p:nvSpPr>
            <p:cNvPr id="47" name="AutoShape 7"/>
            <p:cNvSpPr/>
            <p:nvPr/>
          </p:nvSpPr>
          <p:spPr bwMode="auto">
            <a:xfrm>
              <a:off x="1436281" y="3967265"/>
              <a:ext cx="547733" cy="551431"/>
            </a:xfrm>
            <a:custGeom>
              <a:gdLst>
                <a:gd name="T0" fmla="*/ 14 w 19679"/>
                <a:gd name="T1" fmla="*/ 2 h 19679"/>
                <a:gd name="T2" fmla="*/ 14 w 19679"/>
                <a:gd name="T3" fmla="*/ 14 h 19679"/>
                <a:gd name="T4" fmla="*/ 2 w 19679"/>
                <a:gd name="T5" fmla="*/ 14 h 19679"/>
                <a:gd name="T6" fmla="*/ 2 w 19679"/>
                <a:gd name="T7" fmla="*/ 2 h 19679"/>
                <a:gd name="T8" fmla="*/ 14 w 19679"/>
                <a:gd name="T9" fmla="*/ 2 h 19679"/>
                <a:gd name="T10" fmla="*/ 14 w 19679"/>
                <a:gd name="T11" fmla="*/ 2 h 19679"/>
                <a:gd name="T12" fmla="*/ 0 60000 65536"/>
                <a:gd name="T13" fmla="*/ 0 60000 65536"/>
                <a:gd name="T14" fmla="*/ 0 60000 65536"/>
                <a:gd name="T15" fmla="*/ 0 60000 65536"/>
                <a:gd name="T16" fmla="*/ 0 60000 65536"/>
                <a:gd name="T17" fmla="*/ 0 60000 65536"/>
              </a:gdLst>
              <a:cxnLst>
                <a:cxn ang="T12">
                  <a:pos x="T0" y="T1"/>
                </a:cxn>
                <a:cxn ang="T13">
                  <a:pos x="T2" y="T3"/>
                </a:cxn>
                <a:cxn ang="T14">
                  <a:pos x="T4" y="T5"/>
                </a:cxn>
                <a:cxn ang="T15">
                  <a:pos x="T6" y="T7"/>
                </a:cxn>
                <a:cxn ang="T16">
                  <a:pos x="T8" y="T9"/>
                </a:cxn>
                <a:cxn ang="T17">
                  <a:pos x="T10" y="T11"/>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moveTo>
                    <a:pt x="16796" y="2882"/>
                  </a:moveTo>
                </a:path>
              </a:pathLst>
            </a:custGeom>
            <a:solidFill>
              <a:schemeClr val="accent1"/>
            </a:solidFill>
            <a:ln w="57150" cap="flat" cmpd="sng" algn="ctr">
              <a:noFill/>
              <a:prstDash val="solid"/>
            </a:ln>
            <a:effectLst/>
          </p:spPr>
          <p:txBody>
            <a:bodyPr spcFirstLastPara="0" vert="horz" wrap="square" lIns="0" tIns="0" rIns="0" bIns="0" numCol="1" spcCol="1270" anchor="ctr" anchorCtr="0">
              <a:noAutofit/>
            </a:bodyPr>
            <a:lstStyle/>
            <a:p>
              <a:pPr algn="ctr" defTabSz="1184910">
                <a:lnSpc>
                  <a:spcPct val="90000"/>
                </a:lnSpc>
                <a:spcAft>
                  <a:spcPct val="35000"/>
                </a:spcAft>
              </a:pPr>
              <a:endParaRPr lang="zh-CN" altLang="en-US" sz="3200" b="1" kern="0">
                <a:solidFill>
                  <a:schemeClr val="bg1">
                    <a:lumMod val="50000"/>
                  </a:schemeClr>
                </a:solidFill>
                <a:cs typeface="+mn-ea"/>
                <a:sym typeface="+mn-lt"/>
              </a:endParaRPr>
            </a:p>
          </p:txBody>
        </p:sp>
        <p:sp>
          <p:nvSpPr>
            <p:cNvPr id="48" name="AutoShape 15"/>
            <p:cNvSpPr/>
            <p:nvPr/>
          </p:nvSpPr>
          <p:spPr bwMode="auto">
            <a:xfrm>
              <a:off x="1560548" y="4088637"/>
              <a:ext cx="297286" cy="297219"/>
            </a:xfrm>
            <a:custGeom>
              <a:gdLst>
                <a:gd name="T0" fmla="*/ 4 w 21600"/>
                <a:gd name="T1" fmla="*/ 2 h 21600"/>
                <a:gd name="T2" fmla="*/ 4 w 21600"/>
                <a:gd name="T3" fmla="*/ 2 h 21600"/>
                <a:gd name="T4" fmla="*/ 4 w 21600"/>
                <a:gd name="T5" fmla="*/ 3 h 21600"/>
                <a:gd name="T6" fmla="*/ 4 w 21600"/>
                <a:gd name="T7" fmla="*/ 3 h 21600"/>
                <a:gd name="T8" fmla="*/ 4 w 21600"/>
                <a:gd name="T9" fmla="*/ 3 h 21600"/>
                <a:gd name="T10" fmla="*/ 4 w 21600"/>
                <a:gd name="T11" fmla="*/ 3 h 21600"/>
                <a:gd name="T12" fmla="*/ 4 w 21600"/>
                <a:gd name="T13" fmla="*/ 4 h 21600"/>
                <a:gd name="T14" fmla="*/ 4 w 21600"/>
                <a:gd name="T15" fmla="*/ 4 h 21600"/>
                <a:gd name="T16" fmla="*/ 3 w 21600"/>
                <a:gd name="T17" fmla="*/ 4 h 21600"/>
                <a:gd name="T18" fmla="*/ 3 w 21600"/>
                <a:gd name="T19" fmla="*/ 4 h 21600"/>
                <a:gd name="T20" fmla="*/ 3 w 21600"/>
                <a:gd name="T21" fmla="*/ 4 h 21600"/>
                <a:gd name="T22" fmla="*/ 3 w 21600"/>
                <a:gd name="T23" fmla="*/ 4 h 21600"/>
                <a:gd name="T24" fmla="*/ 3 w 21600"/>
                <a:gd name="T25" fmla="*/ 4 h 21600"/>
                <a:gd name="T26" fmla="*/ 2 w 21600"/>
                <a:gd name="T27" fmla="*/ 4 h 21600"/>
                <a:gd name="T28" fmla="*/ 2 w 21600"/>
                <a:gd name="T29" fmla="*/ 4 h 21600"/>
                <a:gd name="T30" fmla="*/ 1 w 21600"/>
                <a:gd name="T31" fmla="*/ 4 h 21600"/>
                <a:gd name="T32" fmla="*/ 1 w 21600"/>
                <a:gd name="T33" fmla="*/ 4 h 21600"/>
                <a:gd name="T34" fmla="*/ 1 w 21600"/>
                <a:gd name="T35" fmla="*/ 4 h 21600"/>
                <a:gd name="T36" fmla="*/ 1 w 21600"/>
                <a:gd name="T37" fmla="*/ 4 h 21600"/>
                <a:gd name="T38" fmla="*/ 0 w 21600"/>
                <a:gd name="T39" fmla="*/ 3 h 21600"/>
                <a:gd name="T40" fmla="*/ 1 w 21600"/>
                <a:gd name="T41" fmla="*/ 3 h 21600"/>
                <a:gd name="T42" fmla="*/ 1 w 21600"/>
                <a:gd name="T43" fmla="*/ 3 h 21600"/>
                <a:gd name="T44" fmla="*/ 0 w 21600"/>
                <a:gd name="T45" fmla="*/ 3 h 21600"/>
                <a:gd name="T46" fmla="*/ 0 w 21600"/>
                <a:gd name="T47" fmla="*/ 2 h 21600"/>
                <a:gd name="T48" fmla="*/ 0 w 21600"/>
                <a:gd name="T49" fmla="*/ 2 h 21600"/>
                <a:gd name="T50" fmla="*/ 1 w 21600"/>
                <a:gd name="T51" fmla="*/ 2 h 21600"/>
                <a:gd name="T52" fmla="*/ 0 w 21600"/>
                <a:gd name="T53" fmla="*/ 1 h 21600"/>
                <a:gd name="T54" fmla="*/ 0 w 21600"/>
                <a:gd name="T55" fmla="*/ 1 h 21600"/>
                <a:gd name="T56" fmla="*/ 1 w 21600"/>
                <a:gd name="T57" fmla="*/ 0 h 21600"/>
                <a:gd name="T58" fmla="*/ 1 w 21600"/>
                <a:gd name="T59" fmla="*/ 0 h 21600"/>
                <a:gd name="T60" fmla="*/ 1 w 21600"/>
                <a:gd name="T61" fmla="*/ 1 h 21600"/>
                <a:gd name="T62" fmla="*/ 2 w 21600"/>
                <a:gd name="T63" fmla="*/ 1 h 21600"/>
                <a:gd name="T64" fmla="*/ 2 w 21600"/>
                <a:gd name="T65" fmla="*/ 0 h 21600"/>
                <a:gd name="T66" fmla="*/ 2 w 21600"/>
                <a:gd name="T67" fmla="*/ 0 h 21600"/>
                <a:gd name="T68" fmla="*/ 3 w 21600"/>
                <a:gd name="T69" fmla="*/ 0 h 21600"/>
                <a:gd name="T70" fmla="*/ 3 w 21600"/>
                <a:gd name="T71" fmla="*/ 0 h 21600"/>
                <a:gd name="T72" fmla="*/ 3 w 21600"/>
                <a:gd name="T73" fmla="*/ 1 h 21600"/>
                <a:gd name="T74" fmla="*/ 3 w 21600"/>
                <a:gd name="T75" fmla="*/ 1 h 21600"/>
                <a:gd name="T76" fmla="*/ 3 w 21600"/>
                <a:gd name="T77" fmla="*/ 0 h 21600"/>
                <a:gd name="T78" fmla="*/ 4 w 21600"/>
                <a:gd name="T79" fmla="*/ 0 h 21600"/>
                <a:gd name="T80" fmla="*/ 4 w 21600"/>
                <a:gd name="T81" fmla="*/ 1 h 21600"/>
                <a:gd name="T82" fmla="*/ 4 w 21600"/>
                <a:gd name="T83" fmla="*/ 1 h 21600"/>
                <a:gd name="T84" fmla="*/ 4 w 21600"/>
                <a:gd name="T85" fmla="*/ 1 h 21600"/>
                <a:gd name="T86" fmla="*/ 2 w 21600"/>
                <a:gd name="T87" fmla="*/ 3 h 21600"/>
                <a:gd name="T88" fmla="*/ 3 w 21600"/>
                <a:gd name="T89" fmla="*/ 3 h 21600"/>
                <a:gd name="T90" fmla="*/ 3 w 21600"/>
                <a:gd name="T91" fmla="*/ 2 h 21600"/>
                <a:gd name="T92" fmla="*/ 3 w 21600"/>
                <a:gd name="T93" fmla="*/ 2 h 21600"/>
                <a:gd name="T94" fmla="*/ 2 w 21600"/>
                <a:gd name="T95" fmla="*/ 2 h 21600"/>
                <a:gd name="T96" fmla="*/ 2 w 21600"/>
                <a:gd name="T97" fmla="*/ 2 h 21600"/>
                <a:gd name="T98" fmla="*/ 2 w 21600"/>
                <a:gd name="T99" fmla="*/ 2 h 21600"/>
                <a:gd name="T100" fmla="*/ 2 w 21600"/>
                <a:gd name="T101" fmla="*/ 3 h 21600"/>
                <a:gd name="T102" fmla="*/ 2 w 21600"/>
                <a:gd name="T103" fmla="*/ 3 h 2160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1600" h="21600">
                  <a:moveTo>
                    <a:pt x="17909" y="6867"/>
                  </a:moveTo>
                  <a:cubicBezTo>
                    <a:pt x="18210" y="7364"/>
                    <a:pt x="18439" y="7917"/>
                    <a:pt x="18600" y="8530"/>
                  </a:cubicBezTo>
                  <a:cubicBezTo>
                    <a:pt x="19045" y="8620"/>
                    <a:pt x="19513" y="8680"/>
                    <a:pt x="20005" y="8705"/>
                  </a:cubicBezTo>
                  <a:cubicBezTo>
                    <a:pt x="20498" y="8733"/>
                    <a:pt x="20957" y="8821"/>
                    <a:pt x="21382" y="8976"/>
                  </a:cubicBezTo>
                  <a:cubicBezTo>
                    <a:pt x="21526" y="9013"/>
                    <a:pt x="21600" y="9092"/>
                    <a:pt x="21600" y="9219"/>
                  </a:cubicBezTo>
                  <a:lnTo>
                    <a:pt x="21600" y="12410"/>
                  </a:lnTo>
                  <a:cubicBezTo>
                    <a:pt x="21600" y="12517"/>
                    <a:pt x="21464" y="12613"/>
                    <a:pt x="21198" y="12697"/>
                  </a:cubicBezTo>
                  <a:cubicBezTo>
                    <a:pt x="20932" y="12788"/>
                    <a:pt x="20623" y="12853"/>
                    <a:pt x="20269" y="12909"/>
                  </a:cubicBezTo>
                  <a:cubicBezTo>
                    <a:pt x="19918" y="12963"/>
                    <a:pt x="19575" y="13003"/>
                    <a:pt x="19241" y="13031"/>
                  </a:cubicBezTo>
                  <a:cubicBezTo>
                    <a:pt x="18904" y="13056"/>
                    <a:pt x="18683" y="13079"/>
                    <a:pt x="18575" y="13098"/>
                  </a:cubicBezTo>
                  <a:cubicBezTo>
                    <a:pt x="18448" y="13612"/>
                    <a:pt x="18238" y="14137"/>
                    <a:pt x="17938" y="14680"/>
                  </a:cubicBezTo>
                  <a:cubicBezTo>
                    <a:pt x="18433" y="15417"/>
                    <a:pt x="18983" y="16125"/>
                    <a:pt x="19578" y="16803"/>
                  </a:cubicBezTo>
                  <a:lnTo>
                    <a:pt x="19660" y="17006"/>
                  </a:lnTo>
                  <a:cubicBezTo>
                    <a:pt x="19660" y="17077"/>
                    <a:pt x="19535" y="17252"/>
                    <a:pt x="19286" y="17523"/>
                  </a:cubicBezTo>
                  <a:cubicBezTo>
                    <a:pt x="19037" y="17800"/>
                    <a:pt x="18756" y="18096"/>
                    <a:pt x="18439" y="18412"/>
                  </a:cubicBezTo>
                  <a:cubicBezTo>
                    <a:pt x="18122" y="18726"/>
                    <a:pt x="17822" y="19008"/>
                    <a:pt x="17538" y="19257"/>
                  </a:cubicBezTo>
                  <a:cubicBezTo>
                    <a:pt x="17252" y="19505"/>
                    <a:pt x="17068" y="19626"/>
                    <a:pt x="16989" y="19626"/>
                  </a:cubicBezTo>
                  <a:cubicBezTo>
                    <a:pt x="16969" y="19626"/>
                    <a:pt x="16850" y="19542"/>
                    <a:pt x="16629" y="19378"/>
                  </a:cubicBezTo>
                  <a:cubicBezTo>
                    <a:pt x="16408" y="19211"/>
                    <a:pt x="16165" y="19025"/>
                    <a:pt x="15896" y="18822"/>
                  </a:cubicBezTo>
                  <a:cubicBezTo>
                    <a:pt x="15629" y="18621"/>
                    <a:pt x="15377" y="18426"/>
                    <a:pt x="15136" y="18240"/>
                  </a:cubicBezTo>
                  <a:cubicBezTo>
                    <a:pt x="14899" y="18056"/>
                    <a:pt x="14746" y="17946"/>
                    <a:pt x="14683" y="17910"/>
                  </a:cubicBezTo>
                  <a:cubicBezTo>
                    <a:pt x="14420" y="18054"/>
                    <a:pt x="14156" y="18178"/>
                    <a:pt x="13890" y="18282"/>
                  </a:cubicBezTo>
                  <a:cubicBezTo>
                    <a:pt x="13624" y="18384"/>
                    <a:pt x="13355" y="18472"/>
                    <a:pt x="13083" y="18545"/>
                  </a:cubicBezTo>
                  <a:cubicBezTo>
                    <a:pt x="13066" y="18655"/>
                    <a:pt x="13040" y="18875"/>
                    <a:pt x="13009" y="19214"/>
                  </a:cubicBezTo>
                  <a:cubicBezTo>
                    <a:pt x="12978" y="19553"/>
                    <a:pt x="12933" y="19895"/>
                    <a:pt x="12879" y="20242"/>
                  </a:cubicBezTo>
                  <a:cubicBezTo>
                    <a:pt x="12825" y="20589"/>
                    <a:pt x="12763" y="20903"/>
                    <a:pt x="12692" y="21179"/>
                  </a:cubicBezTo>
                  <a:cubicBezTo>
                    <a:pt x="12618" y="21462"/>
                    <a:pt x="12522" y="21600"/>
                    <a:pt x="12406" y="21600"/>
                  </a:cubicBezTo>
                  <a:lnTo>
                    <a:pt x="9191" y="21600"/>
                  </a:lnTo>
                  <a:cubicBezTo>
                    <a:pt x="9064" y="21600"/>
                    <a:pt x="8979" y="21521"/>
                    <a:pt x="8933" y="21371"/>
                  </a:cubicBezTo>
                  <a:cubicBezTo>
                    <a:pt x="8806" y="20928"/>
                    <a:pt x="8721" y="20462"/>
                    <a:pt x="8679" y="19979"/>
                  </a:cubicBezTo>
                  <a:cubicBezTo>
                    <a:pt x="8630" y="19494"/>
                    <a:pt x="8582" y="19031"/>
                    <a:pt x="8528" y="18585"/>
                  </a:cubicBezTo>
                  <a:cubicBezTo>
                    <a:pt x="7976" y="18424"/>
                    <a:pt x="7446" y="18198"/>
                    <a:pt x="6942" y="17910"/>
                  </a:cubicBezTo>
                  <a:cubicBezTo>
                    <a:pt x="6568" y="18192"/>
                    <a:pt x="6203" y="18460"/>
                    <a:pt x="5843" y="18726"/>
                  </a:cubicBezTo>
                  <a:cubicBezTo>
                    <a:pt x="5481" y="18994"/>
                    <a:pt x="5124" y="19276"/>
                    <a:pt x="4773" y="19573"/>
                  </a:cubicBezTo>
                  <a:lnTo>
                    <a:pt x="4608" y="19626"/>
                  </a:lnTo>
                  <a:cubicBezTo>
                    <a:pt x="4555" y="19626"/>
                    <a:pt x="4387" y="19505"/>
                    <a:pt x="4107" y="19256"/>
                  </a:cubicBezTo>
                  <a:cubicBezTo>
                    <a:pt x="3827" y="19008"/>
                    <a:pt x="3535" y="18726"/>
                    <a:pt x="3232" y="18412"/>
                  </a:cubicBezTo>
                  <a:cubicBezTo>
                    <a:pt x="2929" y="18096"/>
                    <a:pt x="2654" y="17800"/>
                    <a:pt x="2405" y="17523"/>
                  </a:cubicBezTo>
                  <a:cubicBezTo>
                    <a:pt x="2155" y="17252"/>
                    <a:pt x="2031" y="17077"/>
                    <a:pt x="2031" y="17006"/>
                  </a:cubicBezTo>
                  <a:cubicBezTo>
                    <a:pt x="2031" y="16986"/>
                    <a:pt x="2104" y="16868"/>
                    <a:pt x="2249" y="16648"/>
                  </a:cubicBezTo>
                  <a:cubicBezTo>
                    <a:pt x="2393" y="16427"/>
                    <a:pt x="2563" y="16184"/>
                    <a:pt x="2759" y="15925"/>
                  </a:cubicBezTo>
                  <a:cubicBezTo>
                    <a:pt x="2951" y="15662"/>
                    <a:pt x="3141" y="15411"/>
                    <a:pt x="3328" y="15174"/>
                  </a:cubicBezTo>
                  <a:cubicBezTo>
                    <a:pt x="3512" y="14934"/>
                    <a:pt x="3631" y="14778"/>
                    <a:pt x="3688" y="14705"/>
                  </a:cubicBezTo>
                  <a:cubicBezTo>
                    <a:pt x="3388" y="14211"/>
                    <a:pt x="3158" y="13658"/>
                    <a:pt x="2997" y="13045"/>
                  </a:cubicBezTo>
                  <a:cubicBezTo>
                    <a:pt x="2535" y="12952"/>
                    <a:pt x="2062" y="12898"/>
                    <a:pt x="1578" y="12870"/>
                  </a:cubicBezTo>
                  <a:cubicBezTo>
                    <a:pt x="1093" y="12841"/>
                    <a:pt x="640" y="12751"/>
                    <a:pt x="215" y="12599"/>
                  </a:cubicBezTo>
                  <a:cubicBezTo>
                    <a:pt x="71" y="12562"/>
                    <a:pt x="0" y="12480"/>
                    <a:pt x="0" y="12353"/>
                  </a:cubicBezTo>
                  <a:lnTo>
                    <a:pt x="0" y="9162"/>
                  </a:lnTo>
                  <a:cubicBezTo>
                    <a:pt x="0" y="9055"/>
                    <a:pt x="136" y="8959"/>
                    <a:pt x="414" y="8874"/>
                  </a:cubicBezTo>
                  <a:cubicBezTo>
                    <a:pt x="688" y="8790"/>
                    <a:pt x="997" y="8716"/>
                    <a:pt x="1340" y="8666"/>
                  </a:cubicBezTo>
                  <a:cubicBezTo>
                    <a:pt x="1685" y="8612"/>
                    <a:pt x="2020" y="8570"/>
                    <a:pt x="2345" y="8544"/>
                  </a:cubicBezTo>
                  <a:cubicBezTo>
                    <a:pt x="2668" y="8516"/>
                    <a:pt x="2886" y="8493"/>
                    <a:pt x="2997" y="8473"/>
                  </a:cubicBezTo>
                  <a:cubicBezTo>
                    <a:pt x="3158" y="7926"/>
                    <a:pt x="3379" y="7398"/>
                    <a:pt x="3659" y="6895"/>
                  </a:cubicBezTo>
                  <a:cubicBezTo>
                    <a:pt x="3161" y="6155"/>
                    <a:pt x="2620" y="5447"/>
                    <a:pt x="2031" y="4772"/>
                  </a:cubicBezTo>
                  <a:lnTo>
                    <a:pt x="1937" y="4571"/>
                  </a:lnTo>
                  <a:cubicBezTo>
                    <a:pt x="1937" y="4498"/>
                    <a:pt x="2065" y="4323"/>
                    <a:pt x="2317" y="4049"/>
                  </a:cubicBezTo>
                  <a:cubicBezTo>
                    <a:pt x="2569" y="3775"/>
                    <a:pt x="2852" y="3479"/>
                    <a:pt x="3164" y="3162"/>
                  </a:cubicBezTo>
                  <a:cubicBezTo>
                    <a:pt x="3478" y="2849"/>
                    <a:pt x="3778" y="2569"/>
                    <a:pt x="4067" y="2321"/>
                  </a:cubicBezTo>
                  <a:cubicBezTo>
                    <a:pt x="4356" y="2073"/>
                    <a:pt x="4538" y="1945"/>
                    <a:pt x="4608" y="1945"/>
                  </a:cubicBezTo>
                  <a:cubicBezTo>
                    <a:pt x="4625" y="1945"/>
                    <a:pt x="4747" y="2030"/>
                    <a:pt x="4968" y="2197"/>
                  </a:cubicBezTo>
                  <a:cubicBezTo>
                    <a:pt x="5189" y="2363"/>
                    <a:pt x="5435" y="2550"/>
                    <a:pt x="5707" y="2750"/>
                  </a:cubicBezTo>
                  <a:cubicBezTo>
                    <a:pt x="5976" y="2953"/>
                    <a:pt x="6234" y="3148"/>
                    <a:pt x="6472" y="3332"/>
                  </a:cubicBezTo>
                  <a:cubicBezTo>
                    <a:pt x="6713" y="3515"/>
                    <a:pt x="6860" y="3628"/>
                    <a:pt x="6914" y="3662"/>
                  </a:cubicBezTo>
                  <a:cubicBezTo>
                    <a:pt x="7175" y="3518"/>
                    <a:pt x="7441" y="3399"/>
                    <a:pt x="7707" y="3303"/>
                  </a:cubicBezTo>
                  <a:cubicBezTo>
                    <a:pt x="7973" y="3210"/>
                    <a:pt x="8248" y="3120"/>
                    <a:pt x="8528" y="3030"/>
                  </a:cubicBezTo>
                  <a:cubicBezTo>
                    <a:pt x="8528" y="2922"/>
                    <a:pt x="8540" y="2699"/>
                    <a:pt x="8568" y="2363"/>
                  </a:cubicBezTo>
                  <a:cubicBezTo>
                    <a:pt x="8596" y="2033"/>
                    <a:pt x="8636" y="1694"/>
                    <a:pt x="8690" y="1352"/>
                  </a:cubicBezTo>
                  <a:cubicBezTo>
                    <a:pt x="8744" y="1011"/>
                    <a:pt x="8814" y="697"/>
                    <a:pt x="8899" y="418"/>
                  </a:cubicBezTo>
                  <a:cubicBezTo>
                    <a:pt x="8984" y="141"/>
                    <a:pt x="9084" y="0"/>
                    <a:pt x="9191" y="0"/>
                  </a:cubicBezTo>
                  <a:lnTo>
                    <a:pt x="12406" y="0"/>
                  </a:lnTo>
                  <a:cubicBezTo>
                    <a:pt x="12531" y="0"/>
                    <a:pt x="12618" y="68"/>
                    <a:pt x="12664" y="203"/>
                  </a:cubicBezTo>
                  <a:cubicBezTo>
                    <a:pt x="12771" y="644"/>
                    <a:pt x="12848" y="1107"/>
                    <a:pt x="12893" y="1595"/>
                  </a:cubicBezTo>
                  <a:cubicBezTo>
                    <a:pt x="12938" y="2084"/>
                    <a:pt x="13001" y="2561"/>
                    <a:pt x="13083" y="3030"/>
                  </a:cubicBezTo>
                  <a:cubicBezTo>
                    <a:pt x="13363" y="3100"/>
                    <a:pt x="13632" y="3185"/>
                    <a:pt x="13890" y="3284"/>
                  </a:cubicBezTo>
                  <a:cubicBezTo>
                    <a:pt x="14148" y="3385"/>
                    <a:pt x="14403" y="3512"/>
                    <a:pt x="14655" y="3662"/>
                  </a:cubicBezTo>
                  <a:cubicBezTo>
                    <a:pt x="14729" y="3611"/>
                    <a:pt x="14882" y="3490"/>
                    <a:pt x="15117" y="3303"/>
                  </a:cubicBezTo>
                  <a:cubicBezTo>
                    <a:pt x="15352" y="3120"/>
                    <a:pt x="15604" y="2925"/>
                    <a:pt x="15870" y="2722"/>
                  </a:cubicBezTo>
                  <a:cubicBezTo>
                    <a:pt x="16136" y="2521"/>
                    <a:pt x="16377" y="2341"/>
                    <a:pt x="16589" y="2183"/>
                  </a:cubicBezTo>
                  <a:cubicBezTo>
                    <a:pt x="16802" y="2024"/>
                    <a:pt x="16935" y="1945"/>
                    <a:pt x="16989" y="1945"/>
                  </a:cubicBezTo>
                  <a:cubicBezTo>
                    <a:pt x="17043" y="1945"/>
                    <a:pt x="17210" y="2072"/>
                    <a:pt x="17490" y="2321"/>
                  </a:cubicBezTo>
                  <a:cubicBezTo>
                    <a:pt x="17771" y="2569"/>
                    <a:pt x="18065" y="2849"/>
                    <a:pt x="18371" y="3162"/>
                  </a:cubicBezTo>
                  <a:cubicBezTo>
                    <a:pt x="18680" y="3479"/>
                    <a:pt x="18957" y="3775"/>
                    <a:pt x="19207" y="4049"/>
                  </a:cubicBezTo>
                  <a:cubicBezTo>
                    <a:pt x="19453" y="4323"/>
                    <a:pt x="19578" y="4498"/>
                    <a:pt x="19578" y="4571"/>
                  </a:cubicBezTo>
                  <a:cubicBezTo>
                    <a:pt x="19578" y="4605"/>
                    <a:pt x="19498" y="4735"/>
                    <a:pt x="19343" y="4955"/>
                  </a:cubicBezTo>
                  <a:cubicBezTo>
                    <a:pt x="19184" y="5175"/>
                    <a:pt x="19008" y="5416"/>
                    <a:pt x="18813" y="5678"/>
                  </a:cubicBezTo>
                  <a:cubicBezTo>
                    <a:pt x="18617" y="5938"/>
                    <a:pt x="18428" y="6189"/>
                    <a:pt x="18241" y="6429"/>
                  </a:cubicBezTo>
                  <a:cubicBezTo>
                    <a:pt x="18057" y="6667"/>
                    <a:pt x="17946" y="6813"/>
                    <a:pt x="17909" y="6867"/>
                  </a:cubicBezTo>
                  <a:moveTo>
                    <a:pt x="10806" y="14044"/>
                  </a:moveTo>
                  <a:cubicBezTo>
                    <a:pt x="11248" y="14044"/>
                    <a:pt x="11670" y="13957"/>
                    <a:pt x="12066" y="13779"/>
                  </a:cubicBezTo>
                  <a:cubicBezTo>
                    <a:pt x="12463" y="13607"/>
                    <a:pt x="12805" y="13370"/>
                    <a:pt x="13091" y="13070"/>
                  </a:cubicBezTo>
                  <a:cubicBezTo>
                    <a:pt x="13375" y="12774"/>
                    <a:pt x="13604" y="12430"/>
                    <a:pt x="13783" y="12031"/>
                  </a:cubicBezTo>
                  <a:cubicBezTo>
                    <a:pt x="13958" y="11633"/>
                    <a:pt x="14046" y="11215"/>
                    <a:pt x="14046" y="10775"/>
                  </a:cubicBezTo>
                  <a:cubicBezTo>
                    <a:pt x="14046" y="10334"/>
                    <a:pt x="13958" y="9919"/>
                    <a:pt x="13783" y="9530"/>
                  </a:cubicBezTo>
                  <a:cubicBezTo>
                    <a:pt x="13604" y="9143"/>
                    <a:pt x="13375" y="8801"/>
                    <a:pt x="13091" y="8502"/>
                  </a:cubicBezTo>
                  <a:cubicBezTo>
                    <a:pt x="12805" y="8206"/>
                    <a:pt x="12463" y="7974"/>
                    <a:pt x="12066" y="7808"/>
                  </a:cubicBezTo>
                  <a:cubicBezTo>
                    <a:pt x="11670" y="7641"/>
                    <a:pt x="11248" y="7556"/>
                    <a:pt x="10806" y="7556"/>
                  </a:cubicBezTo>
                  <a:cubicBezTo>
                    <a:pt x="10361" y="7556"/>
                    <a:pt x="9939" y="7641"/>
                    <a:pt x="9537" y="7808"/>
                  </a:cubicBezTo>
                  <a:cubicBezTo>
                    <a:pt x="9135" y="7974"/>
                    <a:pt x="8786" y="8206"/>
                    <a:pt x="8494" y="8502"/>
                  </a:cubicBezTo>
                  <a:cubicBezTo>
                    <a:pt x="8200" y="8801"/>
                    <a:pt x="7970" y="9143"/>
                    <a:pt x="7800" y="9530"/>
                  </a:cubicBezTo>
                  <a:cubicBezTo>
                    <a:pt x="7633" y="9919"/>
                    <a:pt x="7551" y="10334"/>
                    <a:pt x="7551" y="10775"/>
                  </a:cubicBezTo>
                  <a:cubicBezTo>
                    <a:pt x="7551" y="11215"/>
                    <a:pt x="7633" y="11633"/>
                    <a:pt x="7800" y="12031"/>
                  </a:cubicBezTo>
                  <a:cubicBezTo>
                    <a:pt x="7970" y="12430"/>
                    <a:pt x="8200" y="12774"/>
                    <a:pt x="8494" y="13070"/>
                  </a:cubicBezTo>
                  <a:cubicBezTo>
                    <a:pt x="8786" y="13370"/>
                    <a:pt x="9135" y="13607"/>
                    <a:pt x="9537" y="13779"/>
                  </a:cubicBezTo>
                  <a:cubicBezTo>
                    <a:pt x="9939" y="13957"/>
                    <a:pt x="10361" y="14044"/>
                    <a:pt x="10806" y="14044"/>
                  </a:cubicBezTo>
                </a:path>
              </a:pathLst>
            </a:custGeom>
            <a:solidFill>
              <a:schemeClr val="bg1"/>
            </a:solidFill>
            <a:ln>
              <a:noFill/>
            </a:ln>
          </p:spPr>
          <p:txBody>
            <a:bodyPr lIns="0" tIns="0" rIns="0" bIns="0"/>
            <a:lstStyle/>
            <a:p>
              <a:endParaRPr lang="zh-CN" altLang="en-US" sz="2400">
                <a:solidFill>
                  <a:schemeClr val="bg1">
                    <a:lumMod val="50000"/>
                  </a:schemeClr>
                </a:solidFill>
                <a:cs typeface="+mn-ea"/>
                <a:sym typeface="+mn-lt"/>
              </a:endParaRPr>
            </a:p>
          </p:txBody>
        </p:sp>
        <p:sp>
          <p:nvSpPr>
            <p:cNvPr id="49" name="文本框 48"/>
            <p:cNvSpPr txBox="1"/>
            <p:nvPr/>
          </p:nvSpPr>
          <p:spPr>
            <a:xfrm>
              <a:off x="819208" y="3881731"/>
              <a:ext cx="697626" cy="646331"/>
            </a:xfrm>
            <a:prstGeom prst="rect">
              <a:avLst/>
            </a:prstGeom>
            <a:noFill/>
          </p:spPr>
          <p:txBody>
            <a:bodyPr wrap="none" rtlCol="0">
              <a:spAutoFit/>
            </a:bodyPr>
            <a:lstStyle/>
            <a:p>
              <a:r>
                <a:rPr lang="en-US" altLang="zh-CN" sz="3600">
                  <a:solidFill>
                    <a:schemeClr val="bg1">
                      <a:lumMod val="50000"/>
                    </a:schemeClr>
                  </a:solidFill>
                  <a:cs typeface="+mn-ea"/>
                  <a:sym typeface="+mn-lt"/>
                </a:rPr>
                <a:t>01</a:t>
              </a:r>
              <a:endParaRPr lang="zh-CN" altLang="en-US" sz="3600">
                <a:solidFill>
                  <a:schemeClr val="bg1">
                    <a:lumMod val="50000"/>
                  </a:schemeClr>
                </a:solidFill>
                <a:cs typeface="+mn-ea"/>
                <a:sym typeface="+mn-lt"/>
              </a:endParaRPr>
            </a:p>
          </p:txBody>
        </p:sp>
      </p:grpSp>
      <p:grpSp>
        <p:nvGrpSpPr>
          <p:cNvPr id="5" name="组合 49"/>
          <p:cNvGrpSpPr/>
          <p:nvPr/>
        </p:nvGrpSpPr>
        <p:grpSpPr>
          <a:xfrm>
            <a:off x="1011739" y="2769001"/>
            <a:ext cx="1211973" cy="646331"/>
            <a:chOff x="1159182" y="2657971"/>
            <a:chExt cx="1211973" cy="646331"/>
          </a:xfrm>
        </p:grpSpPr>
        <p:sp>
          <p:nvSpPr>
            <p:cNvPr id="51" name="AutoShape 9"/>
            <p:cNvSpPr/>
            <p:nvPr/>
          </p:nvSpPr>
          <p:spPr bwMode="auto">
            <a:xfrm>
              <a:off x="1823422" y="2731563"/>
              <a:ext cx="547733" cy="550475"/>
            </a:xfrm>
            <a:custGeom>
              <a:gdLst>
                <a:gd name="T0" fmla="*/ 14 w 19679"/>
                <a:gd name="T1" fmla="*/ 2 h 19679"/>
                <a:gd name="T2" fmla="*/ 14 w 19679"/>
                <a:gd name="T3" fmla="*/ 14 h 19679"/>
                <a:gd name="T4" fmla="*/ 2 w 19679"/>
                <a:gd name="T5" fmla="*/ 14 h 19679"/>
                <a:gd name="T6" fmla="*/ 2 w 19679"/>
                <a:gd name="T7" fmla="*/ 2 h 19679"/>
                <a:gd name="T8" fmla="*/ 14 w 19679"/>
                <a:gd name="T9" fmla="*/ 2 h 19679"/>
                <a:gd name="T10" fmla="*/ 14 w 19679"/>
                <a:gd name="T11" fmla="*/ 2 h 19679"/>
                <a:gd name="T12" fmla="*/ 0 60000 65536"/>
                <a:gd name="T13" fmla="*/ 0 60000 65536"/>
                <a:gd name="T14" fmla="*/ 0 60000 65536"/>
                <a:gd name="T15" fmla="*/ 0 60000 65536"/>
                <a:gd name="T16" fmla="*/ 0 60000 65536"/>
                <a:gd name="T17" fmla="*/ 0 60000 65536"/>
              </a:gdLst>
              <a:cxnLst>
                <a:cxn ang="T12">
                  <a:pos x="T0" y="T1"/>
                </a:cxn>
                <a:cxn ang="T13">
                  <a:pos x="T2" y="T3"/>
                </a:cxn>
                <a:cxn ang="T14">
                  <a:pos x="T4" y="T5"/>
                </a:cxn>
                <a:cxn ang="T15">
                  <a:pos x="T6" y="T7"/>
                </a:cxn>
                <a:cxn ang="T16">
                  <a:pos x="T8" y="T9"/>
                </a:cxn>
                <a:cxn ang="T17">
                  <a:pos x="T10" y="T11"/>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moveTo>
                    <a:pt x="16796" y="2882"/>
                  </a:moveTo>
                </a:path>
              </a:pathLst>
            </a:custGeom>
            <a:solidFill>
              <a:schemeClr val="accent2"/>
            </a:solidFill>
            <a:ln w="57150" cap="flat" cmpd="sng" algn="ctr">
              <a:noFill/>
              <a:prstDash val="solid"/>
            </a:ln>
            <a:effectLst/>
          </p:spPr>
          <p:txBody>
            <a:bodyPr spcFirstLastPara="0" vert="horz" wrap="square" lIns="0" tIns="0" rIns="0" bIns="0" numCol="1" spcCol="1270" anchor="ctr" anchorCtr="0">
              <a:noAutofit/>
            </a:bodyPr>
            <a:lstStyle/>
            <a:p>
              <a:pPr algn="ctr" defTabSz="1184910">
                <a:lnSpc>
                  <a:spcPct val="90000"/>
                </a:lnSpc>
                <a:spcAft>
                  <a:spcPct val="35000"/>
                </a:spcAft>
              </a:pPr>
              <a:endParaRPr lang="zh-CN" altLang="en-US" sz="3600" b="1" kern="0">
                <a:solidFill>
                  <a:schemeClr val="bg1">
                    <a:lumMod val="50000"/>
                  </a:schemeClr>
                </a:solidFill>
                <a:cs typeface="+mn-ea"/>
                <a:sym typeface="+mn-lt"/>
              </a:endParaRPr>
            </a:p>
          </p:txBody>
        </p:sp>
        <p:sp>
          <p:nvSpPr>
            <p:cNvPr id="52" name="AutoShape 16"/>
            <p:cNvSpPr/>
            <p:nvPr/>
          </p:nvSpPr>
          <p:spPr bwMode="auto">
            <a:xfrm>
              <a:off x="1954381" y="2836688"/>
              <a:ext cx="297286" cy="298174"/>
            </a:xfrm>
            <a:custGeom>
              <a:gdLst>
                <a:gd name="T0" fmla="*/ 4 w 21376"/>
                <a:gd name="T1" fmla="*/ 4 h 21600"/>
                <a:gd name="T2" fmla="*/ 4 w 21376"/>
                <a:gd name="T3" fmla="*/ 4 h 21600"/>
                <a:gd name="T4" fmla="*/ 4 w 21376"/>
                <a:gd name="T5" fmla="*/ 4 h 21600"/>
                <a:gd name="T6" fmla="*/ 4 w 21376"/>
                <a:gd name="T7" fmla="*/ 5 h 21600"/>
                <a:gd name="T8" fmla="*/ 0 w 21376"/>
                <a:gd name="T9" fmla="*/ 5 h 21600"/>
                <a:gd name="T10" fmla="*/ 0 w 21376"/>
                <a:gd name="T11" fmla="*/ 4 h 21600"/>
                <a:gd name="T12" fmla="*/ 0 w 21376"/>
                <a:gd name="T13" fmla="*/ 4 h 21600"/>
                <a:gd name="T14" fmla="*/ 0 w 21376"/>
                <a:gd name="T15" fmla="*/ 4 h 21600"/>
                <a:gd name="T16" fmla="*/ 2 w 21376"/>
                <a:gd name="T17" fmla="*/ 2 h 21600"/>
                <a:gd name="T18" fmla="*/ 2 w 21376"/>
                <a:gd name="T19" fmla="*/ 0 h 21600"/>
                <a:gd name="T20" fmla="*/ 1 w 21376"/>
                <a:gd name="T21" fmla="*/ 0 h 21600"/>
                <a:gd name="T22" fmla="*/ 1 w 21376"/>
                <a:gd name="T23" fmla="*/ 0 h 21600"/>
                <a:gd name="T24" fmla="*/ 1 w 21376"/>
                <a:gd name="T25" fmla="*/ 0 h 21600"/>
                <a:gd name="T26" fmla="*/ 1 w 21376"/>
                <a:gd name="T27" fmla="*/ 0 h 21600"/>
                <a:gd name="T28" fmla="*/ 1 w 21376"/>
                <a:gd name="T29" fmla="*/ 0 h 21600"/>
                <a:gd name="T30" fmla="*/ 3 w 21376"/>
                <a:gd name="T31" fmla="*/ 0 h 21600"/>
                <a:gd name="T32" fmla="*/ 3 w 21376"/>
                <a:gd name="T33" fmla="*/ 0 h 21600"/>
                <a:gd name="T34" fmla="*/ 3 w 21376"/>
                <a:gd name="T35" fmla="*/ 0 h 21600"/>
                <a:gd name="T36" fmla="*/ 3 w 21376"/>
                <a:gd name="T37" fmla="*/ 0 h 21600"/>
                <a:gd name="T38" fmla="*/ 3 w 21376"/>
                <a:gd name="T39" fmla="*/ 0 h 21600"/>
                <a:gd name="T40" fmla="*/ 3 w 21376"/>
                <a:gd name="T41" fmla="*/ 0 h 21600"/>
                <a:gd name="T42" fmla="*/ 3 w 21376"/>
                <a:gd name="T43" fmla="*/ 2 h 21600"/>
                <a:gd name="T44" fmla="*/ 4 w 21376"/>
                <a:gd name="T45" fmla="*/ 4 h 21600"/>
                <a:gd name="T46" fmla="*/ 1 w 21376"/>
                <a:gd name="T47" fmla="*/ 3 h 21600"/>
                <a:gd name="T48" fmla="*/ 3 w 21376"/>
                <a:gd name="T49" fmla="*/ 3 h 21600"/>
                <a:gd name="T50" fmla="*/ 2 w 21376"/>
                <a:gd name="T51" fmla="*/ 2 h 21600"/>
                <a:gd name="T52" fmla="*/ 2 w 21376"/>
                <a:gd name="T53" fmla="*/ 0 h 21600"/>
                <a:gd name="T54" fmla="*/ 2 w 21376"/>
                <a:gd name="T55" fmla="*/ 0 h 21600"/>
                <a:gd name="T56" fmla="*/ 2 w 21376"/>
                <a:gd name="T57" fmla="*/ 2 h 21600"/>
                <a:gd name="T58" fmla="*/ 1 w 21376"/>
                <a:gd name="T59" fmla="*/ 3 h 21600"/>
                <a:gd name="T60" fmla="*/ 1 w 21376"/>
                <a:gd name="T61" fmla="*/ 3 h 2160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376" h="21600">
                  <a:moveTo>
                    <a:pt x="21036" y="18604"/>
                  </a:moveTo>
                  <a:cubicBezTo>
                    <a:pt x="21454" y="19262"/>
                    <a:pt x="21486" y="19923"/>
                    <a:pt x="21135" y="20587"/>
                  </a:cubicBezTo>
                  <a:cubicBezTo>
                    <a:pt x="20970" y="20916"/>
                    <a:pt x="20732" y="21168"/>
                    <a:pt x="20427" y="21339"/>
                  </a:cubicBezTo>
                  <a:cubicBezTo>
                    <a:pt x="20123" y="21515"/>
                    <a:pt x="19798" y="21600"/>
                    <a:pt x="19455" y="21600"/>
                  </a:cubicBezTo>
                  <a:lnTo>
                    <a:pt x="1928" y="21600"/>
                  </a:lnTo>
                  <a:cubicBezTo>
                    <a:pt x="1586" y="21600"/>
                    <a:pt x="1264" y="21515"/>
                    <a:pt x="965" y="21339"/>
                  </a:cubicBezTo>
                  <a:cubicBezTo>
                    <a:pt x="663" y="21168"/>
                    <a:pt x="426" y="20916"/>
                    <a:pt x="249" y="20587"/>
                  </a:cubicBezTo>
                  <a:cubicBezTo>
                    <a:pt x="-114" y="19914"/>
                    <a:pt x="-79" y="19250"/>
                    <a:pt x="344" y="18604"/>
                  </a:cubicBezTo>
                  <a:lnTo>
                    <a:pt x="7510" y="7314"/>
                  </a:lnTo>
                  <a:lnTo>
                    <a:pt x="7510" y="2168"/>
                  </a:lnTo>
                  <a:lnTo>
                    <a:pt x="6428" y="2168"/>
                  </a:lnTo>
                  <a:cubicBezTo>
                    <a:pt x="6123" y="2168"/>
                    <a:pt x="5871" y="2062"/>
                    <a:pt x="5670" y="1850"/>
                  </a:cubicBezTo>
                  <a:cubicBezTo>
                    <a:pt x="5473" y="1639"/>
                    <a:pt x="5372" y="1380"/>
                    <a:pt x="5372" y="1072"/>
                  </a:cubicBezTo>
                  <a:cubicBezTo>
                    <a:pt x="5372" y="778"/>
                    <a:pt x="5473" y="529"/>
                    <a:pt x="5670" y="320"/>
                  </a:cubicBezTo>
                  <a:cubicBezTo>
                    <a:pt x="5871" y="109"/>
                    <a:pt x="6123" y="0"/>
                    <a:pt x="6428" y="0"/>
                  </a:cubicBezTo>
                  <a:lnTo>
                    <a:pt x="14953" y="0"/>
                  </a:lnTo>
                  <a:cubicBezTo>
                    <a:pt x="15261" y="0"/>
                    <a:pt x="15516" y="109"/>
                    <a:pt x="15725" y="320"/>
                  </a:cubicBezTo>
                  <a:cubicBezTo>
                    <a:pt x="15934" y="529"/>
                    <a:pt x="16038" y="778"/>
                    <a:pt x="16038" y="1072"/>
                  </a:cubicBezTo>
                  <a:cubicBezTo>
                    <a:pt x="16038" y="1380"/>
                    <a:pt x="15934" y="1639"/>
                    <a:pt x="15725" y="1850"/>
                  </a:cubicBezTo>
                  <a:cubicBezTo>
                    <a:pt x="15516" y="2062"/>
                    <a:pt x="15261" y="2168"/>
                    <a:pt x="14953" y="2168"/>
                  </a:cubicBezTo>
                  <a:lnTo>
                    <a:pt x="13900" y="2168"/>
                  </a:lnTo>
                  <a:lnTo>
                    <a:pt x="13900" y="7340"/>
                  </a:lnTo>
                  <a:lnTo>
                    <a:pt x="21036" y="18604"/>
                  </a:lnTo>
                  <a:close/>
                  <a:moveTo>
                    <a:pt x="5261" y="14865"/>
                  </a:moveTo>
                  <a:lnTo>
                    <a:pt x="16122" y="14865"/>
                  </a:lnTo>
                  <a:lnTo>
                    <a:pt x="11774" y="7974"/>
                  </a:lnTo>
                  <a:lnTo>
                    <a:pt x="11774" y="2168"/>
                  </a:lnTo>
                  <a:lnTo>
                    <a:pt x="9636" y="2168"/>
                  </a:lnTo>
                  <a:lnTo>
                    <a:pt x="9636" y="7948"/>
                  </a:lnTo>
                  <a:lnTo>
                    <a:pt x="5261" y="14865"/>
                  </a:lnTo>
                  <a:close/>
                  <a:moveTo>
                    <a:pt x="5261" y="14865"/>
                  </a:moveTo>
                </a:path>
              </a:pathLst>
            </a:custGeom>
            <a:solidFill>
              <a:schemeClr val="bg1"/>
            </a:solidFill>
            <a:ln>
              <a:noFill/>
            </a:ln>
          </p:spPr>
          <p:txBody>
            <a:bodyPr lIns="0" tIns="0" rIns="0" bIns="0"/>
            <a:lstStyle/>
            <a:p>
              <a:endParaRPr lang="zh-CN" altLang="en-US" sz="2400">
                <a:solidFill>
                  <a:schemeClr val="bg1">
                    <a:lumMod val="50000"/>
                  </a:schemeClr>
                </a:solidFill>
                <a:cs typeface="+mn-ea"/>
                <a:sym typeface="+mn-lt"/>
              </a:endParaRPr>
            </a:p>
          </p:txBody>
        </p:sp>
        <p:sp>
          <p:nvSpPr>
            <p:cNvPr id="53" name="文本框 52"/>
            <p:cNvSpPr txBox="1"/>
            <p:nvPr/>
          </p:nvSpPr>
          <p:spPr>
            <a:xfrm>
              <a:off x="1159182" y="2657971"/>
              <a:ext cx="697627" cy="646331"/>
            </a:xfrm>
            <a:prstGeom prst="rect">
              <a:avLst/>
            </a:prstGeom>
            <a:noFill/>
          </p:spPr>
          <p:txBody>
            <a:bodyPr wrap="none" rtlCol="0">
              <a:spAutoFit/>
            </a:bodyPr>
            <a:lstStyle/>
            <a:p>
              <a:r>
                <a:rPr lang="en-US" altLang="zh-CN" sz="3600">
                  <a:solidFill>
                    <a:schemeClr val="bg1">
                      <a:lumMod val="50000"/>
                    </a:schemeClr>
                  </a:solidFill>
                  <a:cs typeface="+mn-ea"/>
                  <a:sym typeface="+mn-lt"/>
                </a:rPr>
                <a:t>02</a:t>
              </a:r>
              <a:endParaRPr lang="zh-CN" altLang="en-US" sz="3600">
                <a:solidFill>
                  <a:schemeClr val="bg1">
                    <a:lumMod val="50000"/>
                  </a:schemeClr>
                </a:solidFill>
                <a:cs typeface="+mn-ea"/>
                <a:sym typeface="+mn-lt"/>
              </a:endParaRPr>
            </a:p>
          </p:txBody>
        </p:sp>
      </p:grpSp>
      <p:grpSp>
        <p:nvGrpSpPr>
          <p:cNvPr id="6" name="组合 53"/>
          <p:cNvGrpSpPr/>
          <p:nvPr/>
        </p:nvGrpSpPr>
        <p:grpSpPr>
          <a:xfrm>
            <a:off x="4954726" y="4047812"/>
            <a:ext cx="1259432" cy="646331"/>
            <a:chOff x="5102170" y="3936778"/>
            <a:chExt cx="1259432" cy="646329"/>
          </a:xfrm>
        </p:grpSpPr>
        <p:sp>
          <p:nvSpPr>
            <p:cNvPr id="55" name="AutoShape 8"/>
            <p:cNvSpPr/>
            <p:nvPr/>
          </p:nvSpPr>
          <p:spPr bwMode="auto">
            <a:xfrm>
              <a:off x="5102170" y="3967265"/>
              <a:ext cx="547733" cy="551431"/>
            </a:xfrm>
            <a:custGeom>
              <a:gdLst>
                <a:gd name="T0" fmla="*/ 14 w 19679"/>
                <a:gd name="T1" fmla="*/ 2 h 19679"/>
                <a:gd name="T2" fmla="*/ 14 w 19679"/>
                <a:gd name="T3" fmla="*/ 14 h 19679"/>
                <a:gd name="T4" fmla="*/ 2 w 19679"/>
                <a:gd name="T5" fmla="*/ 14 h 19679"/>
                <a:gd name="T6" fmla="*/ 2 w 19679"/>
                <a:gd name="T7" fmla="*/ 2 h 19679"/>
                <a:gd name="T8" fmla="*/ 14 w 19679"/>
                <a:gd name="T9" fmla="*/ 2 h 19679"/>
                <a:gd name="T10" fmla="*/ 14 w 19679"/>
                <a:gd name="T11" fmla="*/ 2 h 19679"/>
                <a:gd name="T12" fmla="*/ 0 60000 65536"/>
                <a:gd name="T13" fmla="*/ 0 60000 65536"/>
                <a:gd name="T14" fmla="*/ 0 60000 65536"/>
                <a:gd name="T15" fmla="*/ 0 60000 65536"/>
                <a:gd name="T16" fmla="*/ 0 60000 65536"/>
                <a:gd name="T17" fmla="*/ 0 60000 65536"/>
              </a:gdLst>
              <a:cxnLst>
                <a:cxn ang="T12">
                  <a:pos x="T0" y="T1"/>
                </a:cxn>
                <a:cxn ang="T13">
                  <a:pos x="T2" y="T3"/>
                </a:cxn>
                <a:cxn ang="T14">
                  <a:pos x="T4" y="T5"/>
                </a:cxn>
                <a:cxn ang="T15">
                  <a:pos x="T6" y="T7"/>
                </a:cxn>
                <a:cxn ang="T16">
                  <a:pos x="T8" y="T9"/>
                </a:cxn>
                <a:cxn ang="T17">
                  <a:pos x="T10" y="T11"/>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moveTo>
                    <a:pt x="16796" y="2882"/>
                  </a:moveTo>
                </a:path>
              </a:pathLst>
            </a:custGeom>
            <a:solidFill>
              <a:schemeClr val="accent4"/>
            </a:solidFill>
            <a:ln w="57150" cap="flat" cmpd="sng" algn="ctr">
              <a:noFill/>
              <a:prstDash val="solid"/>
            </a:ln>
            <a:effectLst/>
          </p:spPr>
          <p:txBody>
            <a:bodyPr spcFirstLastPara="0" vert="horz" wrap="square" lIns="0" tIns="0" rIns="0" bIns="0" numCol="1" spcCol="1270" anchor="ctr" anchorCtr="0">
              <a:noAutofit/>
            </a:bodyPr>
            <a:lstStyle/>
            <a:p>
              <a:pPr algn="ctr" defTabSz="1184910">
                <a:lnSpc>
                  <a:spcPct val="90000"/>
                </a:lnSpc>
                <a:spcAft>
                  <a:spcPct val="35000"/>
                </a:spcAft>
              </a:pPr>
              <a:endParaRPr lang="zh-CN" altLang="en-US" sz="3600" b="1" kern="0">
                <a:solidFill>
                  <a:schemeClr val="bg1">
                    <a:lumMod val="50000"/>
                  </a:schemeClr>
                </a:solidFill>
                <a:cs typeface="+mn-ea"/>
                <a:sym typeface="+mn-lt"/>
              </a:endParaRPr>
            </a:p>
          </p:txBody>
        </p:sp>
        <p:sp>
          <p:nvSpPr>
            <p:cNvPr id="56" name="AutoShape 19"/>
            <p:cNvSpPr/>
            <p:nvPr/>
          </p:nvSpPr>
          <p:spPr bwMode="auto">
            <a:xfrm>
              <a:off x="5215923" y="4076214"/>
              <a:ext cx="297286" cy="297219"/>
            </a:xfrm>
            <a:custGeom>
              <a:gdLst>
                <a:gd name="T0" fmla="*/ 4 w 21600"/>
                <a:gd name="T1" fmla="*/ 3 h 21600"/>
                <a:gd name="T2" fmla="*/ 4 w 21600"/>
                <a:gd name="T3" fmla="*/ 3 h 21600"/>
                <a:gd name="T4" fmla="*/ 4 w 21600"/>
                <a:gd name="T5" fmla="*/ 4 h 21600"/>
                <a:gd name="T6" fmla="*/ 3 w 21600"/>
                <a:gd name="T7" fmla="*/ 4 h 21600"/>
                <a:gd name="T8" fmla="*/ 3 w 21600"/>
                <a:gd name="T9" fmla="*/ 4 h 21600"/>
                <a:gd name="T10" fmla="*/ 2 w 21600"/>
                <a:gd name="T11" fmla="*/ 4 h 21600"/>
                <a:gd name="T12" fmla="*/ 0 w 21600"/>
                <a:gd name="T13" fmla="*/ 4 h 21600"/>
                <a:gd name="T14" fmla="*/ 0 w 21600"/>
                <a:gd name="T15" fmla="*/ 4 h 21600"/>
                <a:gd name="T16" fmla="*/ 0 w 21600"/>
                <a:gd name="T17" fmla="*/ 2 h 21600"/>
                <a:gd name="T18" fmla="*/ 1 w 21600"/>
                <a:gd name="T19" fmla="*/ 2 h 21600"/>
                <a:gd name="T20" fmla="*/ 2 w 21600"/>
                <a:gd name="T21" fmla="*/ 2 h 21600"/>
                <a:gd name="T22" fmla="*/ 2 w 21600"/>
                <a:gd name="T23" fmla="*/ 1 h 21600"/>
                <a:gd name="T24" fmla="*/ 2 w 21600"/>
                <a:gd name="T25" fmla="*/ 1 h 21600"/>
                <a:gd name="T26" fmla="*/ 2 w 21600"/>
                <a:gd name="T27" fmla="*/ 1 h 21600"/>
                <a:gd name="T28" fmla="*/ 2 w 21600"/>
                <a:gd name="T29" fmla="*/ 0 h 21600"/>
                <a:gd name="T30" fmla="*/ 3 w 21600"/>
                <a:gd name="T31" fmla="*/ 0 h 21600"/>
                <a:gd name="T32" fmla="*/ 3 w 21600"/>
                <a:gd name="T33" fmla="*/ 0 h 21600"/>
                <a:gd name="T34" fmla="*/ 3 w 21600"/>
                <a:gd name="T35" fmla="*/ 1 h 21600"/>
                <a:gd name="T36" fmla="*/ 3 w 21600"/>
                <a:gd name="T37" fmla="*/ 1 h 21600"/>
                <a:gd name="T38" fmla="*/ 4 w 21600"/>
                <a:gd name="T39" fmla="*/ 1 h 21600"/>
                <a:gd name="T40" fmla="*/ 4 w 21600"/>
                <a:gd name="T41" fmla="*/ 2 h 21600"/>
                <a:gd name="T42" fmla="*/ 4 w 21600"/>
                <a:gd name="T43" fmla="*/ 2 h 21600"/>
                <a:gd name="T44" fmla="*/ 4 w 21600"/>
                <a:gd name="T45" fmla="*/ 2 h 21600"/>
                <a:gd name="T46" fmla="*/ 1 w 21600"/>
                <a:gd name="T47" fmla="*/ 4 h 21600"/>
                <a:gd name="T48" fmla="*/ 1 w 21600"/>
                <a:gd name="T49" fmla="*/ 3 h 21600"/>
                <a:gd name="T50" fmla="*/ 1 w 21600"/>
                <a:gd name="T51" fmla="*/ 3 h 21600"/>
                <a:gd name="T52" fmla="*/ 1 w 21600"/>
                <a:gd name="T53" fmla="*/ 4 h 21600"/>
                <a:gd name="T54" fmla="*/ 4 w 21600"/>
                <a:gd name="T55" fmla="*/ 3 h 21600"/>
                <a:gd name="T56" fmla="*/ 4 w 21600"/>
                <a:gd name="T57" fmla="*/ 3 h 21600"/>
                <a:gd name="T58" fmla="*/ 4 w 21600"/>
                <a:gd name="T59" fmla="*/ 2 h 21600"/>
                <a:gd name="T60" fmla="*/ 4 w 21600"/>
                <a:gd name="T61" fmla="*/ 2 h 21600"/>
                <a:gd name="T62" fmla="*/ 4 w 21600"/>
                <a:gd name="T63" fmla="*/ 2 h 21600"/>
                <a:gd name="T64" fmla="*/ 3 w 21600"/>
                <a:gd name="T65" fmla="*/ 2 h 21600"/>
                <a:gd name="T66" fmla="*/ 3 w 21600"/>
                <a:gd name="T67" fmla="*/ 2 h 21600"/>
                <a:gd name="T68" fmla="*/ 3 w 21600"/>
                <a:gd name="T69" fmla="*/ 2 h 21600"/>
                <a:gd name="T70" fmla="*/ 3 w 21600"/>
                <a:gd name="T71" fmla="*/ 1 h 21600"/>
                <a:gd name="T72" fmla="*/ 3 w 21600"/>
                <a:gd name="T73" fmla="*/ 1 h 21600"/>
                <a:gd name="T74" fmla="*/ 3 w 21600"/>
                <a:gd name="T75" fmla="*/ 0 h 21600"/>
                <a:gd name="T76" fmla="*/ 3 w 21600"/>
                <a:gd name="T77" fmla="*/ 0 h 21600"/>
                <a:gd name="T78" fmla="*/ 3 w 21600"/>
                <a:gd name="T79" fmla="*/ 0 h 21600"/>
                <a:gd name="T80" fmla="*/ 3 w 21600"/>
                <a:gd name="T81" fmla="*/ 1 h 21600"/>
                <a:gd name="T82" fmla="*/ 2 w 21600"/>
                <a:gd name="T83" fmla="*/ 1 h 21600"/>
                <a:gd name="T84" fmla="*/ 2 w 21600"/>
                <a:gd name="T85" fmla="*/ 2 h 21600"/>
                <a:gd name="T86" fmla="*/ 2 w 21600"/>
                <a:gd name="T87" fmla="*/ 2 h 21600"/>
                <a:gd name="T88" fmla="*/ 1 w 21600"/>
                <a:gd name="T89" fmla="*/ 2 h 21600"/>
                <a:gd name="T90" fmla="*/ 2 w 21600"/>
                <a:gd name="T91" fmla="*/ 4 h 21600"/>
                <a:gd name="T92" fmla="*/ 3 w 21600"/>
                <a:gd name="T93" fmla="*/ 4 h 21600"/>
                <a:gd name="T94" fmla="*/ 3 w 21600"/>
                <a:gd name="T95" fmla="*/ 4 h 21600"/>
                <a:gd name="T96" fmla="*/ 4 w 21600"/>
                <a:gd name="T97" fmla="*/ 4 h 21600"/>
                <a:gd name="T98" fmla="*/ 4 w 21600"/>
                <a:gd name="T99" fmla="*/ 4 h 21600"/>
                <a:gd name="T100" fmla="*/ 4 w 21600"/>
                <a:gd name="T101" fmla="*/ 3 h 21600"/>
                <a:gd name="T102" fmla="*/ 4 w 21600"/>
                <a:gd name="T103" fmla="*/ 3 h 2160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1600" h="21600">
                  <a:moveTo>
                    <a:pt x="21329" y="11544"/>
                  </a:moveTo>
                  <a:cubicBezTo>
                    <a:pt x="21493" y="11931"/>
                    <a:pt x="21572" y="12338"/>
                    <a:pt x="21572" y="12758"/>
                  </a:cubicBezTo>
                  <a:cubicBezTo>
                    <a:pt x="21572" y="13464"/>
                    <a:pt x="21388" y="14105"/>
                    <a:pt x="21018" y="14679"/>
                  </a:cubicBezTo>
                  <a:cubicBezTo>
                    <a:pt x="21111" y="15215"/>
                    <a:pt x="21077" y="15746"/>
                    <a:pt x="20925" y="16285"/>
                  </a:cubicBezTo>
                  <a:cubicBezTo>
                    <a:pt x="20769" y="16819"/>
                    <a:pt x="20512" y="17288"/>
                    <a:pt x="20142" y="17697"/>
                  </a:cubicBezTo>
                  <a:cubicBezTo>
                    <a:pt x="20105" y="18451"/>
                    <a:pt x="19902" y="19081"/>
                    <a:pt x="19532" y="19581"/>
                  </a:cubicBezTo>
                  <a:cubicBezTo>
                    <a:pt x="19161" y="20081"/>
                    <a:pt x="18701" y="20482"/>
                    <a:pt x="18147" y="20784"/>
                  </a:cubicBezTo>
                  <a:cubicBezTo>
                    <a:pt x="17593" y="21089"/>
                    <a:pt x="16983" y="21298"/>
                    <a:pt x="16322" y="21419"/>
                  </a:cubicBezTo>
                  <a:cubicBezTo>
                    <a:pt x="15660" y="21541"/>
                    <a:pt x="15010" y="21600"/>
                    <a:pt x="14380" y="21600"/>
                  </a:cubicBezTo>
                  <a:cubicBezTo>
                    <a:pt x="13730" y="21600"/>
                    <a:pt x="13078" y="21555"/>
                    <a:pt x="12425" y="21462"/>
                  </a:cubicBezTo>
                  <a:cubicBezTo>
                    <a:pt x="11772" y="21363"/>
                    <a:pt x="11128" y="21236"/>
                    <a:pt x="10498" y="21075"/>
                  </a:cubicBezTo>
                  <a:cubicBezTo>
                    <a:pt x="9865" y="20894"/>
                    <a:pt x="9237" y="20702"/>
                    <a:pt x="8610" y="20493"/>
                  </a:cubicBezTo>
                  <a:cubicBezTo>
                    <a:pt x="7983" y="20287"/>
                    <a:pt x="7341" y="20182"/>
                    <a:pt x="6680" y="20182"/>
                  </a:cubicBezTo>
                  <a:lnTo>
                    <a:pt x="1608" y="20182"/>
                  </a:lnTo>
                  <a:cubicBezTo>
                    <a:pt x="1167" y="20182"/>
                    <a:pt x="786" y="20030"/>
                    <a:pt x="472" y="19714"/>
                  </a:cubicBezTo>
                  <a:cubicBezTo>
                    <a:pt x="158" y="19406"/>
                    <a:pt x="0" y="19025"/>
                    <a:pt x="0" y="18573"/>
                  </a:cubicBezTo>
                  <a:lnTo>
                    <a:pt x="0" y="9881"/>
                  </a:lnTo>
                  <a:cubicBezTo>
                    <a:pt x="0" y="9440"/>
                    <a:pt x="158" y="9065"/>
                    <a:pt x="472" y="8754"/>
                  </a:cubicBezTo>
                  <a:cubicBezTo>
                    <a:pt x="786" y="8441"/>
                    <a:pt x="1167" y="8285"/>
                    <a:pt x="1608" y="8285"/>
                  </a:cubicBezTo>
                  <a:lnTo>
                    <a:pt x="6316" y="8285"/>
                  </a:lnTo>
                  <a:cubicBezTo>
                    <a:pt x="6559" y="8161"/>
                    <a:pt x="6751" y="8023"/>
                    <a:pt x="6898" y="7873"/>
                  </a:cubicBezTo>
                  <a:cubicBezTo>
                    <a:pt x="7042" y="7723"/>
                    <a:pt x="7197" y="7548"/>
                    <a:pt x="7370" y="7342"/>
                  </a:cubicBezTo>
                  <a:cubicBezTo>
                    <a:pt x="7514" y="7161"/>
                    <a:pt x="7663" y="6986"/>
                    <a:pt x="7810" y="6820"/>
                  </a:cubicBezTo>
                  <a:cubicBezTo>
                    <a:pt x="7957" y="6653"/>
                    <a:pt x="8113" y="6484"/>
                    <a:pt x="8277" y="6311"/>
                  </a:cubicBezTo>
                  <a:cubicBezTo>
                    <a:pt x="8570" y="5998"/>
                    <a:pt x="8918" y="5690"/>
                    <a:pt x="9302" y="5385"/>
                  </a:cubicBezTo>
                  <a:cubicBezTo>
                    <a:pt x="9692" y="5086"/>
                    <a:pt x="9989" y="4750"/>
                    <a:pt x="10195" y="4380"/>
                  </a:cubicBezTo>
                  <a:cubicBezTo>
                    <a:pt x="10339" y="4117"/>
                    <a:pt x="10444" y="3826"/>
                    <a:pt x="10506" y="3507"/>
                  </a:cubicBezTo>
                  <a:cubicBezTo>
                    <a:pt x="10565" y="3188"/>
                    <a:pt x="10628" y="2866"/>
                    <a:pt x="10676" y="2539"/>
                  </a:cubicBezTo>
                  <a:cubicBezTo>
                    <a:pt x="10727" y="2217"/>
                    <a:pt x="10780" y="1900"/>
                    <a:pt x="10845" y="1593"/>
                  </a:cubicBezTo>
                  <a:cubicBezTo>
                    <a:pt x="10907" y="1288"/>
                    <a:pt x="11015" y="1017"/>
                    <a:pt x="11162" y="777"/>
                  </a:cubicBezTo>
                  <a:cubicBezTo>
                    <a:pt x="11311" y="537"/>
                    <a:pt x="11523" y="350"/>
                    <a:pt x="11800" y="209"/>
                  </a:cubicBezTo>
                  <a:cubicBezTo>
                    <a:pt x="12074" y="68"/>
                    <a:pt x="12442" y="0"/>
                    <a:pt x="12902" y="0"/>
                  </a:cubicBezTo>
                  <a:cubicBezTo>
                    <a:pt x="13451" y="0"/>
                    <a:pt x="13956" y="113"/>
                    <a:pt x="14411" y="345"/>
                  </a:cubicBezTo>
                  <a:cubicBezTo>
                    <a:pt x="14869" y="573"/>
                    <a:pt x="15251" y="881"/>
                    <a:pt x="15567" y="1271"/>
                  </a:cubicBezTo>
                  <a:cubicBezTo>
                    <a:pt x="15881" y="1658"/>
                    <a:pt x="16127" y="2101"/>
                    <a:pt x="16305" y="2601"/>
                  </a:cubicBezTo>
                  <a:cubicBezTo>
                    <a:pt x="16480" y="3104"/>
                    <a:pt x="16570" y="3609"/>
                    <a:pt x="16570" y="4123"/>
                  </a:cubicBezTo>
                  <a:cubicBezTo>
                    <a:pt x="16570" y="4654"/>
                    <a:pt x="16491" y="5162"/>
                    <a:pt x="16333" y="5645"/>
                  </a:cubicBezTo>
                  <a:cubicBezTo>
                    <a:pt x="16175" y="6125"/>
                    <a:pt x="15982" y="6611"/>
                    <a:pt x="15759" y="7097"/>
                  </a:cubicBezTo>
                  <a:cubicBezTo>
                    <a:pt x="16073" y="7080"/>
                    <a:pt x="16389" y="7057"/>
                    <a:pt x="16706" y="7035"/>
                  </a:cubicBezTo>
                  <a:cubicBezTo>
                    <a:pt x="17019" y="7012"/>
                    <a:pt x="17336" y="7001"/>
                    <a:pt x="17652" y="7001"/>
                  </a:cubicBezTo>
                  <a:cubicBezTo>
                    <a:pt x="18150" y="7001"/>
                    <a:pt x="18630" y="7049"/>
                    <a:pt x="19099" y="7145"/>
                  </a:cubicBezTo>
                  <a:cubicBezTo>
                    <a:pt x="19568" y="7238"/>
                    <a:pt x="19986" y="7396"/>
                    <a:pt x="20357" y="7616"/>
                  </a:cubicBezTo>
                  <a:cubicBezTo>
                    <a:pt x="20727" y="7839"/>
                    <a:pt x="21026" y="8144"/>
                    <a:pt x="21255" y="8528"/>
                  </a:cubicBezTo>
                  <a:cubicBezTo>
                    <a:pt x="21487" y="8918"/>
                    <a:pt x="21600" y="9409"/>
                    <a:pt x="21600" y="10002"/>
                  </a:cubicBezTo>
                  <a:cubicBezTo>
                    <a:pt x="21600" y="10265"/>
                    <a:pt x="21580" y="10519"/>
                    <a:pt x="21535" y="10773"/>
                  </a:cubicBezTo>
                  <a:cubicBezTo>
                    <a:pt x="21484" y="11030"/>
                    <a:pt x="21419" y="11284"/>
                    <a:pt x="21329" y="11544"/>
                  </a:cubicBezTo>
                  <a:moveTo>
                    <a:pt x="4258" y="18519"/>
                  </a:moveTo>
                  <a:cubicBezTo>
                    <a:pt x="4555" y="18519"/>
                    <a:pt x="4809" y="18417"/>
                    <a:pt x="5024" y="18214"/>
                  </a:cubicBezTo>
                  <a:cubicBezTo>
                    <a:pt x="5233" y="18014"/>
                    <a:pt x="5341" y="17759"/>
                    <a:pt x="5341" y="17454"/>
                  </a:cubicBezTo>
                  <a:cubicBezTo>
                    <a:pt x="5341" y="17155"/>
                    <a:pt x="5233" y="16901"/>
                    <a:pt x="5024" y="16686"/>
                  </a:cubicBezTo>
                  <a:cubicBezTo>
                    <a:pt x="4812" y="16477"/>
                    <a:pt x="4558" y="16373"/>
                    <a:pt x="4258" y="16373"/>
                  </a:cubicBezTo>
                  <a:cubicBezTo>
                    <a:pt x="3942" y="16373"/>
                    <a:pt x="3685" y="16477"/>
                    <a:pt x="3487" y="16686"/>
                  </a:cubicBezTo>
                  <a:cubicBezTo>
                    <a:pt x="3289" y="16901"/>
                    <a:pt x="3190" y="17155"/>
                    <a:pt x="3190" y="17454"/>
                  </a:cubicBezTo>
                  <a:cubicBezTo>
                    <a:pt x="3190" y="17768"/>
                    <a:pt x="3289" y="18025"/>
                    <a:pt x="3487" y="18223"/>
                  </a:cubicBezTo>
                  <a:cubicBezTo>
                    <a:pt x="3682" y="18420"/>
                    <a:pt x="3939" y="18519"/>
                    <a:pt x="4258" y="18519"/>
                  </a:cubicBezTo>
                  <a:moveTo>
                    <a:pt x="19164" y="14343"/>
                  </a:moveTo>
                  <a:cubicBezTo>
                    <a:pt x="19704" y="13902"/>
                    <a:pt x="19975" y="13346"/>
                    <a:pt x="19975" y="12679"/>
                  </a:cubicBezTo>
                  <a:cubicBezTo>
                    <a:pt x="19975" y="12473"/>
                    <a:pt x="19919" y="12281"/>
                    <a:pt x="19806" y="12098"/>
                  </a:cubicBezTo>
                  <a:cubicBezTo>
                    <a:pt x="19695" y="11920"/>
                    <a:pt x="19577" y="11762"/>
                    <a:pt x="19447" y="11623"/>
                  </a:cubicBezTo>
                  <a:cubicBezTo>
                    <a:pt x="19591" y="11363"/>
                    <a:pt x="19721" y="11106"/>
                    <a:pt x="19834" y="10849"/>
                  </a:cubicBezTo>
                  <a:cubicBezTo>
                    <a:pt x="19944" y="10592"/>
                    <a:pt x="20003" y="10313"/>
                    <a:pt x="20003" y="10002"/>
                  </a:cubicBezTo>
                  <a:cubicBezTo>
                    <a:pt x="20003" y="9689"/>
                    <a:pt x="19924" y="9440"/>
                    <a:pt x="19766" y="9251"/>
                  </a:cubicBezTo>
                  <a:cubicBezTo>
                    <a:pt x="19608" y="9070"/>
                    <a:pt x="19416" y="8929"/>
                    <a:pt x="19184" y="8833"/>
                  </a:cubicBezTo>
                  <a:cubicBezTo>
                    <a:pt x="18955" y="8740"/>
                    <a:pt x="18698" y="8683"/>
                    <a:pt x="18418" y="8664"/>
                  </a:cubicBezTo>
                  <a:cubicBezTo>
                    <a:pt x="18138" y="8644"/>
                    <a:pt x="17884" y="8635"/>
                    <a:pt x="17650" y="8635"/>
                  </a:cubicBezTo>
                  <a:cubicBezTo>
                    <a:pt x="17243" y="8635"/>
                    <a:pt x="16836" y="8650"/>
                    <a:pt x="16423" y="8678"/>
                  </a:cubicBezTo>
                  <a:cubicBezTo>
                    <a:pt x="16011" y="8706"/>
                    <a:pt x="15607" y="8720"/>
                    <a:pt x="15200" y="8720"/>
                  </a:cubicBezTo>
                  <a:cubicBezTo>
                    <a:pt x="14917" y="8720"/>
                    <a:pt x="14643" y="8706"/>
                    <a:pt x="14366" y="8678"/>
                  </a:cubicBezTo>
                  <a:cubicBezTo>
                    <a:pt x="14089" y="8650"/>
                    <a:pt x="13829" y="8585"/>
                    <a:pt x="13575" y="8475"/>
                  </a:cubicBezTo>
                  <a:cubicBezTo>
                    <a:pt x="13575" y="8105"/>
                    <a:pt x="13646" y="7754"/>
                    <a:pt x="13792" y="7421"/>
                  </a:cubicBezTo>
                  <a:cubicBezTo>
                    <a:pt x="13937" y="7088"/>
                    <a:pt x="14095" y="6752"/>
                    <a:pt x="14276" y="6413"/>
                  </a:cubicBezTo>
                  <a:cubicBezTo>
                    <a:pt x="14448" y="6074"/>
                    <a:pt x="14606" y="5721"/>
                    <a:pt x="14748" y="5351"/>
                  </a:cubicBezTo>
                  <a:cubicBezTo>
                    <a:pt x="14886" y="4984"/>
                    <a:pt x="14954" y="4575"/>
                    <a:pt x="14954" y="4123"/>
                  </a:cubicBezTo>
                  <a:cubicBezTo>
                    <a:pt x="14954" y="3824"/>
                    <a:pt x="14906" y="3530"/>
                    <a:pt x="14813" y="3236"/>
                  </a:cubicBezTo>
                  <a:cubicBezTo>
                    <a:pt x="14717" y="2945"/>
                    <a:pt x="14584" y="2677"/>
                    <a:pt x="14411" y="2440"/>
                  </a:cubicBezTo>
                  <a:cubicBezTo>
                    <a:pt x="14239" y="2200"/>
                    <a:pt x="14027" y="2002"/>
                    <a:pt x="13776" y="1844"/>
                  </a:cubicBezTo>
                  <a:cubicBezTo>
                    <a:pt x="13521" y="1689"/>
                    <a:pt x="13230" y="1607"/>
                    <a:pt x="12894" y="1607"/>
                  </a:cubicBezTo>
                  <a:lnTo>
                    <a:pt x="12744" y="1607"/>
                  </a:lnTo>
                  <a:cubicBezTo>
                    <a:pt x="12682" y="1607"/>
                    <a:pt x="12631" y="1618"/>
                    <a:pt x="12594" y="1635"/>
                  </a:cubicBezTo>
                  <a:cubicBezTo>
                    <a:pt x="12524" y="1672"/>
                    <a:pt x="12481" y="1706"/>
                    <a:pt x="12473" y="1742"/>
                  </a:cubicBezTo>
                  <a:cubicBezTo>
                    <a:pt x="12464" y="1779"/>
                    <a:pt x="12450" y="1838"/>
                    <a:pt x="12430" y="1920"/>
                  </a:cubicBezTo>
                  <a:cubicBezTo>
                    <a:pt x="12323" y="2451"/>
                    <a:pt x="12221" y="3007"/>
                    <a:pt x="12128" y="3586"/>
                  </a:cubicBezTo>
                  <a:cubicBezTo>
                    <a:pt x="12035" y="4168"/>
                    <a:pt x="11854" y="4699"/>
                    <a:pt x="11597" y="5176"/>
                  </a:cubicBezTo>
                  <a:cubicBezTo>
                    <a:pt x="11334" y="5636"/>
                    <a:pt x="11001" y="6035"/>
                    <a:pt x="10597" y="6368"/>
                  </a:cubicBezTo>
                  <a:cubicBezTo>
                    <a:pt x="10190" y="6701"/>
                    <a:pt x="9803" y="7051"/>
                    <a:pt x="9432" y="7421"/>
                  </a:cubicBezTo>
                  <a:cubicBezTo>
                    <a:pt x="9170" y="7701"/>
                    <a:pt x="8949" y="7955"/>
                    <a:pt x="8771" y="8183"/>
                  </a:cubicBezTo>
                  <a:cubicBezTo>
                    <a:pt x="8593" y="8412"/>
                    <a:pt x="8404" y="8632"/>
                    <a:pt x="8212" y="8833"/>
                  </a:cubicBezTo>
                  <a:cubicBezTo>
                    <a:pt x="8017" y="9036"/>
                    <a:pt x="7799" y="9223"/>
                    <a:pt x="7556" y="9401"/>
                  </a:cubicBezTo>
                  <a:cubicBezTo>
                    <a:pt x="7313" y="9576"/>
                    <a:pt x="7019" y="9737"/>
                    <a:pt x="6674" y="9881"/>
                  </a:cubicBezTo>
                  <a:lnTo>
                    <a:pt x="6646" y="9881"/>
                  </a:lnTo>
                  <a:lnTo>
                    <a:pt x="6646" y="18573"/>
                  </a:lnTo>
                  <a:cubicBezTo>
                    <a:pt x="7279" y="18573"/>
                    <a:pt x="7889" y="18649"/>
                    <a:pt x="8486" y="18796"/>
                  </a:cubicBezTo>
                  <a:cubicBezTo>
                    <a:pt x="9082" y="18946"/>
                    <a:pt x="9684" y="19104"/>
                    <a:pt x="10294" y="19270"/>
                  </a:cubicBezTo>
                  <a:cubicBezTo>
                    <a:pt x="10902" y="19440"/>
                    <a:pt x="11538" y="19592"/>
                    <a:pt x="12207" y="19742"/>
                  </a:cubicBezTo>
                  <a:cubicBezTo>
                    <a:pt x="12874" y="19892"/>
                    <a:pt x="13595" y="19965"/>
                    <a:pt x="14375" y="19965"/>
                  </a:cubicBezTo>
                  <a:cubicBezTo>
                    <a:pt x="14781" y="19965"/>
                    <a:pt x="15222" y="19940"/>
                    <a:pt x="15700" y="19886"/>
                  </a:cubicBezTo>
                  <a:cubicBezTo>
                    <a:pt x="16177" y="19830"/>
                    <a:pt x="16627" y="19711"/>
                    <a:pt x="17048" y="19527"/>
                  </a:cubicBezTo>
                  <a:cubicBezTo>
                    <a:pt x="17469" y="19344"/>
                    <a:pt x="17816" y="19087"/>
                    <a:pt x="18102" y="18762"/>
                  </a:cubicBezTo>
                  <a:cubicBezTo>
                    <a:pt x="18387" y="18440"/>
                    <a:pt x="18526" y="18011"/>
                    <a:pt x="18526" y="17477"/>
                  </a:cubicBezTo>
                  <a:cubicBezTo>
                    <a:pt x="18526" y="17387"/>
                    <a:pt x="18523" y="17305"/>
                    <a:pt x="18517" y="17226"/>
                  </a:cubicBezTo>
                  <a:cubicBezTo>
                    <a:pt x="18503" y="17152"/>
                    <a:pt x="18489" y="17071"/>
                    <a:pt x="18472" y="16980"/>
                  </a:cubicBezTo>
                  <a:cubicBezTo>
                    <a:pt x="18786" y="16836"/>
                    <a:pt x="19029" y="16596"/>
                    <a:pt x="19195" y="16263"/>
                  </a:cubicBezTo>
                  <a:cubicBezTo>
                    <a:pt x="19365" y="15930"/>
                    <a:pt x="19447" y="15594"/>
                    <a:pt x="19447" y="15263"/>
                  </a:cubicBezTo>
                  <a:cubicBezTo>
                    <a:pt x="19450" y="14913"/>
                    <a:pt x="19351" y="14605"/>
                    <a:pt x="19164" y="14343"/>
                  </a:cubicBezTo>
                </a:path>
              </a:pathLst>
            </a:custGeom>
            <a:solidFill>
              <a:schemeClr val="bg1"/>
            </a:solidFill>
            <a:ln>
              <a:noFill/>
            </a:ln>
          </p:spPr>
          <p:txBody>
            <a:bodyPr lIns="0" tIns="0" rIns="0" bIns="0"/>
            <a:lstStyle/>
            <a:p>
              <a:endParaRPr lang="zh-CN" altLang="en-US" sz="2400">
                <a:solidFill>
                  <a:schemeClr val="bg1">
                    <a:lumMod val="50000"/>
                  </a:schemeClr>
                </a:solidFill>
                <a:cs typeface="+mn-ea"/>
                <a:sym typeface="+mn-lt"/>
              </a:endParaRPr>
            </a:p>
          </p:txBody>
        </p:sp>
        <p:sp>
          <p:nvSpPr>
            <p:cNvPr id="57" name="文本框 56"/>
            <p:cNvSpPr txBox="1"/>
            <p:nvPr/>
          </p:nvSpPr>
          <p:spPr>
            <a:xfrm>
              <a:off x="5663975" y="3936778"/>
              <a:ext cx="697627" cy="646329"/>
            </a:xfrm>
            <a:prstGeom prst="rect">
              <a:avLst/>
            </a:prstGeom>
            <a:noFill/>
          </p:spPr>
          <p:txBody>
            <a:bodyPr wrap="none" rtlCol="0">
              <a:spAutoFit/>
            </a:bodyPr>
            <a:lstStyle/>
            <a:p>
              <a:r>
                <a:rPr lang="en-US" altLang="zh-CN" sz="3600">
                  <a:solidFill>
                    <a:schemeClr val="bg1">
                      <a:lumMod val="50000"/>
                    </a:schemeClr>
                  </a:solidFill>
                  <a:cs typeface="+mn-ea"/>
                  <a:sym typeface="+mn-lt"/>
                </a:rPr>
                <a:t>04</a:t>
              </a:r>
              <a:endParaRPr lang="zh-CN" altLang="en-US" sz="3600">
                <a:solidFill>
                  <a:schemeClr val="bg1">
                    <a:lumMod val="50000"/>
                  </a:schemeClr>
                </a:solidFill>
                <a:cs typeface="+mn-ea"/>
                <a:sym typeface="+mn-lt"/>
              </a:endParaRPr>
            </a:p>
          </p:txBody>
        </p:sp>
      </p:grpSp>
      <p:grpSp>
        <p:nvGrpSpPr>
          <p:cNvPr id="7" name="组合 57"/>
          <p:cNvGrpSpPr/>
          <p:nvPr/>
        </p:nvGrpSpPr>
        <p:grpSpPr>
          <a:xfrm>
            <a:off x="4571408" y="2785510"/>
            <a:ext cx="1254623" cy="646331"/>
            <a:chOff x="4718853" y="2674485"/>
            <a:chExt cx="1254623" cy="646331"/>
          </a:xfrm>
        </p:grpSpPr>
        <p:sp>
          <p:nvSpPr>
            <p:cNvPr id="59" name="AutoShape 6"/>
            <p:cNvSpPr/>
            <p:nvPr/>
          </p:nvSpPr>
          <p:spPr bwMode="auto">
            <a:xfrm>
              <a:off x="4718853" y="2731563"/>
              <a:ext cx="547733" cy="550475"/>
            </a:xfrm>
            <a:custGeom>
              <a:gdLst>
                <a:gd name="T0" fmla="*/ 14 w 19679"/>
                <a:gd name="T1" fmla="*/ 2 h 19679"/>
                <a:gd name="T2" fmla="*/ 14 w 19679"/>
                <a:gd name="T3" fmla="*/ 14 h 19679"/>
                <a:gd name="T4" fmla="*/ 2 w 19679"/>
                <a:gd name="T5" fmla="*/ 14 h 19679"/>
                <a:gd name="T6" fmla="*/ 2 w 19679"/>
                <a:gd name="T7" fmla="*/ 2 h 19679"/>
                <a:gd name="T8" fmla="*/ 14 w 19679"/>
                <a:gd name="T9" fmla="*/ 2 h 19679"/>
                <a:gd name="T10" fmla="*/ 14 w 19679"/>
                <a:gd name="T11" fmla="*/ 2 h 19679"/>
                <a:gd name="T12" fmla="*/ 0 60000 65536"/>
                <a:gd name="T13" fmla="*/ 0 60000 65536"/>
                <a:gd name="T14" fmla="*/ 0 60000 65536"/>
                <a:gd name="T15" fmla="*/ 0 60000 65536"/>
                <a:gd name="T16" fmla="*/ 0 60000 65536"/>
                <a:gd name="T17" fmla="*/ 0 60000 65536"/>
              </a:gdLst>
              <a:cxnLst>
                <a:cxn ang="T12">
                  <a:pos x="T0" y="T1"/>
                </a:cxn>
                <a:cxn ang="T13">
                  <a:pos x="T2" y="T3"/>
                </a:cxn>
                <a:cxn ang="T14">
                  <a:pos x="T4" y="T5"/>
                </a:cxn>
                <a:cxn ang="T15">
                  <a:pos x="T6" y="T7"/>
                </a:cxn>
                <a:cxn ang="T16">
                  <a:pos x="T8" y="T9"/>
                </a:cxn>
                <a:cxn ang="T17">
                  <a:pos x="T10" y="T11"/>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moveTo>
                    <a:pt x="16796" y="2882"/>
                  </a:moveTo>
                </a:path>
              </a:pathLst>
            </a:custGeom>
            <a:solidFill>
              <a:schemeClr val="accent3"/>
            </a:solidFill>
            <a:ln w="57150" cap="flat" cmpd="sng" algn="ctr">
              <a:noFill/>
              <a:prstDash val="solid"/>
            </a:ln>
            <a:effectLst/>
          </p:spPr>
          <p:txBody>
            <a:bodyPr spcFirstLastPara="0" vert="horz" wrap="square" lIns="0" tIns="0" rIns="0" bIns="0" numCol="1" spcCol="1270" anchor="ctr" anchorCtr="0">
              <a:noAutofit/>
            </a:bodyPr>
            <a:lstStyle/>
            <a:p>
              <a:pPr algn="ctr" defTabSz="1184910">
                <a:lnSpc>
                  <a:spcPct val="90000"/>
                </a:lnSpc>
                <a:spcAft>
                  <a:spcPct val="35000"/>
                </a:spcAft>
              </a:pPr>
              <a:endParaRPr lang="zh-CN" altLang="en-US" sz="3600" b="1" kern="0">
                <a:solidFill>
                  <a:schemeClr val="bg1">
                    <a:lumMod val="50000"/>
                  </a:schemeClr>
                </a:solidFill>
                <a:cs typeface="+mn-ea"/>
                <a:sym typeface="+mn-lt"/>
              </a:endParaRPr>
            </a:p>
          </p:txBody>
        </p:sp>
        <p:sp>
          <p:nvSpPr>
            <p:cNvPr id="60" name="AutoShape 18"/>
            <p:cNvSpPr/>
            <p:nvPr/>
          </p:nvSpPr>
          <p:spPr bwMode="auto">
            <a:xfrm>
              <a:off x="4827826" y="2859625"/>
              <a:ext cx="297286" cy="297219"/>
            </a:xfrm>
            <a:custGeom>
              <a:gdLst>
                <a:gd name="T0" fmla="*/ 4 w 21564"/>
                <a:gd name="T1" fmla="*/ 1 h 21600"/>
                <a:gd name="T2" fmla="*/ 4 w 21564"/>
                <a:gd name="T3" fmla="*/ 1 h 21600"/>
                <a:gd name="T4" fmla="*/ 4 w 21564"/>
                <a:gd name="T5" fmla="*/ 1 h 21600"/>
                <a:gd name="T6" fmla="*/ 4 w 21564"/>
                <a:gd name="T7" fmla="*/ 3 h 21600"/>
                <a:gd name="T8" fmla="*/ 4 w 21564"/>
                <a:gd name="T9" fmla="*/ 3 h 21600"/>
                <a:gd name="T10" fmla="*/ 4 w 21564"/>
                <a:gd name="T11" fmla="*/ 3 h 21600"/>
                <a:gd name="T12" fmla="*/ 1 w 21564"/>
                <a:gd name="T13" fmla="*/ 3 h 21600"/>
                <a:gd name="T14" fmla="*/ 1 w 21564"/>
                <a:gd name="T15" fmla="*/ 3 h 21600"/>
                <a:gd name="T16" fmla="*/ 2 w 21564"/>
                <a:gd name="T17" fmla="*/ 3 h 21600"/>
                <a:gd name="T18" fmla="*/ 2 w 21564"/>
                <a:gd name="T19" fmla="*/ 3 h 21600"/>
                <a:gd name="T20" fmla="*/ 4 w 21564"/>
                <a:gd name="T21" fmla="*/ 3 h 21600"/>
                <a:gd name="T22" fmla="*/ 4 w 21564"/>
                <a:gd name="T23" fmla="*/ 3 h 21600"/>
                <a:gd name="T24" fmla="*/ 4 w 21564"/>
                <a:gd name="T25" fmla="*/ 3 h 21600"/>
                <a:gd name="T26" fmla="*/ 4 w 21564"/>
                <a:gd name="T27" fmla="*/ 4 h 21600"/>
                <a:gd name="T28" fmla="*/ 4 w 21564"/>
                <a:gd name="T29" fmla="*/ 4 h 21600"/>
                <a:gd name="T30" fmla="*/ 4 w 21564"/>
                <a:gd name="T31" fmla="*/ 4 h 21600"/>
                <a:gd name="T32" fmla="*/ 3 w 21564"/>
                <a:gd name="T33" fmla="*/ 4 h 21600"/>
                <a:gd name="T34" fmla="*/ 2 w 21564"/>
                <a:gd name="T35" fmla="*/ 4 h 21600"/>
                <a:gd name="T36" fmla="*/ 1 w 21564"/>
                <a:gd name="T37" fmla="*/ 4 h 21600"/>
                <a:gd name="T38" fmla="*/ 1 w 21564"/>
                <a:gd name="T39" fmla="*/ 4 h 21600"/>
                <a:gd name="T40" fmla="*/ 1 w 21564"/>
                <a:gd name="T41" fmla="*/ 4 h 21600"/>
                <a:gd name="T42" fmla="*/ 1 w 21564"/>
                <a:gd name="T43" fmla="*/ 4 h 21600"/>
                <a:gd name="T44" fmla="*/ 1 w 21564"/>
                <a:gd name="T45" fmla="*/ 4 h 21600"/>
                <a:gd name="T46" fmla="*/ 1 w 21564"/>
                <a:gd name="T47" fmla="*/ 4 h 21600"/>
                <a:gd name="T48" fmla="*/ 1 w 21564"/>
                <a:gd name="T49" fmla="*/ 4 h 21600"/>
                <a:gd name="T50" fmla="*/ 1 w 21564"/>
                <a:gd name="T51" fmla="*/ 1 h 21600"/>
                <a:gd name="T52" fmla="*/ 1 w 21564"/>
                <a:gd name="T53" fmla="*/ 0 h 21600"/>
                <a:gd name="T54" fmla="*/ 1 w 21564"/>
                <a:gd name="T55" fmla="*/ 0 h 21600"/>
                <a:gd name="T56" fmla="*/ 0 w 21564"/>
                <a:gd name="T57" fmla="*/ 0 h 21600"/>
                <a:gd name="T58" fmla="*/ 0 w 21564"/>
                <a:gd name="T59" fmla="*/ 0 h 21600"/>
                <a:gd name="T60" fmla="*/ 0 w 21564"/>
                <a:gd name="T61" fmla="*/ 0 h 21600"/>
                <a:gd name="T62" fmla="*/ 0 w 21564"/>
                <a:gd name="T63" fmla="*/ 0 h 21600"/>
                <a:gd name="T64" fmla="*/ 1 w 21564"/>
                <a:gd name="T65" fmla="*/ 0 h 21600"/>
                <a:gd name="T66" fmla="*/ 1 w 21564"/>
                <a:gd name="T67" fmla="*/ 0 h 21600"/>
                <a:gd name="T68" fmla="*/ 1 w 21564"/>
                <a:gd name="T69" fmla="*/ 0 h 21600"/>
                <a:gd name="T70" fmla="*/ 1 w 21564"/>
                <a:gd name="T71" fmla="*/ 0 h 21600"/>
                <a:gd name="T72" fmla="*/ 1 w 21564"/>
                <a:gd name="T73" fmla="*/ 0 h 21600"/>
                <a:gd name="T74" fmla="*/ 1 w 21564"/>
                <a:gd name="T75" fmla="*/ 0 h 21600"/>
                <a:gd name="T76" fmla="*/ 1 w 21564"/>
                <a:gd name="T77" fmla="*/ 0 h 21600"/>
                <a:gd name="T78" fmla="*/ 1 w 21564"/>
                <a:gd name="T79" fmla="*/ 1 h 21600"/>
                <a:gd name="T80" fmla="*/ 4 w 21564"/>
                <a:gd name="T81" fmla="*/ 1 h 21600"/>
                <a:gd name="T82" fmla="*/ 4 w 21564"/>
                <a:gd name="T83" fmla="*/ 1 h 21600"/>
                <a:gd name="T84" fmla="*/ 1 w 21564"/>
                <a:gd name="T85" fmla="*/ 4 h 21600"/>
                <a:gd name="T86" fmla="*/ 1 w 21564"/>
                <a:gd name="T87" fmla="*/ 4 h 21600"/>
                <a:gd name="T88" fmla="*/ 2 w 21564"/>
                <a:gd name="T89" fmla="*/ 4 h 21600"/>
                <a:gd name="T90" fmla="*/ 2 w 21564"/>
                <a:gd name="T91" fmla="*/ 4 h 21600"/>
                <a:gd name="T92" fmla="*/ 2 w 21564"/>
                <a:gd name="T93" fmla="*/ 4 h 21600"/>
                <a:gd name="T94" fmla="*/ 2 w 21564"/>
                <a:gd name="T95" fmla="*/ 4 h 21600"/>
                <a:gd name="T96" fmla="*/ 2 w 21564"/>
                <a:gd name="T97" fmla="*/ 4 h 21600"/>
                <a:gd name="T98" fmla="*/ 1 w 21564"/>
                <a:gd name="T99" fmla="*/ 4 h 21600"/>
                <a:gd name="T100" fmla="*/ 1 w 21564"/>
                <a:gd name="T101" fmla="*/ 4 h 21600"/>
                <a:gd name="T102" fmla="*/ 3 w 21564"/>
                <a:gd name="T103" fmla="*/ 4 h 21600"/>
                <a:gd name="T104" fmla="*/ 3 w 21564"/>
                <a:gd name="T105" fmla="*/ 4 h 21600"/>
                <a:gd name="T106" fmla="*/ 3 w 21564"/>
                <a:gd name="T107" fmla="*/ 4 h 21600"/>
                <a:gd name="T108" fmla="*/ 3 w 21564"/>
                <a:gd name="T109" fmla="*/ 4 h 21600"/>
                <a:gd name="T110" fmla="*/ 4 w 21564"/>
                <a:gd name="T111" fmla="*/ 4 h 21600"/>
                <a:gd name="T112" fmla="*/ 3 w 21564"/>
                <a:gd name="T113" fmla="*/ 4 h 21600"/>
                <a:gd name="T114" fmla="*/ 3 w 21564"/>
                <a:gd name="T115" fmla="*/ 4 h 21600"/>
                <a:gd name="T116" fmla="*/ 3 w 21564"/>
                <a:gd name="T117" fmla="*/ 4 h 21600"/>
                <a:gd name="T118" fmla="*/ 3 w 21564"/>
                <a:gd name="T119" fmla="*/ 4 h 2160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1564" h="21600">
                  <a:moveTo>
                    <a:pt x="20681" y="3131"/>
                  </a:moveTo>
                  <a:cubicBezTo>
                    <a:pt x="20952" y="3131"/>
                    <a:pt x="21180" y="3257"/>
                    <a:pt x="21358" y="3515"/>
                  </a:cubicBezTo>
                  <a:cubicBezTo>
                    <a:pt x="21536" y="3768"/>
                    <a:pt x="21600" y="4044"/>
                    <a:pt x="21544" y="4341"/>
                  </a:cubicBezTo>
                  <a:lnTo>
                    <a:pt x="20280" y="12471"/>
                  </a:lnTo>
                  <a:cubicBezTo>
                    <a:pt x="20231" y="12706"/>
                    <a:pt x="20128" y="12900"/>
                    <a:pt x="19969" y="13061"/>
                  </a:cubicBezTo>
                  <a:cubicBezTo>
                    <a:pt x="19810" y="13223"/>
                    <a:pt x="19615" y="13296"/>
                    <a:pt x="19390" y="13296"/>
                  </a:cubicBezTo>
                  <a:lnTo>
                    <a:pt x="6706" y="13296"/>
                  </a:lnTo>
                  <a:lnTo>
                    <a:pt x="7114" y="15661"/>
                  </a:lnTo>
                  <a:cubicBezTo>
                    <a:pt x="7146" y="15811"/>
                    <a:pt x="7215" y="15937"/>
                    <a:pt x="7320" y="16034"/>
                  </a:cubicBezTo>
                  <a:cubicBezTo>
                    <a:pt x="7425" y="16131"/>
                    <a:pt x="7540" y="16184"/>
                    <a:pt x="7667" y="16184"/>
                  </a:cubicBezTo>
                  <a:lnTo>
                    <a:pt x="17686" y="16184"/>
                  </a:lnTo>
                  <a:cubicBezTo>
                    <a:pt x="17811" y="16184"/>
                    <a:pt x="17918" y="16237"/>
                    <a:pt x="18009" y="16345"/>
                  </a:cubicBezTo>
                  <a:cubicBezTo>
                    <a:pt x="18097" y="16454"/>
                    <a:pt x="18143" y="16580"/>
                    <a:pt x="18143" y="16736"/>
                  </a:cubicBezTo>
                  <a:lnTo>
                    <a:pt x="18143" y="17831"/>
                  </a:lnTo>
                  <a:cubicBezTo>
                    <a:pt x="18143" y="17981"/>
                    <a:pt x="18099" y="18108"/>
                    <a:pt x="18013" y="18205"/>
                  </a:cubicBezTo>
                  <a:cubicBezTo>
                    <a:pt x="17928" y="18302"/>
                    <a:pt x="17818" y="18348"/>
                    <a:pt x="17686" y="18348"/>
                  </a:cubicBezTo>
                  <a:lnTo>
                    <a:pt x="15776" y="18348"/>
                  </a:lnTo>
                  <a:lnTo>
                    <a:pt x="8146" y="18348"/>
                  </a:lnTo>
                  <a:lnTo>
                    <a:pt x="6929" y="18348"/>
                  </a:lnTo>
                  <a:cubicBezTo>
                    <a:pt x="6801" y="18348"/>
                    <a:pt x="6662" y="18337"/>
                    <a:pt x="6501" y="18302"/>
                  </a:cubicBezTo>
                  <a:cubicBezTo>
                    <a:pt x="6339" y="18266"/>
                    <a:pt x="6202" y="18222"/>
                    <a:pt x="6085" y="18169"/>
                  </a:cubicBezTo>
                  <a:cubicBezTo>
                    <a:pt x="6036" y="18146"/>
                    <a:pt x="5982" y="18090"/>
                    <a:pt x="5921" y="17987"/>
                  </a:cubicBezTo>
                  <a:cubicBezTo>
                    <a:pt x="5860" y="17884"/>
                    <a:pt x="5799" y="17770"/>
                    <a:pt x="5740" y="17644"/>
                  </a:cubicBezTo>
                  <a:cubicBezTo>
                    <a:pt x="5684" y="17517"/>
                    <a:pt x="5633" y="17391"/>
                    <a:pt x="5594" y="17259"/>
                  </a:cubicBezTo>
                  <a:cubicBezTo>
                    <a:pt x="5552" y="17133"/>
                    <a:pt x="5528" y="17036"/>
                    <a:pt x="5513" y="16959"/>
                  </a:cubicBezTo>
                  <a:lnTo>
                    <a:pt x="2997" y="2670"/>
                  </a:lnTo>
                  <a:cubicBezTo>
                    <a:pt x="2966" y="2520"/>
                    <a:pt x="2897" y="2400"/>
                    <a:pt x="2792" y="2309"/>
                  </a:cubicBezTo>
                  <a:cubicBezTo>
                    <a:pt x="2687" y="2212"/>
                    <a:pt x="2569" y="2165"/>
                    <a:pt x="2445" y="2165"/>
                  </a:cubicBezTo>
                  <a:lnTo>
                    <a:pt x="457" y="2165"/>
                  </a:lnTo>
                  <a:cubicBezTo>
                    <a:pt x="152" y="2165"/>
                    <a:pt x="0" y="1982"/>
                    <a:pt x="0" y="1618"/>
                  </a:cubicBezTo>
                  <a:lnTo>
                    <a:pt x="0" y="546"/>
                  </a:lnTo>
                  <a:cubicBezTo>
                    <a:pt x="0" y="185"/>
                    <a:pt x="152" y="0"/>
                    <a:pt x="457" y="0"/>
                  </a:cubicBezTo>
                  <a:lnTo>
                    <a:pt x="3159" y="0"/>
                  </a:lnTo>
                  <a:cubicBezTo>
                    <a:pt x="3286" y="0"/>
                    <a:pt x="3433" y="18"/>
                    <a:pt x="3606" y="59"/>
                  </a:cubicBezTo>
                  <a:cubicBezTo>
                    <a:pt x="3775" y="94"/>
                    <a:pt x="3917" y="132"/>
                    <a:pt x="4027" y="167"/>
                  </a:cubicBezTo>
                  <a:cubicBezTo>
                    <a:pt x="4075" y="208"/>
                    <a:pt x="4129" y="276"/>
                    <a:pt x="4193" y="373"/>
                  </a:cubicBezTo>
                  <a:cubicBezTo>
                    <a:pt x="4261" y="470"/>
                    <a:pt x="4322" y="585"/>
                    <a:pt x="4376" y="705"/>
                  </a:cubicBezTo>
                  <a:cubicBezTo>
                    <a:pt x="4430" y="825"/>
                    <a:pt x="4479" y="952"/>
                    <a:pt x="4518" y="1072"/>
                  </a:cubicBezTo>
                  <a:cubicBezTo>
                    <a:pt x="4557" y="1198"/>
                    <a:pt x="4584" y="1301"/>
                    <a:pt x="4599" y="1378"/>
                  </a:cubicBezTo>
                  <a:lnTo>
                    <a:pt x="4917" y="3134"/>
                  </a:lnTo>
                  <a:lnTo>
                    <a:pt x="20681" y="3134"/>
                  </a:lnTo>
                  <a:lnTo>
                    <a:pt x="20681" y="3131"/>
                  </a:lnTo>
                  <a:close/>
                  <a:moveTo>
                    <a:pt x="6811" y="19982"/>
                  </a:moveTo>
                  <a:cubicBezTo>
                    <a:pt x="6811" y="19541"/>
                    <a:pt x="6941" y="19156"/>
                    <a:pt x="7202" y="18833"/>
                  </a:cubicBezTo>
                  <a:cubicBezTo>
                    <a:pt x="7462" y="18513"/>
                    <a:pt x="7777" y="18345"/>
                    <a:pt x="8146" y="18345"/>
                  </a:cubicBezTo>
                  <a:cubicBezTo>
                    <a:pt x="8528" y="18345"/>
                    <a:pt x="8850" y="18513"/>
                    <a:pt x="9114" y="18833"/>
                  </a:cubicBezTo>
                  <a:cubicBezTo>
                    <a:pt x="9381" y="19153"/>
                    <a:pt x="9513" y="19538"/>
                    <a:pt x="9513" y="19982"/>
                  </a:cubicBezTo>
                  <a:cubicBezTo>
                    <a:pt x="9513" y="20425"/>
                    <a:pt x="9381" y="20801"/>
                    <a:pt x="9114" y="21118"/>
                  </a:cubicBezTo>
                  <a:cubicBezTo>
                    <a:pt x="8850" y="21438"/>
                    <a:pt x="8528" y="21600"/>
                    <a:pt x="8146" y="21600"/>
                  </a:cubicBezTo>
                  <a:cubicBezTo>
                    <a:pt x="7779" y="21600"/>
                    <a:pt x="7464" y="21438"/>
                    <a:pt x="7202" y="21118"/>
                  </a:cubicBezTo>
                  <a:cubicBezTo>
                    <a:pt x="6941" y="20801"/>
                    <a:pt x="6811" y="20422"/>
                    <a:pt x="6811" y="19982"/>
                  </a:cubicBezTo>
                  <a:moveTo>
                    <a:pt x="14432" y="19982"/>
                  </a:moveTo>
                  <a:cubicBezTo>
                    <a:pt x="14432" y="19541"/>
                    <a:pt x="14564" y="19156"/>
                    <a:pt x="14823" y="18833"/>
                  </a:cubicBezTo>
                  <a:cubicBezTo>
                    <a:pt x="15085" y="18513"/>
                    <a:pt x="15400" y="18345"/>
                    <a:pt x="15779" y="18345"/>
                  </a:cubicBezTo>
                  <a:cubicBezTo>
                    <a:pt x="16143" y="18345"/>
                    <a:pt x="16459" y="18513"/>
                    <a:pt x="16720" y="18833"/>
                  </a:cubicBezTo>
                  <a:cubicBezTo>
                    <a:pt x="16982" y="19153"/>
                    <a:pt x="17114" y="19538"/>
                    <a:pt x="17114" y="19982"/>
                  </a:cubicBezTo>
                  <a:cubicBezTo>
                    <a:pt x="17114" y="20425"/>
                    <a:pt x="16982" y="20801"/>
                    <a:pt x="16720" y="21118"/>
                  </a:cubicBezTo>
                  <a:cubicBezTo>
                    <a:pt x="16461" y="21438"/>
                    <a:pt x="16146" y="21600"/>
                    <a:pt x="15779" y="21600"/>
                  </a:cubicBezTo>
                  <a:cubicBezTo>
                    <a:pt x="15412" y="21600"/>
                    <a:pt x="15094" y="21438"/>
                    <a:pt x="14830" y="21118"/>
                  </a:cubicBezTo>
                  <a:cubicBezTo>
                    <a:pt x="14564" y="20801"/>
                    <a:pt x="14432" y="20422"/>
                    <a:pt x="14432" y="19982"/>
                  </a:cubicBezTo>
                </a:path>
              </a:pathLst>
            </a:custGeom>
            <a:solidFill>
              <a:schemeClr val="bg1"/>
            </a:solidFill>
            <a:ln>
              <a:noFill/>
            </a:ln>
          </p:spPr>
          <p:txBody>
            <a:bodyPr lIns="0" tIns="0" rIns="0" bIns="0"/>
            <a:lstStyle/>
            <a:p>
              <a:endParaRPr lang="zh-CN" altLang="en-US" sz="2400">
                <a:solidFill>
                  <a:schemeClr val="bg1">
                    <a:lumMod val="50000"/>
                  </a:schemeClr>
                </a:solidFill>
                <a:cs typeface="+mn-ea"/>
                <a:sym typeface="+mn-lt"/>
              </a:endParaRPr>
            </a:p>
          </p:txBody>
        </p:sp>
        <p:sp>
          <p:nvSpPr>
            <p:cNvPr id="61" name="文本框 60"/>
            <p:cNvSpPr txBox="1"/>
            <p:nvPr/>
          </p:nvSpPr>
          <p:spPr>
            <a:xfrm>
              <a:off x="5275849" y="2674485"/>
              <a:ext cx="697627" cy="646331"/>
            </a:xfrm>
            <a:prstGeom prst="rect">
              <a:avLst/>
            </a:prstGeom>
            <a:noFill/>
          </p:spPr>
          <p:txBody>
            <a:bodyPr wrap="none" rtlCol="0">
              <a:spAutoFit/>
            </a:bodyPr>
            <a:lstStyle/>
            <a:p>
              <a:r>
                <a:rPr lang="en-US" altLang="zh-CN" sz="3600">
                  <a:solidFill>
                    <a:schemeClr val="bg1">
                      <a:lumMod val="50000"/>
                    </a:schemeClr>
                  </a:solidFill>
                  <a:cs typeface="+mn-ea"/>
                  <a:sym typeface="+mn-lt"/>
                </a:rPr>
                <a:t>03</a:t>
              </a:r>
              <a:endParaRPr lang="zh-CN" altLang="en-US" sz="3600">
                <a:solidFill>
                  <a:schemeClr val="bg1">
                    <a:lumMod val="50000"/>
                  </a:schemeClr>
                </a:solidFill>
                <a:cs typeface="+mn-ea"/>
                <a:sym typeface="+mn-lt"/>
              </a:endParaRPr>
            </a:p>
          </p:txBody>
        </p:sp>
      </p:grpSp>
      <p:sp>
        <p:nvSpPr>
          <p:cNvPr id="66" name="文本框 65"/>
          <p:cNvSpPr txBox="1"/>
          <p:nvPr/>
        </p:nvSpPr>
        <p:spPr>
          <a:xfrm>
            <a:off x="7746682" y="1972189"/>
            <a:ext cx="3601189" cy="560300"/>
          </a:xfrm>
          <a:prstGeom prst="rect">
            <a:avLst/>
          </a:prstGeom>
          <a:noFill/>
        </p:spPr>
        <p:txBody>
          <a:bodyPr wrap="square" lIns="91459" tIns="45729" rIns="91459" bIns="45729" rtlCol="0">
            <a:spAutoFit/>
          </a:bodyPr>
          <a:lstStyle/>
          <a:p>
            <a:pPr algn="just">
              <a:lnSpc>
                <a:spcPct val="120000"/>
              </a:lnSpc>
            </a:pPr>
            <a:r>
              <a:rPr lang="zh-CN" altLang="en-US" sz="1465">
                <a:solidFill>
                  <a:schemeClr val="bg1">
                    <a:lumMod val="50000"/>
                  </a:schemeClr>
                </a:solidFill>
                <a:cs typeface="+mn-ea"/>
                <a:sym typeface="+mn-lt"/>
              </a:rPr>
              <a:t>工作岗位职责</a:t>
            </a:r>
            <a:endParaRPr lang="en-US" altLang="zh-CN" sz="1465">
              <a:solidFill>
                <a:schemeClr val="bg1">
                  <a:lumMod val="50000"/>
                </a:schemeClr>
              </a:solidFill>
              <a:cs typeface="+mn-ea"/>
              <a:sym typeface="+mn-lt"/>
            </a:endParaRPr>
          </a:p>
          <a:p>
            <a:pPr algn="just">
              <a:lnSpc>
                <a:spcPct val="120000"/>
              </a:lnSpc>
            </a:pPr>
            <a:r>
              <a:rPr lang="zh-CN" altLang="en-US" sz="1065">
                <a:solidFill>
                  <a:schemeClr val="bg1">
                    <a:lumMod val="50000"/>
                  </a:schemeClr>
                </a:solidFill>
                <a:cs typeface="+mn-ea"/>
                <a:sym typeface="+mn-lt"/>
              </a:rPr>
              <a:t>单击添加文字内容，言简意赅不罗嗦。</a:t>
            </a:r>
            <a:endParaRPr lang="zh-CN" altLang="en-US" sz="1065">
              <a:solidFill>
                <a:schemeClr val="bg1">
                  <a:lumMod val="50000"/>
                </a:schemeClr>
              </a:solidFill>
              <a:cs typeface="+mn-ea"/>
              <a:sym typeface="+mn-lt"/>
            </a:endParaRPr>
          </a:p>
        </p:txBody>
      </p:sp>
      <p:sp>
        <p:nvSpPr>
          <p:cNvPr id="68" name="文本框 67"/>
          <p:cNvSpPr txBox="1"/>
          <p:nvPr/>
        </p:nvSpPr>
        <p:spPr>
          <a:xfrm>
            <a:off x="7746682" y="4682644"/>
            <a:ext cx="3601189" cy="560300"/>
          </a:xfrm>
          <a:prstGeom prst="rect">
            <a:avLst/>
          </a:prstGeom>
          <a:noFill/>
        </p:spPr>
        <p:txBody>
          <a:bodyPr wrap="square" lIns="91459" tIns="45729" rIns="91459" bIns="45729" rtlCol="0">
            <a:spAutoFit/>
          </a:bodyPr>
          <a:lstStyle/>
          <a:p>
            <a:pPr algn="just">
              <a:lnSpc>
                <a:spcPct val="120000"/>
              </a:lnSpc>
            </a:pPr>
            <a:r>
              <a:rPr lang="zh-CN" altLang="en-US" sz="1465">
                <a:solidFill>
                  <a:schemeClr val="bg1">
                    <a:lumMod val="50000"/>
                  </a:schemeClr>
                </a:solidFill>
                <a:cs typeface="+mn-ea"/>
                <a:sym typeface="+mn-lt"/>
              </a:rPr>
              <a:t>工作岗位职责</a:t>
            </a:r>
            <a:endParaRPr lang="en-US" altLang="zh-CN" sz="1465">
              <a:solidFill>
                <a:schemeClr val="bg1">
                  <a:lumMod val="50000"/>
                </a:schemeClr>
              </a:solidFill>
              <a:cs typeface="+mn-ea"/>
              <a:sym typeface="+mn-lt"/>
            </a:endParaRPr>
          </a:p>
          <a:p>
            <a:pPr algn="just">
              <a:lnSpc>
                <a:spcPct val="120000"/>
              </a:lnSpc>
            </a:pPr>
            <a:r>
              <a:rPr lang="zh-CN" altLang="en-US" sz="1065">
                <a:solidFill>
                  <a:schemeClr val="bg1">
                    <a:lumMod val="50000"/>
                  </a:schemeClr>
                </a:solidFill>
                <a:cs typeface="+mn-ea"/>
                <a:sym typeface="+mn-lt"/>
              </a:rPr>
              <a:t>单击添加文字内容，言简意赅不罗嗦。</a:t>
            </a:r>
            <a:endParaRPr lang="zh-CN" altLang="en-US" sz="1065">
              <a:solidFill>
                <a:schemeClr val="bg1">
                  <a:lumMod val="50000"/>
                </a:schemeClr>
              </a:solidFill>
              <a:cs typeface="+mn-ea"/>
              <a:sym typeface="+mn-lt"/>
            </a:endParaRPr>
          </a:p>
        </p:txBody>
      </p:sp>
      <p:sp>
        <p:nvSpPr>
          <p:cNvPr id="69" name="文本框 68"/>
          <p:cNvSpPr txBox="1"/>
          <p:nvPr/>
        </p:nvSpPr>
        <p:spPr>
          <a:xfrm>
            <a:off x="7746682" y="3779160"/>
            <a:ext cx="3601189" cy="560300"/>
          </a:xfrm>
          <a:prstGeom prst="rect">
            <a:avLst/>
          </a:prstGeom>
          <a:noFill/>
        </p:spPr>
        <p:txBody>
          <a:bodyPr wrap="square" lIns="91459" tIns="45729" rIns="91459" bIns="45729" rtlCol="0">
            <a:spAutoFit/>
          </a:bodyPr>
          <a:lstStyle/>
          <a:p>
            <a:pPr algn="just">
              <a:lnSpc>
                <a:spcPct val="120000"/>
              </a:lnSpc>
            </a:pPr>
            <a:r>
              <a:rPr lang="zh-CN" altLang="en-US" sz="1465">
                <a:solidFill>
                  <a:schemeClr val="bg1">
                    <a:lumMod val="50000"/>
                  </a:schemeClr>
                </a:solidFill>
                <a:cs typeface="+mn-ea"/>
                <a:sym typeface="+mn-lt"/>
              </a:rPr>
              <a:t>工作岗位职责</a:t>
            </a:r>
            <a:endParaRPr lang="en-US" altLang="zh-CN" sz="1465">
              <a:solidFill>
                <a:schemeClr val="bg1">
                  <a:lumMod val="50000"/>
                </a:schemeClr>
              </a:solidFill>
              <a:cs typeface="+mn-ea"/>
              <a:sym typeface="+mn-lt"/>
            </a:endParaRPr>
          </a:p>
          <a:p>
            <a:pPr algn="just">
              <a:lnSpc>
                <a:spcPct val="120000"/>
              </a:lnSpc>
            </a:pPr>
            <a:r>
              <a:rPr lang="zh-CN" altLang="en-US" sz="1065">
                <a:solidFill>
                  <a:schemeClr val="bg1">
                    <a:lumMod val="50000"/>
                  </a:schemeClr>
                </a:solidFill>
                <a:cs typeface="+mn-ea"/>
                <a:sym typeface="+mn-lt"/>
              </a:rPr>
              <a:t>单击添加文字内容，言简意赅不罗嗦。</a:t>
            </a:r>
            <a:endParaRPr lang="zh-CN" altLang="en-US" sz="1065">
              <a:solidFill>
                <a:schemeClr val="bg1">
                  <a:lumMod val="50000"/>
                </a:schemeClr>
              </a:solidFill>
              <a:cs typeface="+mn-ea"/>
              <a:sym typeface="+mn-lt"/>
            </a:endParaRPr>
          </a:p>
        </p:txBody>
      </p:sp>
      <p:sp>
        <p:nvSpPr>
          <p:cNvPr id="70" name="文本框 69"/>
          <p:cNvSpPr txBox="1"/>
          <p:nvPr/>
        </p:nvSpPr>
        <p:spPr>
          <a:xfrm>
            <a:off x="7746682" y="2875673"/>
            <a:ext cx="3601189" cy="560300"/>
          </a:xfrm>
          <a:prstGeom prst="rect">
            <a:avLst/>
          </a:prstGeom>
          <a:noFill/>
        </p:spPr>
        <p:txBody>
          <a:bodyPr wrap="square" lIns="91459" tIns="45729" rIns="91459" bIns="45729" rtlCol="0">
            <a:spAutoFit/>
          </a:bodyPr>
          <a:lstStyle/>
          <a:p>
            <a:pPr algn="just">
              <a:lnSpc>
                <a:spcPct val="120000"/>
              </a:lnSpc>
            </a:pPr>
            <a:r>
              <a:rPr lang="zh-CN" altLang="en-US" sz="1465">
                <a:solidFill>
                  <a:schemeClr val="bg1">
                    <a:lumMod val="50000"/>
                  </a:schemeClr>
                </a:solidFill>
                <a:cs typeface="+mn-ea"/>
                <a:sym typeface="+mn-lt"/>
              </a:rPr>
              <a:t>工作岗位职责</a:t>
            </a:r>
            <a:endParaRPr lang="en-US" altLang="zh-CN" sz="1465">
              <a:solidFill>
                <a:schemeClr val="bg1">
                  <a:lumMod val="50000"/>
                </a:schemeClr>
              </a:solidFill>
              <a:cs typeface="+mn-ea"/>
              <a:sym typeface="+mn-lt"/>
            </a:endParaRPr>
          </a:p>
          <a:p>
            <a:pPr algn="just">
              <a:lnSpc>
                <a:spcPct val="120000"/>
              </a:lnSpc>
            </a:pPr>
            <a:r>
              <a:rPr lang="zh-CN" altLang="en-US" sz="1065">
                <a:solidFill>
                  <a:schemeClr val="bg1">
                    <a:lumMod val="50000"/>
                  </a:schemeClr>
                </a:solidFill>
                <a:cs typeface="+mn-ea"/>
                <a:sym typeface="+mn-lt"/>
              </a:rPr>
              <a:t>单击添加文字内容，言简意赅不罗嗦。</a:t>
            </a:r>
            <a:endParaRPr lang="zh-CN" altLang="en-US" sz="1065">
              <a:solidFill>
                <a:schemeClr val="bg1">
                  <a:lumMod val="50000"/>
                </a:schemeClr>
              </a:solidFill>
              <a:cs typeface="+mn-ea"/>
              <a:sym typeface="+mn-lt"/>
            </a:endParaRPr>
          </a:p>
        </p:txBody>
      </p:sp>
      <p:pic>
        <p:nvPicPr>
          <p:cNvPr id="8" name="图片 7" descr="资源 71133"/>
          <p:cNvPicPr>
            <a:picLocks noChangeAspect="1"/>
          </p:cNvPicPr>
          <p:nvPr userDrawn="1"/>
        </p:nvPicPr>
        <p:blipFill>
          <a:blip r:embed="rId3"/>
          <a:stretch>
            <a:fillRect/>
          </a:stretch>
        </p:blipFill>
        <p:spPr>
          <a:xfrm>
            <a:off x="890905" y="659765"/>
            <a:ext cx="608965" cy="702945"/>
          </a:xfrm>
          <a:prstGeom prst="rect">
            <a:avLst/>
          </a:prstGeom>
        </p:spPr>
      </p:pic>
      <p:sp>
        <p:nvSpPr>
          <p:cNvPr id="11" name="文本框 10"/>
          <p:cNvSpPr txBox="1"/>
          <p:nvPr userDrawn="1"/>
        </p:nvSpPr>
        <p:spPr>
          <a:xfrm>
            <a:off x="1652210" y="838050"/>
            <a:ext cx="2934970" cy="464185"/>
          </a:xfrm>
          <a:prstGeom prst="rect">
            <a:avLst/>
          </a:prstGeom>
          <a:noFill/>
        </p:spPr>
        <p:txBody>
          <a:bodyPr wrap="none" lIns="96434" tIns="48217" rIns="96434" bIns="48217" rtlCol="0">
            <a:spAutoFit/>
          </a:bodyPr>
          <a:lstStyle/>
          <a:p>
            <a:pPr algn="ctr" defTabSz="963930"/>
            <a:r>
              <a:rPr lang="zh-CN" altLang="en-US" sz="2400">
                <a:solidFill>
                  <a:schemeClr val="tx1"/>
                </a:solidFill>
                <a:latin typeface="微软雅黑" panose="020b0503020204020204" charset="-122"/>
                <a:ea typeface="微软雅黑"/>
                <a:cs typeface="+mn-ea"/>
                <a:sym typeface="+mn-lt"/>
              </a:rPr>
              <a:t>请更改相关标题文字</a:t>
            </a:r>
            <a:endParaRPr lang="zh-CN" altLang="en-US" sz="2400">
              <a:solidFill>
                <a:schemeClr val="tx1"/>
              </a:solidFill>
              <a:latin typeface="微软雅黑" panose="020b0503020204020204" charset="-122"/>
              <a:ea typeface="微软雅黑"/>
              <a:cs typeface="+mn-ea"/>
              <a:sym typeface="+mn-lt"/>
            </a:endParaRPr>
          </a:p>
        </p:txBody>
      </p:sp>
    </p:spTree>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wipe(left)">
                                      <p:cBhvr>
                                        <p:cTn id="13" dur="500"/>
                                        <p:tgtEl>
                                          <p:spTgt spid="33"/>
                                        </p:tgtEl>
                                      </p:cBhvr>
                                    </p:animEffect>
                                  </p:childTnLst>
                                </p:cTn>
                              </p:par>
                            </p:childTnLst>
                          </p:cTn>
                        </p:par>
                        <p:par>
                          <p:cTn id="14" fill="hold" nodeType="afterGroup">
                            <p:stCondLst>
                              <p:cond delay="1500"/>
                            </p:stCondLst>
                            <p:childTnLst>
                              <p:par>
                                <p:cTn id="15" presetID="10" presetClass="entr" presetSubtype="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par>
                                <p:cTn id="18" presetID="10" presetClass="entr" presetSubtype="0" fill="hold" nodeType="withEffect">
                                  <p:stCondLst>
                                    <p:cond delay="25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par>
                                <p:cTn id="21" presetID="10" presetClass="entr" presetSubtype="0" fill="hold" nodeType="withEffect">
                                  <p:stCondLst>
                                    <p:cond delay="75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par>
                                <p:cTn id="24" presetID="10" presetClass="entr" presetSubtype="0" fill="hold" nodeType="withEffect">
                                  <p:stCondLst>
                                    <p:cond delay="100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500"/>
                                        <p:tgtEl>
                                          <p:spTgt spid="6"/>
                                        </p:tgtEl>
                                      </p:cBhvr>
                                    </p:animEffect>
                                  </p:childTnLst>
                                </p:cTn>
                              </p:par>
                            </p:childTnLst>
                          </p:cTn>
                        </p:par>
                        <p:par>
                          <p:cTn id="27" fill="hold" nodeType="afterGroup">
                            <p:stCondLst>
                              <p:cond delay="3000"/>
                            </p:stCondLst>
                            <p:childTnLst>
                              <p:par>
                                <p:cTn id="28" presetID="10" presetClass="entr" presetSubtype="0" fill="hold" grpId="0" nodeType="afterEffect">
                                  <p:stCondLst>
                                    <p:cond delay="0"/>
                                  </p:stCondLst>
                                  <p:childTnLst>
                                    <p:set>
                                      <p:cBhvr>
                                        <p:cTn id="29" dur="1" fill="hold">
                                          <p:stCondLst>
                                            <p:cond delay="0"/>
                                          </p:stCondLst>
                                        </p:cTn>
                                        <p:tgtEl>
                                          <p:spTgt spid="44"/>
                                        </p:tgtEl>
                                        <p:attrNameLst>
                                          <p:attrName>style.visibility</p:attrName>
                                        </p:attrNameLst>
                                      </p:cBhvr>
                                      <p:to>
                                        <p:strVal val="visible"/>
                                      </p:to>
                                    </p:set>
                                    <p:animEffect transition="in" filter="fade">
                                      <p:cBhvr>
                                        <p:cTn id="30" dur="500"/>
                                        <p:tgtEl>
                                          <p:spTgt spid="44"/>
                                        </p:tgtEl>
                                      </p:cBhvr>
                                    </p:animEffect>
                                  </p:childTnLst>
                                </p:cTn>
                              </p:par>
                            </p:childTnLst>
                          </p:cTn>
                        </p:par>
                        <p:par>
                          <p:cTn id="31" fill="hold" nodeType="afterGroup">
                            <p:stCondLst>
                              <p:cond delay="3500"/>
                            </p:stCondLst>
                            <p:childTnLst>
                              <p:par>
                                <p:cTn id="32" presetID="2" presetClass="entr" presetSubtype="2" fill="hold" grpId="0" nodeType="afterEffect">
                                  <p:stCondLst>
                                    <p:cond delay="0"/>
                                  </p:stCondLst>
                                  <p:childTnLst>
                                    <p:set>
                                      <p:cBhvr>
                                        <p:cTn id="33" dur="1" fill="hold">
                                          <p:stCondLst>
                                            <p:cond delay="0"/>
                                          </p:stCondLst>
                                        </p:cTn>
                                        <p:tgtEl>
                                          <p:spTgt spid="66"/>
                                        </p:tgtEl>
                                        <p:attrNameLst>
                                          <p:attrName>style.visibility</p:attrName>
                                        </p:attrNameLst>
                                      </p:cBhvr>
                                      <p:to>
                                        <p:strVal val="visible"/>
                                      </p:to>
                                    </p:set>
                                    <p:anim calcmode="lin" valueType="num">
                                      <p:cBhvr additive="base">
                                        <p:cTn id="34" dur="500" fill="hold"/>
                                        <p:tgtEl>
                                          <p:spTgt spid="66"/>
                                        </p:tgtEl>
                                        <p:attrNameLst>
                                          <p:attrName>ppt_x</p:attrName>
                                        </p:attrNameLst>
                                      </p:cBhvr>
                                      <p:tavLst>
                                        <p:tav tm="0">
                                          <p:val>
                                            <p:strVal val="1+#ppt_w/2"/>
                                          </p:val>
                                        </p:tav>
                                        <p:tav tm="100000">
                                          <p:val>
                                            <p:strVal val="#ppt_x"/>
                                          </p:val>
                                        </p:tav>
                                      </p:tavLst>
                                    </p:anim>
                                    <p:anim calcmode="lin" valueType="num">
                                      <p:cBhvr additive="base">
                                        <p:cTn id="35" dur="500" fill="hold"/>
                                        <p:tgtEl>
                                          <p:spTgt spid="66"/>
                                        </p:tgtEl>
                                        <p:attrNameLst>
                                          <p:attrName>ppt_y</p:attrName>
                                        </p:attrNameLst>
                                      </p:cBhvr>
                                      <p:tavLst>
                                        <p:tav tm="0">
                                          <p:val>
                                            <p:strVal val="#ppt_y"/>
                                          </p:val>
                                        </p:tav>
                                        <p:tav tm="100000">
                                          <p:val>
                                            <p:strVal val="#ppt_y"/>
                                          </p:val>
                                        </p:tav>
                                      </p:tavLst>
                                    </p:anim>
                                  </p:childTnLst>
                                </p:cTn>
                              </p:par>
                            </p:childTnLst>
                          </p:cTn>
                        </p:par>
                        <p:par>
                          <p:cTn id="36" fill="hold" nodeType="afterGroup">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45"/>
                                        </p:tgtEl>
                                        <p:attrNameLst>
                                          <p:attrName>style.visibility</p:attrName>
                                        </p:attrNameLst>
                                      </p:cBhvr>
                                      <p:to>
                                        <p:strVal val="visible"/>
                                      </p:to>
                                    </p:set>
                                    <p:animEffect transition="in" filter="fade">
                                      <p:cBhvr>
                                        <p:cTn id="39" dur="500"/>
                                        <p:tgtEl>
                                          <p:spTgt spid="45"/>
                                        </p:tgtEl>
                                      </p:cBhvr>
                                    </p:animEffect>
                                  </p:childTnLst>
                                </p:cTn>
                              </p:par>
                            </p:childTnLst>
                          </p:cTn>
                        </p:par>
                        <p:par>
                          <p:cTn id="40" fill="hold" nodeType="afterGroup">
                            <p:stCondLst>
                              <p:cond delay="4500"/>
                            </p:stCondLst>
                            <p:childTnLst>
                              <p:par>
                                <p:cTn id="41" presetID="2" presetClass="entr" presetSubtype="2" fill="hold" grpId="0" nodeType="afterEffect">
                                  <p:stCondLst>
                                    <p:cond delay="0"/>
                                  </p:stCondLst>
                                  <p:childTnLst>
                                    <p:set>
                                      <p:cBhvr>
                                        <p:cTn id="42" dur="1" fill="hold">
                                          <p:stCondLst>
                                            <p:cond delay="0"/>
                                          </p:stCondLst>
                                        </p:cTn>
                                        <p:tgtEl>
                                          <p:spTgt spid="70"/>
                                        </p:tgtEl>
                                        <p:attrNameLst>
                                          <p:attrName>style.visibility</p:attrName>
                                        </p:attrNameLst>
                                      </p:cBhvr>
                                      <p:to>
                                        <p:strVal val="visible"/>
                                      </p:to>
                                    </p:set>
                                    <p:anim calcmode="lin" valueType="num">
                                      <p:cBhvr additive="base">
                                        <p:cTn id="43" dur="500" fill="hold"/>
                                        <p:tgtEl>
                                          <p:spTgt spid="70"/>
                                        </p:tgtEl>
                                        <p:attrNameLst>
                                          <p:attrName>ppt_x</p:attrName>
                                        </p:attrNameLst>
                                      </p:cBhvr>
                                      <p:tavLst>
                                        <p:tav tm="0">
                                          <p:val>
                                            <p:strVal val="1+#ppt_w/2"/>
                                          </p:val>
                                        </p:tav>
                                        <p:tav tm="100000">
                                          <p:val>
                                            <p:strVal val="#ppt_x"/>
                                          </p:val>
                                        </p:tav>
                                      </p:tavLst>
                                    </p:anim>
                                    <p:anim calcmode="lin" valueType="num">
                                      <p:cBhvr additive="base">
                                        <p:cTn id="44" dur="500" fill="hold"/>
                                        <p:tgtEl>
                                          <p:spTgt spid="70"/>
                                        </p:tgtEl>
                                        <p:attrNameLst>
                                          <p:attrName>ppt_y</p:attrName>
                                        </p:attrNameLst>
                                      </p:cBhvr>
                                      <p:tavLst>
                                        <p:tav tm="0">
                                          <p:val>
                                            <p:strVal val="#ppt_y"/>
                                          </p:val>
                                        </p:tav>
                                        <p:tav tm="100000">
                                          <p:val>
                                            <p:strVal val="#ppt_y"/>
                                          </p:val>
                                        </p:tav>
                                      </p:tavLst>
                                    </p:anim>
                                  </p:childTnLst>
                                </p:cTn>
                              </p:par>
                            </p:childTnLst>
                          </p:cTn>
                        </p:par>
                        <p:par>
                          <p:cTn id="45" fill="hold" nodeType="afterGroup">
                            <p:stCondLst>
                              <p:cond delay="5000"/>
                            </p:stCondLst>
                            <p:childTnLst>
                              <p:par>
                                <p:cTn id="46" presetID="10" presetClass="entr" presetSubtype="0" fill="hold" grpId="0" nodeType="afterEffect">
                                  <p:stCondLst>
                                    <p:cond delay="0"/>
                                  </p:stCondLst>
                                  <p:childTnLst>
                                    <p:set>
                                      <p:cBhvr>
                                        <p:cTn id="47" dur="1" fill="hold">
                                          <p:stCondLst>
                                            <p:cond delay="0"/>
                                          </p:stCondLst>
                                        </p:cTn>
                                        <p:tgtEl>
                                          <p:spTgt spid="41"/>
                                        </p:tgtEl>
                                        <p:attrNameLst>
                                          <p:attrName>style.visibility</p:attrName>
                                        </p:attrNameLst>
                                      </p:cBhvr>
                                      <p:to>
                                        <p:strVal val="visible"/>
                                      </p:to>
                                    </p:set>
                                    <p:animEffect transition="in" filter="fade">
                                      <p:cBhvr>
                                        <p:cTn id="48" dur="500"/>
                                        <p:tgtEl>
                                          <p:spTgt spid="41"/>
                                        </p:tgtEl>
                                      </p:cBhvr>
                                    </p:animEffect>
                                  </p:childTnLst>
                                </p:cTn>
                              </p:par>
                            </p:childTnLst>
                          </p:cTn>
                        </p:par>
                        <p:par>
                          <p:cTn id="49" fill="hold" nodeType="afterGroup">
                            <p:stCondLst>
                              <p:cond delay="5500"/>
                            </p:stCondLst>
                            <p:childTnLst>
                              <p:par>
                                <p:cTn id="50" presetID="2" presetClass="entr" presetSubtype="2" fill="hold" grpId="0" nodeType="afterEffect">
                                  <p:stCondLst>
                                    <p:cond delay="0"/>
                                  </p:stCondLst>
                                  <p:childTnLst>
                                    <p:set>
                                      <p:cBhvr>
                                        <p:cTn id="51" dur="1" fill="hold">
                                          <p:stCondLst>
                                            <p:cond delay="0"/>
                                          </p:stCondLst>
                                        </p:cTn>
                                        <p:tgtEl>
                                          <p:spTgt spid="69"/>
                                        </p:tgtEl>
                                        <p:attrNameLst>
                                          <p:attrName>style.visibility</p:attrName>
                                        </p:attrNameLst>
                                      </p:cBhvr>
                                      <p:to>
                                        <p:strVal val="visible"/>
                                      </p:to>
                                    </p:set>
                                    <p:anim calcmode="lin" valueType="num">
                                      <p:cBhvr additive="base">
                                        <p:cTn id="52" dur="500" fill="hold"/>
                                        <p:tgtEl>
                                          <p:spTgt spid="69"/>
                                        </p:tgtEl>
                                        <p:attrNameLst>
                                          <p:attrName>ppt_x</p:attrName>
                                        </p:attrNameLst>
                                      </p:cBhvr>
                                      <p:tavLst>
                                        <p:tav tm="0">
                                          <p:val>
                                            <p:strVal val="1+#ppt_w/2"/>
                                          </p:val>
                                        </p:tav>
                                        <p:tav tm="100000">
                                          <p:val>
                                            <p:strVal val="#ppt_x"/>
                                          </p:val>
                                        </p:tav>
                                      </p:tavLst>
                                    </p:anim>
                                    <p:anim calcmode="lin" valueType="num">
                                      <p:cBhvr additive="base">
                                        <p:cTn id="53" dur="500" fill="hold"/>
                                        <p:tgtEl>
                                          <p:spTgt spid="69"/>
                                        </p:tgtEl>
                                        <p:attrNameLst>
                                          <p:attrName>ppt_y</p:attrName>
                                        </p:attrNameLst>
                                      </p:cBhvr>
                                      <p:tavLst>
                                        <p:tav tm="0">
                                          <p:val>
                                            <p:strVal val="#ppt_y"/>
                                          </p:val>
                                        </p:tav>
                                        <p:tav tm="100000">
                                          <p:val>
                                            <p:strVal val="#ppt_y"/>
                                          </p:val>
                                        </p:tav>
                                      </p:tavLst>
                                    </p:anim>
                                  </p:childTnLst>
                                </p:cTn>
                              </p:par>
                            </p:childTnLst>
                          </p:cTn>
                        </p:par>
                        <p:par>
                          <p:cTn id="54" fill="hold" nodeType="afterGroup">
                            <p:stCondLst>
                              <p:cond delay="6000"/>
                            </p:stCondLst>
                            <p:childTnLst>
                              <p:par>
                                <p:cTn id="55" presetID="10" presetClass="entr" presetSubtype="0" fill="hold" grpId="0" nodeType="afterEffect">
                                  <p:stCondLst>
                                    <p:cond delay="0"/>
                                  </p:stCondLst>
                                  <p:childTnLst>
                                    <p:set>
                                      <p:cBhvr>
                                        <p:cTn id="56" dur="1" fill="hold">
                                          <p:stCondLst>
                                            <p:cond delay="0"/>
                                          </p:stCondLst>
                                        </p:cTn>
                                        <p:tgtEl>
                                          <p:spTgt spid="42"/>
                                        </p:tgtEl>
                                        <p:attrNameLst>
                                          <p:attrName>style.visibility</p:attrName>
                                        </p:attrNameLst>
                                      </p:cBhvr>
                                      <p:to>
                                        <p:strVal val="visible"/>
                                      </p:to>
                                    </p:set>
                                    <p:animEffect transition="in" filter="fade">
                                      <p:cBhvr>
                                        <p:cTn id="57" dur="500"/>
                                        <p:tgtEl>
                                          <p:spTgt spid="42"/>
                                        </p:tgtEl>
                                      </p:cBhvr>
                                    </p:animEffect>
                                  </p:childTnLst>
                                </p:cTn>
                              </p:par>
                            </p:childTnLst>
                          </p:cTn>
                        </p:par>
                        <p:par>
                          <p:cTn id="58" fill="hold" nodeType="afterGroup">
                            <p:stCondLst>
                              <p:cond delay="6500"/>
                            </p:stCondLst>
                            <p:childTnLst>
                              <p:par>
                                <p:cTn id="59" presetID="2" presetClass="entr" presetSubtype="2" fill="hold" grpId="0" nodeType="afterEffect">
                                  <p:stCondLst>
                                    <p:cond delay="0"/>
                                  </p:stCondLst>
                                  <p:childTnLst>
                                    <p:set>
                                      <p:cBhvr>
                                        <p:cTn id="60" dur="1" fill="hold">
                                          <p:stCondLst>
                                            <p:cond delay="0"/>
                                          </p:stCondLst>
                                        </p:cTn>
                                        <p:tgtEl>
                                          <p:spTgt spid="68"/>
                                        </p:tgtEl>
                                        <p:attrNameLst>
                                          <p:attrName>style.visibility</p:attrName>
                                        </p:attrNameLst>
                                      </p:cBhvr>
                                      <p:to>
                                        <p:strVal val="visible"/>
                                      </p:to>
                                    </p:set>
                                    <p:anim calcmode="lin" valueType="num">
                                      <p:cBhvr additive="base">
                                        <p:cTn id="61" dur="500" fill="hold"/>
                                        <p:tgtEl>
                                          <p:spTgt spid="68"/>
                                        </p:tgtEl>
                                        <p:attrNameLst>
                                          <p:attrName>ppt_x</p:attrName>
                                        </p:attrNameLst>
                                      </p:cBhvr>
                                      <p:tavLst>
                                        <p:tav tm="0">
                                          <p:val>
                                            <p:strVal val="1+#ppt_w/2"/>
                                          </p:val>
                                        </p:tav>
                                        <p:tav tm="100000">
                                          <p:val>
                                            <p:strVal val="#ppt_x"/>
                                          </p:val>
                                        </p:tav>
                                      </p:tavLst>
                                    </p:anim>
                                    <p:anim calcmode="lin" valueType="num">
                                      <p:cBhvr additive="base">
                                        <p:cTn id="62" dur="500" fill="hold"/>
                                        <p:tgtEl>
                                          <p:spTgt spid="6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41" grpId="0" animBg="1"/>
      <p:bldP spid="42" grpId="0" animBg="1"/>
      <p:bldP spid="44" grpId="0" animBg="1"/>
      <p:bldP spid="45" grpId="0" animBg="1"/>
      <p:bldP spid="66" grpId="0"/>
      <p:bldP spid="68" grpId="0"/>
      <p:bldP spid="69" grpId="0"/>
      <p:bldP spid="70"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5" name="直接连接符 24"/>
          <p:cNvSpPr>
            <a:spLocks noChangeShapeType="1"/>
          </p:cNvSpPr>
          <p:nvPr/>
        </p:nvSpPr>
        <p:spPr bwMode="auto">
          <a:xfrm>
            <a:off x="1135214" y="3266321"/>
            <a:ext cx="10118455" cy="1588"/>
          </a:xfrm>
          <a:prstGeom prst="line">
            <a:avLst/>
          </a:prstGeom>
          <a:noFill/>
          <a:ln w="28575">
            <a:solidFill>
              <a:schemeClr val="bg1">
                <a:lumMod val="75000"/>
              </a:schemeClr>
            </a:solidFill>
            <a:prstDash val="sysDash"/>
            <a:miter lim="800000"/>
          </a:ln>
          <a:extLst>
            <a:ext uri="{909E8E84-426E-40DD-AFC4-6F175D3DCCD1}">
              <a14:hiddenFill xmlns:a14="http://schemas.microsoft.com/office/drawing/2010/main">
                <a:noFill/>
              </a14:hiddenFill>
            </a:ext>
          </a:extLst>
        </p:spPr>
        <p:txBody>
          <a:bodyPr lIns="91447" tIns="45723" rIns="91447" bIns="45723"/>
          <a:lstStyle/>
          <a:p>
            <a:endParaRPr lang="zh-CN" altLang="en-US" sz="2400">
              <a:cs typeface="+mn-ea"/>
              <a:sym typeface="+mn-lt"/>
            </a:endParaRPr>
          </a:p>
        </p:txBody>
      </p:sp>
      <p:sp>
        <p:nvSpPr>
          <p:cNvPr id="6" name="椭圆 2"/>
          <p:cNvSpPr>
            <a:spLocks noChangeArrowheads="1"/>
          </p:cNvSpPr>
          <p:nvPr/>
        </p:nvSpPr>
        <p:spPr bwMode="auto">
          <a:xfrm>
            <a:off x="5072725" y="2196593"/>
            <a:ext cx="2052904" cy="2052163"/>
          </a:xfrm>
          <a:prstGeom prst="ellipse">
            <a:avLst/>
          </a:prstGeom>
          <a:solidFill>
            <a:schemeClr val="accent3"/>
          </a:solidFill>
          <a:ln>
            <a:noFill/>
          </a:ln>
        </p:spPr>
        <p:txBody>
          <a:bodyPr lIns="91447" tIns="45723" rIns="91447" bIns="45723" anchor="ctr"/>
          <a:lstStyle/>
          <a:p>
            <a:pPr algn="ctr" eaLnBrk="1" hangingPunct="1">
              <a:buFont typeface="Arial" panose="020b0604020202020204" pitchFamily="34" charset="0"/>
              <a:buNone/>
            </a:pPr>
            <a:endParaRPr lang="zh-CN" altLang="en-US" sz="2400">
              <a:solidFill>
                <a:srgbClr val="FFFFFF"/>
              </a:solidFill>
              <a:cs typeface="+mn-ea"/>
              <a:sym typeface="+mn-lt"/>
            </a:endParaRPr>
          </a:p>
        </p:txBody>
      </p:sp>
      <p:sp>
        <p:nvSpPr>
          <p:cNvPr id="7" name="椭圆 3"/>
          <p:cNvSpPr>
            <a:spLocks noChangeArrowheads="1"/>
          </p:cNvSpPr>
          <p:nvPr/>
        </p:nvSpPr>
        <p:spPr bwMode="auto">
          <a:xfrm>
            <a:off x="2918209" y="2558458"/>
            <a:ext cx="1308271" cy="1307799"/>
          </a:xfrm>
          <a:prstGeom prst="ellipse">
            <a:avLst/>
          </a:prstGeom>
          <a:solidFill>
            <a:schemeClr val="accent2"/>
          </a:solidFill>
          <a:ln>
            <a:noFill/>
          </a:ln>
        </p:spPr>
        <p:txBody>
          <a:bodyPr lIns="91447" tIns="45723" rIns="91447" bIns="45723" anchor="ctr"/>
          <a:lstStyle/>
          <a:p>
            <a:pPr algn="ctr" eaLnBrk="1" hangingPunct="1">
              <a:buFont typeface="Arial" panose="020b0604020202020204" pitchFamily="34" charset="0"/>
              <a:buNone/>
            </a:pPr>
            <a:endParaRPr lang="zh-CN" altLang="en-US" sz="2400">
              <a:solidFill>
                <a:srgbClr val="FFFFFF"/>
              </a:solidFill>
              <a:cs typeface="+mn-ea"/>
              <a:sym typeface="+mn-lt"/>
            </a:endParaRPr>
          </a:p>
        </p:txBody>
      </p:sp>
      <p:sp>
        <p:nvSpPr>
          <p:cNvPr id="9" name="椭圆 4"/>
          <p:cNvSpPr>
            <a:spLocks noChangeArrowheads="1"/>
          </p:cNvSpPr>
          <p:nvPr/>
        </p:nvSpPr>
        <p:spPr bwMode="auto">
          <a:xfrm>
            <a:off x="770042" y="2569569"/>
            <a:ext cx="1308271" cy="1307799"/>
          </a:xfrm>
          <a:prstGeom prst="ellipse">
            <a:avLst/>
          </a:prstGeom>
          <a:solidFill>
            <a:schemeClr val="accent1"/>
          </a:solidFill>
          <a:ln>
            <a:noFill/>
          </a:ln>
        </p:spPr>
        <p:txBody>
          <a:bodyPr lIns="91447" tIns="45723" rIns="91447" bIns="45723" anchor="ctr"/>
          <a:lstStyle/>
          <a:p>
            <a:pPr algn="ctr" eaLnBrk="1" hangingPunct="1">
              <a:buFont typeface="Arial" panose="020b0604020202020204" pitchFamily="34" charset="0"/>
              <a:buNone/>
            </a:pPr>
            <a:endParaRPr lang="zh-CN" altLang="en-US" sz="2400">
              <a:solidFill>
                <a:srgbClr val="FFFFFF"/>
              </a:solidFill>
              <a:cs typeface="+mn-ea"/>
              <a:sym typeface="+mn-lt"/>
            </a:endParaRPr>
          </a:p>
        </p:txBody>
      </p:sp>
      <p:sp>
        <p:nvSpPr>
          <p:cNvPr id="10" name="椭圆 5"/>
          <p:cNvSpPr>
            <a:spLocks noChangeArrowheads="1"/>
          </p:cNvSpPr>
          <p:nvPr/>
        </p:nvSpPr>
        <p:spPr bwMode="auto">
          <a:xfrm>
            <a:off x="7968703" y="2567982"/>
            <a:ext cx="1308271" cy="1307799"/>
          </a:xfrm>
          <a:prstGeom prst="ellipse">
            <a:avLst/>
          </a:prstGeom>
          <a:solidFill>
            <a:schemeClr val="accent4"/>
          </a:solidFill>
          <a:ln>
            <a:noFill/>
          </a:ln>
        </p:spPr>
        <p:txBody>
          <a:bodyPr lIns="91447" tIns="45723" rIns="91447" bIns="45723" anchor="ctr"/>
          <a:lstStyle/>
          <a:p>
            <a:pPr algn="ctr" eaLnBrk="1" hangingPunct="1">
              <a:buFont typeface="Arial" panose="020b0604020202020204" pitchFamily="34" charset="0"/>
              <a:buNone/>
            </a:pPr>
            <a:endParaRPr lang="zh-CN" altLang="en-US" sz="2400">
              <a:solidFill>
                <a:srgbClr val="FFFFFF"/>
              </a:solidFill>
              <a:cs typeface="+mn-ea"/>
              <a:sym typeface="+mn-lt"/>
            </a:endParaRPr>
          </a:p>
        </p:txBody>
      </p:sp>
      <p:sp>
        <p:nvSpPr>
          <p:cNvPr id="11" name="椭圆 6"/>
          <p:cNvSpPr>
            <a:spLocks noChangeArrowheads="1"/>
          </p:cNvSpPr>
          <p:nvPr/>
        </p:nvSpPr>
        <p:spPr bwMode="auto">
          <a:xfrm>
            <a:off x="10118458" y="2569569"/>
            <a:ext cx="1308271" cy="1307799"/>
          </a:xfrm>
          <a:prstGeom prst="ellipse">
            <a:avLst/>
          </a:prstGeom>
          <a:solidFill>
            <a:schemeClr val="accent1"/>
          </a:solidFill>
          <a:ln>
            <a:noFill/>
          </a:ln>
        </p:spPr>
        <p:txBody>
          <a:bodyPr lIns="91447" tIns="45723" rIns="91447" bIns="45723" anchor="ctr"/>
          <a:lstStyle/>
          <a:p>
            <a:pPr algn="ctr" eaLnBrk="1" hangingPunct="1">
              <a:buFont typeface="Arial" panose="020b0604020202020204" pitchFamily="34" charset="0"/>
              <a:buNone/>
            </a:pPr>
            <a:endParaRPr lang="zh-CN" altLang="en-US" sz="2400">
              <a:solidFill>
                <a:srgbClr val="FFFFFF"/>
              </a:solidFill>
              <a:cs typeface="+mn-ea"/>
              <a:sym typeface="+mn-lt"/>
            </a:endParaRPr>
          </a:p>
        </p:txBody>
      </p:sp>
      <p:sp>
        <p:nvSpPr>
          <p:cNvPr id="12" name="文本框 13"/>
          <p:cNvSpPr>
            <a:spLocks noChangeArrowheads="1"/>
          </p:cNvSpPr>
          <p:nvPr/>
        </p:nvSpPr>
        <p:spPr bwMode="auto">
          <a:xfrm>
            <a:off x="431856" y="4570942"/>
            <a:ext cx="2239794" cy="1200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7" tIns="45723" rIns="91447" bIns="45723">
            <a:spAutoFit/>
          </a:bodyPr>
          <a:lstStyle/>
          <a:p>
            <a:pPr eaLnBrk="1" hangingPunct="1">
              <a:buFont typeface="Arial" panose="020b0604020202020204" pitchFamily="34" charset="0"/>
              <a:buNone/>
            </a:pPr>
            <a:r>
              <a:rPr lang="en-US" altLang="zh-CN" sz="2400">
                <a:solidFill>
                  <a:schemeClr val="bg1">
                    <a:lumMod val="50000"/>
                  </a:schemeClr>
                </a:solidFill>
                <a:cs typeface="+mn-ea"/>
                <a:sym typeface="+mn-lt"/>
              </a:rPr>
              <a:t>  YOUR  TITLE</a:t>
            </a:r>
            <a:endParaRPr lang="en-US" altLang="zh-CN" sz="2400">
              <a:solidFill>
                <a:schemeClr val="bg1">
                  <a:lumMod val="50000"/>
                </a:schemeClr>
              </a:solidFill>
              <a:cs typeface="+mn-ea"/>
              <a:sym typeface="+mn-lt"/>
            </a:endParaRPr>
          </a:p>
          <a:p>
            <a:pPr eaLnBrk="1" hangingPunct="1">
              <a:buFont typeface="Arial" panose="020b0604020202020204" pitchFamily="34" charset="0"/>
              <a:buNone/>
            </a:pPr>
            <a:r>
              <a:rPr lang="en-US" altLang="zh-CN" sz="1600">
                <a:solidFill>
                  <a:schemeClr val="bg1">
                    <a:lumMod val="50000"/>
                  </a:schemeClr>
                </a:solidFill>
                <a:cs typeface="+mn-ea"/>
                <a:sym typeface="+mn-lt"/>
              </a:rPr>
              <a:t>Click here to add you</a:t>
            </a:r>
            <a:endParaRPr lang="zh-CN" altLang="en-US" sz="1600">
              <a:solidFill>
                <a:schemeClr val="bg1">
                  <a:lumMod val="50000"/>
                </a:schemeClr>
              </a:solidFill>
              <a:cs typeface="+mn-ea"/>
              <a:sym typeface="+mn-lt"/>
            </a:endParaRPr>
          </a:p>
          <a:p>
            <a:pPr eaLnBrk="1" hangingPunct="1">
              <a:buFont typeface="Arial" panose="020b0604020202020204" pitchFamily="34" charset="0"/>
              <a:buNone/>
            </a:pPr>
            <a:r>
              <a:rPr lang="en-US" altLang="zh-CN" sz="1600">
                <a:solidFill>
                  <a:schemeClr val="bg1">
                    <a:lumMod val="50000"/>
                  </a:schemeClr>
                </a:solidFill>
                <a:cs typeface="+mn-ea"/>
                <a:sym typeface="+mn-lt"/>
              </a:rPr>
              <a:t> to the  center of the</a:t>
            </a:r>
            <a:endParaRPr lang="zh-CN" altLang="en-US" sz="1600">
              <a:solidFill>
                <a:schemeClr val="bg1">
                  <a:lumMod val="50000"/>
                </a:schemeClr>
              </a:solidFill>
              <a:cs typeface="+mn-ea"/>
              <a:sym typeface="+mn-lt"/>
            </a:endParaRPr>
          </a:p>
          <a:p>
            <a:pPr eaLnBrk="1" hangingPunct="1">
              <a:buFont typeface="Arial" panose="020b0604020202020204" pitchFamily="34" charset="0"/>
              <a:buNone/>
            </a:pPr>
            <a:r>
              <a:rPr lang="en-US" altLang="zh-CN" sz="1600">
                <a:solidFill>
                  <a:schemeClr val="bg1">
                    <a:lumMod val="50000"/>
                  </a:schemeClr>
                </a:solidFill>
                <a:cs typeface="+mn-ea"/>
                <a:sym typeface="+mn-lt"/>
              </a:rPr>
              <a:t> narrative thought</a:t>
            </a:r>
            <a:endParaRPr lang="zh-CN" altLang="en-US" sz="1600">
              <a:solidFill>
                <a:schemeClr val="bg1">
                  <a:lumMod val="50000"/>
                </a:schemeClr>
              </a:solidFill>
              <a:cs typeface="+mn-ea"/>
              <a:sym typeface="+mn-lt"/>
            </a:endParaRPr>
          </a:p>
        </p:txBody>
      </p:sp>
      <p:sp>
        <p:nvSpPr>
          <p:cNvPr id="13" name="文本框 14"/>
          <p:cNvSpPr>
            <a:spLocks noChangeArrowheads="1"/>
          </p:cNvSpPr>
          <p:nvPr/>
        </p:nvSpPr>
        <p:spPr bwMode="auto">
          <a:xfrm>
            <a:off x="2600665" y="4553484"/>
            <a:ext cx="2239794" cy="1200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7" tIns="45723" rIns="91447" bIns="45723">
            <a:spAutoFit/>
          </a:bodyPr>
          <a:lstStyle/>
          <a:p>
            <a:pPr eaLnBrk="1" hangingPunct="1">
              <a:buFont typeface="Arial" panose="020b0604020202020204" pitchFamily="34" charset="0"/>
              <a:buNone/>
            </a:pPr>
            <a:r>
              <a:rPr lang="en-US" altLang="zh-CN" sz="2400">
                <a:solidFill>
                  <a:schemeClr val="bg1">
                    <a:lumMod val="50000"/>
                  </a:schemeClr>
                </a:solidFill>
                <a:cs typeface="+mn-ea"/>
                <a:sym typeface="+mn-lt"/>
              </a:rPr>
              <a:t>  YOUR  TITLE</a:t>
            </a:r>
            <a:endParaRPr lang="en-US" altLang="zh-CN" sz="2400">
              <a:solidFill>
                <a:schemeClr val="bg1">
                  <a:lumMod val="50000"/>
                </a:schemeClr>
              </a:solidFill>
              <a:cs typeface="+mn-ea"/>
              <a:sym typeface="+mn-lt"/>
            </a:endParaRPr>
          </a:p>
          <a:p>
            <a:pPr eaLnBrk="1" hangingPunct="1">
              <a:buFont typeface="Arial" panose="020b0604020202020204" pitchFamily="34" charset="0"/>
              <a:buNone/>
            </a:pPr>
            <a:r>
              <a:rPr lang="en-US" altLang="zh-CN" sz="1600">
                <a:solidFill>
                  <a:schemeClr val="bg1">
                    <a:lumMod val="50000"/>
                  </a:schemeClr>
                </a:solidFill>
                <a:cs typeface="+mn-ea"/>
                <a:sym typeface="+mn-lt"/>
              </a:rPr>
              <a:t>Click here to add you</a:t>
            </a:r>
            <a:endParaRPr lang="zh-CN" altLang="en-US" sz="1600">
              <a:solidFill>
                <a:schemeClr val="bg1">
                  <a:lumMod val="50000"/>
                </a:schemeClr>
              </a:solidFill>
              <a:cs typeface="+mn-ea"/>
              <a:sym typeface="+mn-lt"/>
            </a:endParaRPr>
          </a:p>
          <a:p>
            <a:pPr eaLnBrk="1" hangingPunct="1">
              <a:buFont typeface="Arial" panose="020b0604020202020204" pitchFamily="34" charset="0"/>
              <a:buNone/>
            </a:pPr>
            <a:r>
              <a:rPr lang="en-US" altLang="zh-CN" sz="1600">
                <a:solidFill>
                  <a:schemeClr val="bg1">
                    <a:lumMod val="50000"/>
                  </a:schemeClr>
                </a:solidFill>
                <a:cs typeface="+mn-ea"/>
                <a:sym typeface="+mn-lt"/>
              </a:rPr>
              <a:t> to the  center of the</a:t>
            </a:r>
            <a:endParaRPr lang="zh-CN" altLang="en-US" sz="1600">
              <a:solidFill>
                <a:schemeClr val="bg1">
                  <a:lumMod val="50000"/>
                </a:schemeClr>
              </a:solidFill>
              <a:cs typeface="+mn-ea"/>
              <a:sym typeface="+mn-lt"/>
            </a:endParaRPr>
          </a:p>
          <a:p>
            <a:pPr eaLnBrk="1" hangingPunct="1">
              <a:buFont typeface="Arial" panose="020b0604020202020204" pitchFamily="34" charset="0"/>
              <a:buNone/>
            </a:pPr>
            <a:r>
              <a:rPr lang="en-US" altLang="zh-CN" sz="1600">
                <a:solidFill>
                  <a:schemeClr val="bg1">
                    <a:lumMod val="50000"/>
                  </a:schemeClr>
                </a:solidFill>
                <a:cs typeface="+mn-ea"/>
                <a:sym typeface="+mn-lt"/>
              </a:rPr>
              <a:t> narrative thought</a:t>
            </a:r>
            <a:endParaRPr lang="zh-CN" altLang="en-US" sz="1600">
              <a:solidFill>
                <a:schemeClr val="bg1">
                  <a:lumMod val="50000"/>
                </a:schemeClr>
              </a:solidFill>
              <a:cs typeface="+mn-ea"/>
              <a:sym typeface="+mn-lt"/>
            </a:endParaRPr>
          </a:p>
        </p:txBody>
      </p:sp>
      <p:sp>
        <p:nvSpPr>
          <p:cNvPr id="14" name="文本框 15"/>
          <p:cNvSpPr>
            <a:spLocks noChangeArrowheads="1"/>
          </p:cNvSpPr>
          <p:nvPr/>
        </p:nvSpPr>
        <p:spPr bwMode="auto">
          <a:xfrm>
            <a:off x="7660685" y="4539198"/>
            <a:ext cx="2239794" cy="1200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7" tIns="45723" rIns="91447" bIns="45723">
            <a:spAutoFit/>
          </a:bodyPr>
          <a:lstStyle/>
          <a:p>
            <a:pPr eaLnBrk="1" hangingPunct="1">
              <a:buFont typeface="Arial" panose="020b0604020202020204" pitchFamily="34" charset="0"/>
              <a:buNone/>
            </a:pPr>
            <a:r>
              <a:rPr lang="en-US" altLang="zh-CN" sz="2400">
                <a:solidFill>
                  <a:schemeClr val="bg1">
                    <a:lumMod val="50000"/>
                  </a:schemeClr>
                </a:solidFill>
                <a:cs typeface="+mn-ea"/>
                <a:sym typeface="+mn-lt"/>
              </a:rPr>
              <a:t>  YOUR  TITLE</a:t>
            </a:r>
            <a:endParaRPr lang="en-US" altLang="zh-CN" sz="2400">
              <a:solidFill>
                <a:schemeClr val="bg1">
                  <a:lumMod val="50000"/>
                </a:schemeClr>
              </a:solidFill>
              <a:cs typeface="+mn-ea"/>
              <a:sym typeface="+mn-lt"/>
            </a:endParaRPr>
          </a:p>
          <a:p>
            <a:pPr eaLnBrk="1" hangingPunct="1">
              <a:buFont typeface="Arial" panose="020b0604020202020204" pitchFamily="34" charset="0"/>
              <a:buNone/>
            </a:pPr>
            <a:r>
              <a:rPr lang="en-US" altLang="zh-CN" sz="1600">
                <a:solidFill>
                  <a:schemeClr val="bg1">
                    <a:lumMod val="50000"/>
                  </a:schemeClr>
                </a:solidFill>
                <a:cs typeface="+mn-ea"/>
                <a:sym typeface="+mn-lt"/>
              </a:rPr>
              <a:t>Click here to add you</a:t>
            </a:r>
            <a:endParaRPr lang="zh-CN" altLang="en-US" sz="1600">
              <a:solidFill>
                <a:schemeClr val="bg1">
                  <a:lumMod val="50000"/>
                </a:schemeClr>
              </a:solidFill>
              <a:cs typeface="+mn-ea"/>
              <a:sym typeface="+mn-lt"/>
            </a:endParaRPr>
          </a:p>
          <a:p>
            <a:pPr eaLnBrk="1" hangingPunct="1">
              <a:buFont typeface="Arial" panose="020b0604020202020204" pitchFamily="34" charset="0"/>
              <a:buNone/>
            </a:pPr>
            <a:r>
              <a:rPr lang="en-US" altLang="zh-CN" sz="1600">
                <a:solidFill>
                  <a:schemeClr val="bg1">
                    <a:lumMod val="50000"/>
                  </a:schemeClr>
                </a:solidFill>
                <a:cs typeface="+mn-ea"/>
                <a:sym typeface="+mn-lt"/>
              </a:rPr>
              <a:t> to the  center of the</a:t>
            </a:r>
            <a:endParaRPr lang="zh-CN" altLang="en-US" sz="1600">
              <a:solidFill>
                <a:schemeClr val="bg1">
                  <a:lumMod val="50000"/>
                </a:schemeClr>
              </a:solidFill>
              <a:cs typeface="+mn-ea"/>
              <a:sym typeface="+mn-lt"/>
            </a:endParaRPr>
          </a:p>
          <a:p>
            <a:pPr eaLnBrk="1" hangingPunct="1">
              <a:buFont typeface="Arial" panose="020b0604020202020204" pitchFamily="34" charset="0"/>
              <a:buNone/>
            </a:pPr>
            <a:r>
              <a:rPr lang="en-US" altLang="zh-CN" sz="1600">
                <a:solidFill>
                  <a:schemeClr val="bg1">
                    <a:lumMod val="50000"/>
                  </a:schemeClr>
                </a:solidFill>
                <a:cs typeface="+mn-ea"/>
                <a:sym typeface="+mn-lt"/>
              </a:rPr>
              <a:t> narrative thought</a:t>
            </a:r>
            <a:endParaRPr lang="zh-CN" altLang="en-US" sz="1600">
              <a:solidFill>
                <a:schemeClr val="bg1">
                  <a:lumMod val="50000"/>
                </a:schemeClr>
              </a:solidFill>
              <a:cs typeface="+mn-ea"/>
              <a:sym typeface="+mn-lt"/>
            </a:endParaRPr>
          </a:p>
        </p:txBody>
      </p:sp>
      <p:sp>
        <p:nvSpPr>
          <p:cNvPr id="15" name="文本框 16"/>
          <p:cNvSpPr>
            <a:spLocks noChangeArrowheads="1"/>
          </p:cNvSpPr>
          <p:nvPr/>
        </p:nvSpPr>
        <p:spPr bwMode="auto">
          <a:xfrm>
            <a:off x="9785039" y="4553484"/>
            <a:ext cx="2239794" cy="1200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7" tIns="45723" rIns="91447" bIns="45723">
            <a:spAutoFit/>
          </a:bodyPr>
          <a:lstStyle/>
          <a:p>
            <a:pPr eaLnBrk="1" hangingPunct="1">
              <a:buFont typeface="Arial" panose="020b0604020202020204" pitchFamily="34" charset="0"/>
              <a:buNone/>
            </a:pPr>
            <a:r>
              <a:rPr lang="en-US" altLang="zh-CN" sz="2400">
                <a:solidFill>
                  <a:schemeClr val="bg1">
                    <a:lumMod val="50000"/>
                  </a:schemeClr>
                </a:solidFill>
                <a:cs typeface="+mn-ea"/>
                <a:sym typeface="+mn-lt"/>
              </a:rPr>
              <a:t>  YOUR  TITLE</a:t>
            </a:r>
            <a:endParaRPr lang="en-US" altLang="zh-CN" sz="2400">
              <a:solidFill>
                <a:schemeClr val="bg1">
                  <a:lumMod val="50000"/>
                </a:schemeClr>
              </a:solidFill>
              <a:cs typeface="+mn-ea"/>
              <a:sym typeface="+mn-lt"/>
            </a:endParaRPr>
          </a:p>
          <a:p>
            <a:pPr eaLnBrk="1" hangingPunct="1">
              <a:buFont typeface="Arial" panose="020b0604020202020204" pitchFamily="34" charset="0"/>
              <a:buNone/>
            </a:pPr>
            <a:r>
              <a:rPr lang="en-US" altLang="zh-CN" sz="1600">
                <a:solidFill>
                  <a:schemeClr val="bg1">
                    <a:lumMod val="50000"/>
                  </a:schemeClr>
                </a:solidFill>
                <a:cs typeface="+mn-ea"/>
                <a:sym typeface="+mn-lt"/>
              </a:rPr>
              <a:t>Click here to add you</a:t>
            </a:r>
            <a:endParaRPr lang="zh-CN" altLang="en-US" sz="1600">
              <a:solidFill>
                <a:schemeClr val="bg1">
                  <a:lumMod val="50000"/>
                </a:schemeClr>
              </a:solidFill>
              <a:cs typeface="+mn-ea"/>
              <a:sym typeface="+mn-lt"/>
            </a:endParaRPr>
          </a:p>
          <a:p>
            <a:pPr eaLnBrk="1" hangingPunct="1">
              <a:buFont typeface="Arial" panose="020b0604020202020204" pitchFamily="34" charset="0"/>
              <a:buNone/>
            </a:pPr>
            <a:r>
              <a:rPr lang="en-US" altLang="zh-CN" sz="1600">
                <a:solidFill>
                  <a:schemeClr val="bg1">
                    <a:lumMod val="50000"/>
                  </a:schemeClr>
                </a:solidFill>
                <a:cs typeface="+mn-ea"/>
                <a:sym typeface="+mn-lt"/>
              </a:rPr>
              <a:t> to the  center of the</a:t>
            </a:r>
            <a:endParaRPr lang="zh-CN" altLang="en-US" sz="1600">
              <a:solidFill>
                <a:schemeClr val="bg1">
                  <a:lumMod val="50000"/>
                </a:schemeClr>
              </a:solidFill>
              <a:cs typeface="+mn-ea"/>
              <a:sym typeface="+mn-lt"/>
            </a:endParaRPr>
          </a:p>
          <a:p>
            <a:pPr eaLnBrk="1" hangingPunct="1">
              <a:buFont typeface="Arial" panose="020b0604020202020204" pitchFamily="34" charset="0"/>
              <a:buNone/>
            </a:pPr>
            <a:r>
              <a:rPr lang="en-US" altLang="zh-CN" sz="1600">
                <a:solidFill>
                  <a:schemeClr val="bg1">
                    <a:lumMod val="50000"/>
                  </a:schemeClr>
                </a:solidFill>
                <a:cs typeface="+mn-ea"/>
                <a:sym typeface="+mn-lt"/>
              </a:rPr>
              <a:t> narrative thought</a:t>
            </a:r>
            <a:endParaRPr lang="zh-CN" altLang="en-US" sz="1600">
              <a:solidFill>
                <a:schemeClr val="bg1">
                  <a:lumMod val="50000"/>
                </a:schemeClr>
              </a:solidFill>
              <a:cs typeface="+mn-ea"/>
              <a:sym typeface="+mn-lt"/>
            </a:endParaRPr>
          </a:p>
        </p:txBody>
      </p:sp>
      <p:sp>
        <p:nvSpPr>
          <p:cNvPr id="16" name="文本框 17"/>
          <p:cNvSpPr>
            <a:spLocks noChangeArrowheads="1"/>
          </p:cNvSpPr>
          <p:nvPr/>
        </p:nvSpPr>
        <p:spPr bwMode="auto">
          <a:xfrm>
            <a:off x="5069549" y="4550313"/>
            <a:ext cx="2111490" cy="1159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7" tIns="45723" rIns="91447" bIns="45723">
            <a:spAutoFit/>
          </a:bodyPr>
          <a:lstStyle/>
          <a:p>
            <a:pPr eaLnBrk="1" hangingPunct="1">
              <a:buFont typeface="Arial" panose="020b0604020202020204" pitchFamily="34" charset="0"/>
              <a:buNone/>
            </a:pPr>
            <a:r>
              <a:rPr lang="en-US" altLang="zh-CN" sz="1600">
                <a:solidFill>
                  <a:schemeClr val="bg1">
                    <a:lumMod val="50000"/>
                  </a:schemeClr>
                </a:solidFill>
                <a:cs typeface="+mn-ea"/>
                <a:sym typeface="+mn-lt"/>
              </a:rPr>
              <a:t>  </a:t>
            </a:r>
            <a:r>
              <a:rPr lang="en-US" altLang="zh-CN" sz="2135" b="1">
                <a:solidFill>
                  <a:schemeClr val="bg1">
                    <a:lumMod val="50000"/>
                  </a:schemeClr>
                </a:solidFill>
                <a:cs typeface="+mn-ea"/>
                <a:sym typeface="+mn-lt"/>
              </a:rPr>
              <a:t>YOUR  TITLE</a:t>
            </a:r>
            <a:endParaRPr lang="en-US" altLang="zh-CN" sz="1465" b="1">
              <a:solidFill>
                <a:schemeClr val="bg1">
                  <a:lumMod val="50000"/>
                </a:schemeClr>
              </a:solidFill>
              <a:cs typeface="+mn-ea"/>
              <a:sym typeface="+mn-lt"/>
            </a:endParaRPr>
          </a:p>
          <a:p>
            <a:pPr eaLnBrk="1" hangingPunct="1">
              <a:buFont typeface="Arial" panose="020b0604020202020204" pitchFamily="34" charset="0"/>
              <a:buNone/>
            </a:pPr>
            <a:r>
              <a:rPr lang="en-US" altLang="zh-CN" sz="1600">
                <a:solidFill>
                  <a:schemeClr val="bg1">
                    <a:lumMod val="50000"/>
                  </a:schemeClr>
                </a:solidFill>
                <a:cs typeface="+mn-ea"/>
                <a:sym typeface="+mn-lt"/>
              </a:rPr>
              <a:t>Click here to add you</a:t>
            </a:r>
            <a:endParaRPr lang="zh-CN" altLang="en-US" sz="1600">
              <a:solidFill>
                <a:schemeClr val="bg1">
                  <a:lumMod val="50000"/>
                </a:schemeClr>
              </a:solidFill>
              <a:cs typeface="+mn-ea"/>
              <a:sym typeface="+mn-lt"/>
            </a:endParaRPr>
          </a:p>
          <a:p>
            <a:pPr eaLnBrk="1" hangingPunct="1">
              <a:buFont typeface="Arial" panose="020b0604020202020204" pitchFamily="34" charset="0"/>
              <a:buNone/>
            </a:pPr>
            <a:r>
              <a:rPr lang="en-US" altLang="zh-CN" sz="1600">
                <a:solidFill>
                  <a:schemeClr val="bg1">
                    <a:lumMod val="50000"/>
                  </a:schemeClr>
                </a:solidFill>
                <a:cs typeface="+mn-ea"/>
                <a:sym typeface="+mn-lt"/>
              </a:rPr>
              <a:t> to the  center of the</a:t>
            </a:r>
            <a:endParaRPr lang="zh-CN" altLang="en-US" sz="1600">
              <a:solidFill>
                <a:schemeClr val="bg1">
                  <a:lumMod val="50000"/>
                </a:schemeClr>
              </a:solidFill>
              <a:cs typeface="+mn-ea"/>
              <a:sym typeface="+mn-lt"/>
            </a:endParaRPr>
          </a:p>
          <a:p>
            <a:pPr eaLnBrk="1" hangingPunct="1">
              <a:buFont typeface="Arial" panose="020b0604020202020204" pitchFamily="34" charset="0"/>
              <a:buNone/>
            </a:pPr>
            <a:r>
              <a:rPr lang="en-US" altLang="zh-CN" sz="1600">
                <a:solidFill>
                  <a:schemeClr val="bg1">
                    <a:lumMod val="50000"/>
                  </a:schemeClr>
                </a:solidFill>
                <a:cs typeface="+mn-ea"/>
                <a:sym typeface="+mn-lt"/>
              </a:rPr>
              <a:t> narrative thought</a:t>
            </a:r>
            <a:endParaRPr lang="zh-CN" altLang="en-US" sz="1335">
              <a:solidFill>
                <a:schemeClr val="bg1">
                  <a:lumMod val="50000"/>
                </a:schemeClr>
              </a:solidFill>
              <a:cs typeface="+mn-ea"/>
              <a:sym typeface="+mn-lt"/>
            </a:endParaRPr>
          </a:p>
        </p:txBody>
      </p:sp>
      <p:pic>
        <p:nvPicPr>
          <p:cNvPr id="17" name="图片 25"/>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8364043" y="2952069"/>
            <a:ext cx="568399" cy="539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图片 26"/>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3269093" y="2898107"/>
            <a:ext cx="662073" cy="64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图片 27"/>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10470930" y="2925089"/>
            <a:ext cx="600153" cy="6046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图片 28"/>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5572852" y="2788595"/>
            <a:ext cx="1052651" cy="757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图片 29"/>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1108220" y="2925088"/>
            <a:ext cx="574749" cy="574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图片 7" descr="资源 71133"/>
          <p:cNvPicPr>
            <a:picLocks noChangeAspect="1"/>
          </p:cNvPicPr>
          <p:nvPr userDrawn="1"/>
        </p:nvPicPr>
        <p:blipFill>
          <a:blip r:embed="rId8"/>
          <a:stretch>
            <a:fillRect/>
          </a:stretch>
        </p:blipFill>
        <p:spPr>
          <a:xfrm>
            <a:off x="890905" y="659765"/>
            <a:ext cx="608965" cy="702945"/>
          </a:xfrm>
          <a:prstGeom prst="rect">
            <a:avLst/>
          </a:prstGeom>
        </p:spPr>
      </p:pic>
      <p:sp>
        <p:nvSpPr>
          <p:cNvPr id="2" name="文本框 1"/>
          <p:cNvSpPr txBox="1"/>
          <p:nvPr userDrawn="1"/>
        </p:nvSpPr>
        <p:spPr>
          <a:xfrm>
            <a:off x="1652210" y="838050"/>
            <a:ext cx="2934970" cy="464185"/>
          </a:xfrm>
          <a:prstGeom prst="rect">
            <a:avLst/>
          </a:prstGeom>
          <a:noFill/>
        </p:spPr>
        <p:txBody>
          <a:bodyPr wrap="none" lIns="96434" tIns="48217" rIns="96434" bIns="48217" rtlCol="0">
            <a:spAutoFit/>
          </a:bodyPr>
          <a:lstStyle/>
          <a:p>
            <a:pPr algn="ctr" defTabSz="963930"/>
            <a:r>
              <a:rPr lang="zh-CN" altLang="en-US" sz="2400">
                <a:solidFill>
                  <a:schemeClr val="tx1"/>
                </a:solidFill>
                <a:latin typeface="微软雅黑" panose="020b0503020204020204" charset="-122"/>
                <a:ea typeface="微软雅黑"/>
                <a:cs typeface="+mn-ea"/>
                <a:sym typeface="+mn-lt"/>
              </a:rPr>
              <a:t>请更改相关标题文字</a:t>
            </a:r>
            <a:endParaRPr lang="zh-CN" altLang="en-US" sz="2400">
              <a:solidFill>
                <a:schemeClr val="tx1"/>
              </a:solidFill>
              <a:latin typeface="微软雅黑" panose="020b0503020204020204" charset="-122"/>
              <a:ea typeface="微软雅黑"/>
              <a:cs typeface="+mn-ea"/>
              <a:sym typeface="+mn-lt"/>
            </a:endParaRPr>
          </a:p>
        </p:txBody>
      </p:sp>
    </p:spTree>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50"/>
                                        <p:tgtEl>
                                          <p:spTgt spid="5"/>
                                        </p:tgtEl>
                                      </p:cBhvr>
                                    </p:animEffect>
                                    <p:anim calcmode="lin" valueType="num">
                                      <p:cBhvr>
                                        <p:cTn id="8" dur="250" fill="hold"/>
                                        <p:tgtEl>
                                          <p:spTgt spid="5"/>
                                        </p:tgtEl>
                                        <p:attrNameLst>
                                          <p:attrName>ppt_x</p:attrName>
                                        </p:attrNameLst>
                                      </p:cBhvr>
                                      <p:tavLst>
                                        <p:tav tm="0">
                                          <p:val>
                                            <p:strVal val="#ppt_x"/>
                                          </p:val>
                                        </p:tav>
                                        <p:tav tm="100000">
                                          <p:val>
                                            <p:strVal val="#ppt_x"/>
                                          </p:val>
                                        </p:tav>
                                      </p:tavLst>
                                    </p:anim>
                                    <p:anim calcmode="lin" valueType="num">
                                      <p:cBhvr>
                                        <p:cTn id="9" dur="250" fill="hold"/>
                                        <p:tgtEl>
                                          <p:spTgt spid="5"/>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250"/>
                            </p:stCondLst>
                            <p:childTnLst>
                              <p:par>
                                <p:cTn id="11" presetID="42"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250"/>
                                        <p:tgtEl>
                                          <p:spTgt spid="6"/>
                                        </p:tgtEl>
                                      </p:cBhvr>
                                    </p:animEffect>
                                    <p:anim calcmode="lin" valueType="num">
                                      <p:cBhvr>
                                        <p:cTn id="14" dur="250" fill="hold"/>
                                        <p:tgtEl>
                                          <p:spTgt spid="6"/>
                                        </p:tgtEl>
                                        <p:attrNameLst>
                                          <p:attrName>ppt_x</p:attrName>
                                        </p:attrNameLst>
                                      </p:cBhvr>
                                      <p:tavLst>
                                        <p:tav tm="0">
                                          <p:val>
                                            <p:strVal val="#ppt_x"/>
                                          </p:val>
                                        </p:tav>
                                        <p:tav tm="100000">
                                          <p:val>
                                            <p:strVal val="#ppt_x"/>
                                          </p:val>
                                        </p:tav>
                                      </p:tavLst>
                                    </p:anim>
                                    <p:anim calcmode="lin" valueType="num">
                                      <p:cBhvr>
                                        <p:cTn id="15" dur="250" fill="hold"/>
                                        <p:tgtEl>
                                          <p:spTgt spid="6"/>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500"/>
                            </p:stCondLst>
                            <p:childTnLst>
                              <p:par>
                                <p:cTn id="17" presetID="42"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250"/>
                                        <p:tgtEl>
                                          <p:spTgt spid="7"/>
                                        </p:tgtEl>
                                      </p:cBhvr>
                                    </p:animEffect>
                                    <p:anim calcmode="lin" valueType="num">
                                      <p:cBhvr>
                                        <p:cTn id="20" dur="250" fill="hold"/>
                                        <p:tgtEl>
                                          <p:spTgt spid="7"/>
                                        </p:tgtEl>
                                        <p:attrNameLst>
                                          <p:attrName>ppt_x</p:attrName>
                                        </p:attrNameLst>
                                      </p:cBhvr>
                                      <p:tavLst>
                                        <p:tav tm="0">
                                          <p:val>
                                            <p:strVal val="#ppt_x"/>
                                          </p:val>
                                        </p:tav>
                                        <p:tav tm="100000">
                                          <p:val>
                                            <p:strVal val="#ppt_x"/>
                                          </p:val>
                                        </p:tav>
                                      </p:tavLst>
                                    </p:anim>
                                    <p:anim calcmode="lin" valueType="num">
                                      <p:cBhvr>
                                        <p:cTn id="21" dur="250" fill="hold"/>
                                        <p:tgtEl>
                                          <p:spTgt spid="7"/>
                                        </p:tgtEl>
                                        <p:attrNameLst>
                                          <p:attrName>ppt_y</p:attrName>
                                        </p:attrNameLst>
                                      </p:cBhvr>
                                      <p:tavLst>
                                        <p:tav tm="0">
                                          <p:val>
                                            <p:strVal val="#ppt_y+.1"/>
                                          </p:val>
                                        </p:tav>
                                        <p:tav tm="100000">
                                          <p:val>
                                            <p:strVal val="#ppt_y"/>
                                          </p:val>
                                        </p:tav>
                                      </p:tavLst>
                                    </p:anim>
                                  </p:childTnLst>
                                </p:cTn>
                              </p:par>
                            </p:childTnLst>
                          </p:cTn>
                        </p:par>
                        <p:par>
                          <p:cTn id="22" fill="hold" nodeType="afterGroup">
                            <p:stCondLst>
                              <p:cond delay="750"/>
                            </p:stCondLst>
                            <p:childTnLst>
                              <p:par>
                                <p:cTn id="23" presetID="42" presetClass="entr" presetSubtype="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250"/>
                                        <p:tgtEl>
                                          <p:spTgt spid="9"/>
                                        </p:tgtEl>
                                      </p:cBhvr>
                                    </p:animEffect>
                                    <p:anim calcmode="lin" valueType="num">
                                      <p:cBhvr>
                                        <p:cTn id="26" dur="250" fill="hold"/>
                                        <p:tgtEl>
                                          <p:spTgt spid="9"/>
                                        </p:tgtEl>
                                        <p:attrNameLst>
                                          <p:attrName>ppt_x</p:attrName>
                                        </p:attrNameLst>
                                      </p:cBhvr>
                                      <p:tavLst>
                                        <p:tav tm="0">
                                          <p:val>
                                            <p:strVal val="#ppt_x"/>
                                          </p:val>
                                        </p:tav>
                                        <p:tav tm="100000">
                                          <p:val>
                                            <p:strVal val="#ppt_x"/>
                                          </p:val>
                                        </p:tav>
                                      </p:tavLst>
                                    </p:anim>
                                    <p:anim calcmode="lin" valueType="num">
                                      <p:cBhvr>
                                        <p:cTn id="27" dur="250" fill="hold"/>
                                        <p:tgtEl>
                                          <p:spTgt spid="9"/>
                                        </p:tgtEl>
                                        <p:attrNameLst>
                                          <p:attrName>ppt_y</p:attrName>
                                        </p:attrNameLst>
                                      </p:cBhvr>
                                      <p:tavLst>
                                        <p:tav tm="0">
                                          <p:val>
                                            <p:strVal val="#ppt_y+.1"/>
                                          </p:val>
                                        </p:tav>
                                        <p:tav tm="100000">
                                          <p:val>
                                            <p:strVal val="#ppt_y"/>
                                          </p:val>
                                        </p:tav>
                                      </p:tavLst>
                                    </p:anim>
                                  </p:childTnLst>
                                </p:cTn>
                              </p:par>
                            </p:childTnLst>
                          </p:cTn>
                        </p:par>
                        <p:par>
                          <p:cTn id="28" fill="hold" nodeType="afterGroup">
                            <p:stCondLst>
                              <p:cond delay="1000"/>
                            </p:stCondLst>
                            <p:childTnLst>
                              <p:par>
                                <p:cTn id="29" presetID="42" presetClass="entr" presetSubtype="0"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250"/>
                                        <p:tgtEl>
                                          <p:spTgt spid="10"/>
                                        </p:tgtEl>
                                      </p:cBhvr>
                                    </p:animEffect>
                                    <p:anim calcmode="lin" valueType="num">
                                      <p:cBhvr>
                                        <p:cTn id="32" dur="250" fill="hold"/>
                                        <p:tgtEl>
                                          <p:spTgt spid="10"/>
                                        </p:tgtEl>
                                        <p:attrNameLst>
                                          <p:attrName>ppt_x</p:attrName>
                                        </p:attrNameLst>
                                      </p:cBhvr>
                                      <p:tavLst>
                                        <p:tav tm="0">
                                          <p:val>
                                            <p:strVal val="#ppt_x"/>
                                          </p:val>
                                        </p:tav>
                                        <p:tav tm="100000">
                                          <p:val>
                                            <p:strVal val="#ppt_x"/>
                                          </p:val>
                                        </p:tav>
                                      </p:tavLst>
                                    </p:anim>
                                    <p:anim calcmode="lin" valueType="num">
                                      <p:cBhvr>
                                        <p:cTn id="33" dur="250" fill="hold"/>
                                        <p:tgtEl>
                                          <p:spTgt spid="10"/>
                                        </p:tgtEl>
                                        <p:attrNameLst>
                                          <p:attrName>ppt_y</p:attrName>
                                        </p:attrNameLst>
                                      </p:cBhvr>
                                      <p:tavLst>
                                        <p:tav tm="0">
                                          <p:val>
                                            <p:strVal val="#ppt_y+.1"/>
                                          </p:val>
                                        </p:tav>
                                        <p:tav tm="100000">
                                          <p:val>
                                            <p:strVal val="#ppt_y"/>
                                          </p:val>
                                        </p:tav>
                                      </p:tavLst>
                                    </p:anim>
                                  </p:childTnLst>
                                </p:cTn>
                              </p:par>
                            </p:childTnLst>
                          </p:cTn>
                        </p:par>
                        <p:par>
                          <p:cTn id="34" fill="hold" nodeType="afterGroup">
                            <p:stCondLst>
                              <p:cond delay="1250"/>
                            </p:stCondLst>
                            <p:childTnLst>
                              <p:par>
                                <p:cTn id="35" presetID="42" presetClass="entr" presetSubtype="0"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250"/>
                                        <p:tgtEl>
                                          <p:spTgt spid="11"/>
                                        </p:tgtEl>
                                      </p:cBhvr>
                                    </p:animEffect>
                                    <p:anim calcmode="lin" valueType="num">
                                      <p:cBhvr>
                                        <p:cTn id="38" dur="250" fill="hold"/>
                                        <p:tgtEl>
                                          <p:spTgt spid="11"/>
                                        </p:tgtEl>
                                        <p:attrNameLst>
                                          <p:attrName>ppt_x</p:attrName>
                                        </p:attrNameLst>
                                      </p:cBhvr>
                                      <p:tavLst>
                                        <p:tav tm="0">
                                          <p:val>
                                            <p:strVal val="#ppt_x"/>
                                          </p:val>
                                        </p:tav>
                                        <p:tav tm="100000">
                                          <p:val>
                                            <p:strVal val="#ppt_x"/>
                                          </p:val>
                                        </p:tav>
                                      </p:tavLst>
                                    </p:anim>
                                    <p:anim calcmode="lin" valueType="num">
                                      <p:cBhvr>
                                        <p:cTn id="39" dur="250" fill="hold"/>
                                        <p:tgtEl>
                                          <p:spTgt spid="11"/>
                                        </p:tgtEl>
                                        <p:attrNameLst>
                                          <p:attrName>ppt_y</p:attrName>
                                        </p:attrNameLst>
                                      </p:cBhvr>
                                      <p:tavLst>
                                        <p:tav tm="0">
                                          <p:val>
                                            <p:strVal val="#ppt_y+.1"/>
                                          </p:val>
                                        </p:tav>
                                        <p:tav tm="100000">
                                          <p:val>
                                            <p:strVal val="#ppt_y"/>
                                          </p:val>
                                        </p:tav>
                                      </p:tavLst>
                                    </p:anim>
                                  </p:childTnLst>
                                </p:cTn>
                              </p:par>
                            </p:childTnLst>
                          </p:cTn>
                        </p:par>
                        <p:par>
                          <p:cTn id="40" fill="hold" nodeType="afterGroup">
                            <p:stCondLst>
                              <p:cond delay="1500"/>
                            </p:stCondLst>
                            <p:childTnLst>
                              <p:par>
                                <p:cTn id="41" presetID="42" presetClass="entr" presetSubtype="0"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250"/>
                                        <p:tgtEl>
                                          <p:spTgt spid="12"/>
                                        </p:tgtEl>
                                      </p:cBhvr>
                                    </p:animEffect>
                                    <p:anim calcmode="lin" valueType="num">
                                      <p:cBhvr>
                                        <p:cTn id="44" dur="250" fill="hold"/>
                                        <p:tgtEl>
                                          <p:spTgt spid="12"/>
                                        </p:tgtEl>
                                        <p:attrNameLst>
                                          <p:attrName>ppt_x</p:attrName>
                                        </p:attrNameLst>
                                      </p:cBhvr>
                                      <p:tavLst>
                                        <p:tav tm="0">
                                          <p:val>
                                            <p:strVal val="#ppt_x"/>
                                          </p:val>
                                        </p:tav>
                                        <p:tav tm="100000">
                                          <p:val>
                                            <p:strVal val="#ppt_x"/>
                                          </p:val>
                                        </p:tav>
                                      </p:tavLst>
                                    </p:anim>
                                    <p:anim calcmode="lin" valueType="num">
                                      <p:cBhvr>
                                        <p:cTn id="45" dur="250" fill="hold"/>
                                        <p:tgtEl>
                                          <p:spTgt spid="12"/>
                                        </p:tgtEl>
                                        <p:attrNameLst>
                                          <p:attrName>ppt_y</p:attrName>
                                        </p:attrNameLst>
                                      </p:cBhvr>
                                      <p:tavLst>
                                        <p:tav tm="0">
                                          <p:val>
                                            <p:strVal val="#ppt_y+.1"/>
                                          </p:val>
                                        </p:tav>
                                        <p:tav tm="100000">
                                          <p:val>
                                            <p:strVal val="#ppt_y"/>
                                          </p:val>
                                        </p:tav>
                                      </p:tavLst>
                                    </p:anim>
                                  </p:childTnLst>
                                </p:cTn>
                              </p:par>
                            </p:childTnLst>
                          </p:cTn>
                        </p:par>
                        <p:par>
                          <p:cTn id="46" fill="hold" nodeType="afterGroup">
                            <p:stCondLst>
                              <p:cond delay="1750"/>
                            </p:stCondLst>
                            <p:childTnLst>
                              <p:par>
                                <p:cTn id="47" presetID="42" presetClass="entr" presetSubtype="0"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250"/>
                                        <p:tgtEl>
                                          <p:spTgt spid="13"/>
                                        </p:tgtEl>
                                      </p:cBhvr>
                                    </p:animEffect>
                                    <p:anim calcmode="lin" valueType="num">
                                      <p:cBhvr>
                                        <p:cTn id="50" dur="250" fill="hold"/>
                                        <p:tgtEl>
                                          <p:spTgt spid="13"/>
                                        </p:tgtEl>
                                        <p:attrNameLst>
                                          <p:attrName>ppt_x</p:attrName>
                                        </p:attrNameLst>
                                      </p:cBhvr>
                                      <p:tavLst>
                                        <p:tav tm="0">
                                          <p:val>
                                            <p:strVal val="#ppt_x"/>
                                          </p:val>
                                        </p:tav>
                                        <p:tav tm="100000">
                                          <p:val>
                                            <p:strVal val="#ppt_x"/>
                                          </p:val>
                                        </p:tav>
                                      </p:tavLst>
                                    </p:anim>
                                    <p:anim calcmode="lin" valueType="num">
                                      <p:cBhvr>
                                        <p:cTn id="51" dur="250" fill="hold"/>
                                        <p:tgtEl>
                                          <p:spTgt spid="13"/>
                                        </p:tgtEl>
                                        <p:attrNameLst>
                                          <p:attrName>ppt_y</p:attrName>
                                        </p:attrNameLst>
                                      </p:cBhvr>
                                      <p:tavLst>
                                        <p:tav tm="0">
                                          <p:val>
                                            <p:strVal val="#ppt_y+.1"/>
                                          </p:val>
                                        </p:tav>
                                        <p:tav tm="100000">
                                          <p:val>
                                            <p:strVal val="#ppt_y"/>
                                          </p:val>
                                        </p:tav>
                                      </p:tavLst>
                                    </p:anim>
                                  </p:childTnLst>
                                </p:cTn>
                              </p:par>
                            </p:childTnLst>
                          </p:cTn>
                        </p:par>
                        <p:par>
                          <p:cTn id="52" fill="hold" nodeType="afterGroup">
                            <p:stCondLst>
                              <p:cond delay="2000"/>
                            </p:stCondLst>
                            <p:childTnLst>
                              <p:par>
                                <p:cTn id="53" presetID="42" presetClass="entr" presetSubtype="0" fill="hold" grpId="0" nodeType="after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fade">
                                      <p:cBhvr>
                                        <p:cTn id="55" dur="250"/>
                                        <p:tgtEl>
                                          <p:spTgt spid="14"/>
                                        </p:tgtEl>
                                      </p:cBhvr>
                                    </p:animEffect>
                                    <p:anim calcmode="lin" valueType="num">
                                      <p:cBhvr>
                                        <p:cTn id="56" dur="250" fill="hold"/>
                                        <p:tgtEl>
                                          <p:spTgt spid="14"/>
                                        </p:tgtEl>
                                        <p:attrNameLst>
                                          <p:attrName>ppt_x</p:attrName>
                                        </p:attrNameLst>
                                      </p:cBhvr>
                                      <p:tavLst>
                                        <p:tav tm="0">
                                          <p:val>
                                            <p:strVal val="#ppt_x"/>
                                          </p:val>
                                        </p:tav>
                                        <p:tav tm="100000">
                                          <p:val>
                                            <p:strVal val="#ppt_x"/>
                                          </p:val>
                                        </p:tav>
                                      </p:tavLst>
                                    </p:anim>
                                    <p:anim calcmode="lin" valueType="num">
                                      <p:cBhvr>
                                        <p:cTn id="57" dur="250" fill="hold"/>
                                        <p:tgtEl>
                                          <p:spTgt spid="14"/>
                                        </p:tgtEl>
                                        <p:attrNameLst>
                                          <p:attrName>ppt_y</p:attrName>
                                        </p:attrNameLst>
                                      </p:cBhvr>
                                      <p:tavLst>
                                        <p:tav tm="0">
                                          <p:val>
                                            <p:strVal val="#ppt_y+.1"/>
                                          </p:val>
                                        </p:tav>
                                        <p:tav tm="100000">
                                          <p:val>
                                            <p:strVal val="#ppt_y"/>
                                          </p:val>
                                        </p:tav>
                                      </p:tavLst>
                                    </p:anim>
                                  </p:childTnLst>
                                </p:cTn>
                              </p:par>
                            </p:childTnLst>
                          </p:cTn>
                        </p:par>
                        <p:par>
                          <p:cTn id="58" fill="hold" nodeType="afterGroup">
                            <p:stCondLst>
                              <p:cond delay="2250"/>
                            </p:stCondLst>
                            <p:childTnLst>
                              <p:par>
                                <p:cTn id="59" presetID="42" presetClass="entr" presetSubtype="0" fill="hold" grpId="0" nodeType="afterEffect">
                                  <p:stCondLst>
                                    <p:cond delay="0"/>
                                  </p:stCondLst>
                                  <p:childTnLst>
                                    <p:set>
                                      <p:cBhvr>
                                        <p:cTn id="60" dur="1" fill="hold">
                                          <p:stCondLst>
                                            <p:cond delay="0"/>
                                          </p:stCondLst>
                                        </p:cTn>
                                        <p:tgtEl>
                                          <p:spTgt spid="15"/>
                                        </p:tgtEl>
                                        <p:attrNameLst>
                                          <p:attrName>style.visibility</p:attrName>
                                        </p:attrNameLst>
                                      </p:cBhvr>
                                      <p:to>
                                        <p:strVal val="visible"/>
                                      </p:to>
                                    </p:set>
                                    <p:animEffect transition="in" filter="fade">
                                      <p:cBhvr>
                                        <p:cTn id="61" dur="250"/>
                                        <p:tgtEl>
                                          <p:spTgt spid="15"/>
                                        </p:tgtEl>
                                      </p:cBhvr>
                                    </p:animEffect>
                                    <p:anim calcmode="lin" valueType="num">
                                      <p:cBhvr>
                                        <p:cTn id="62" dur="250" fill="hold"/>
                                        <p:tgtEl>
                                          <p:spTgt spid="15"/>
                                        </p:tgtEl>
                                        <p:attrNameLst>
                                          <p:attrName>ppt_x</p:attrName>
                                        </p:attrNameLst>
                                      </p:cBhvr>
                                      <p:tavLst>
                                        <p:tav tm="0">
                                          <p:val>
                                            <p:strVal val="#ppt_x"/>
                                          </p:val>
                                        </p:tav>
                                        <p:tav tm="100000">
                                          <p:val>
                                            <p:strVal val="#ppt_x"/>
                                          </p:val>
                                        </p:tav>
                                      </p:tavLst>
                                    </p:anim>
                                    <p:anim calcmode="lin" valueType="num">
                                      <p:cBhvr>
                                        <p:cTn id="63" dur="250" fill="hold"/>
                                        <p:tgtEl>
                                          <p:spTgt spid="15"/>
                                        </p:tgtEl>
                                        <p:attrNameLst>
                                          <p:attrName>ppt_y</p:attrName>
                                        </p:attrNameLst>
                                      </p:cBhvr>
                                      <p:tavLst>
                                        <p:tav tm="0">
                                          <p:val>
                                            <p:strVal val="#ppt_y+.1"/>
                                          </p:val>
                                        </p:tav>
                                        <p:tav tm="100000">
                                          <p:val>
                                            <p:strVal val="#ppt_y"/>
                                          </p:val>
                                        </p:tav>
                                      </p:tavLst>
                                    </p:anim>
                                  </p:childTnLst>
                                </p:cTn>
                              </p:par>
                            </p:childTnLst>
                          </p:cTn>
                        </p:par>
                        <p:par>
                          <p:cTn id="64" fill="hold" nodeType="afterGroup">
                            <p:stCondLst>
                              <p:cond delay="2500"/>
                            </p:stCondLst>
                            <p:childTnLst>
                              <p:par>
                                <p:cTn id="65" presetID="42" presetClass="entr" presetSubtype="0" fill="hold" grpId="0" nodeType="after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fade">
                                      <p:cBhvr>
                                        <p:cTn id="67" dur="250"/>
                                        <p:tgtEl>
                                          <p:spTgt spid="16"/>
                                        </p:tgtEl>
                                      </p:cBhvr>
                                    </p:animEffect>
                                    <p:anim calcmode="lin" valueType="num">
                                      <p:cBhvr>
                                        <p:cTn id="68" dur="250" fill="hold"/>
                                        <p:tgtEl>
                                          <p:spTgt spid="16"/>
                                        </p:tgtEl>
                                        <p:attrNameLst>
                                          <p:attrName>ppt_x</p:attrName>
                                        </p:attrNameLst>
                                      </p:cBhvr>
                                      <p:tavLst>
                                        <p:tav tm="0">
                                          <p:val>
                                            <p:strVal val="#ppt_x"/>
                                          </p:val>
                                        </p:tav>
                                        <p:tav tm="100000">
                                          <p:val>
                                            <p:strVal val="#ppt_x"/>
                                          </p:val>
                                        </p:tav>
                                      </p:tavLst>
                                    </p:anim>
                                    <p:anim calcmode="lin" valueType="num">
                                      <p:cBhvr>
                                        <p:cTn id="69" dur="250" fill="hold"/>
                                        <p:tgtEl>
                                          <p:spTgt spid="16"/>
                                        </p:tgtEl>
                                        <p:attrNameLst>
                                          <p:attrName>ppt_y</p:attrName>
                                        </p:attrNameLst>
                                      </p:cBhvr>
                                      <p:tavLst>
                                        <p:tav tm="0">
                                          <p:val>
                                            <p:strVal val="#ppt_y+.1"/>
                                          </p:val>
                                        </p:tav>
                                        <p:tav tm="100000">
                                          <p:val>
                                            <p:strVal val="#ppt_y"/>
                                          </p:val>
                                        </p:tav>
                                      </p:tavLst>
                                    </p:anim>
                                  </p:childTnLst>
                                </p:cTn>
                              </p:par>
                            </p:childTnLst>
                          </p:cTn>
                        </p:par>
                        <p:par>
                          <p:cTn id="70" fill="hold" nodeType="afterGroup">
                            <p:stCondLst>
                              <p:cond delay="2750"/>
                            </p:stCondLst>
                            <p:childTnLst>
                              <p:par>
                                <p:cTn id="71" presetID="42" presetClass="entr" presetSubtype="0" fill="hold" nodeType="afterEffect">
                                  <p:stCondLst>
                                    <p:cond delay="0"/>
                                  </p:stCondLst>
                                  <p:childTnLst>
                                    <p:set>
                                      <p:cBhvr>
                                        <p:cTn id="72" dur="1" fill="hold">
                                          <p:stCondLst>
                                            <p:cond delay="0"/>
                                          </p:stCondLst>
                                        </p:cTn>
                                        <p:tgtEl>
                                          <p:spTgt spid="17"/>
                                        </p:tgtEl>
                                        <p:attrNameLst>
                                          <p:attrName>style.visibility</p:attrName>
                                        </p:attrNameLst>
                                      </p:cBhvr>
                                      <p:to>
                                        <p:strVal val="visible"/>
                                      </p:to>
                                    </p:set>
                                    <p:animEffect transition="in" filter="fade">
                                      <p:cBhvr>
                                        <p:cTn id="73" dur="250"/>
                                        <p:tgtEl>
                                          <p:spTgt spid="17"/>
                                        </p:tgtEl>
                                      </p:cBhvr>
                                    </p:animEffect>
                                    <p:anim calcmode="lin" valueType="num">
                                      <p:cBhvr>
                                        <p:cTn id="74" dur="250" fill="hold"/>
                                        <p:tgtEl>
                                          <p:spTgt spid="17"/>
                                        </p:tgtEl>
                                        <p:attrNameLst>
                                          <p:attrName>ppt_x</p:attrName>
                                        </p:attrNameLst>
                                      </p:cBhvr>
                                      <p:tavLst>
                                        <p:tav tm="0">
                                          <p:val>
                                            <p:strVal val="#ppt_x"/>
                                          </p:val>
                                        </p:tav>
                                        <p:tav tm="100000">
                                          <p:val>
                                            <p:strVal val="#ppt_x"/>
                                          </p:val>
                                        </p:tav>
                                      </p:tavLst>
                                    </p:anim>
                                    <p:anim calcmode="lin" valueType="num">
                                      <p:cBhvr>
                                        <p:cTn id="75" dur="250" fill="hold"/>
                                        <p:tgtEl>
                                          <p:spTgt spid="17"/>
                                        </p:tgtEl>
                                        <p:attrNameLst>
                                          <p:attrName>ppt_y</p:attrName>
                                        </p:attrNameLst>
                                      </p:cBhvr>
                                      <p:tavLst>
                                        <p:tav tm="0">
                                          <p:val>
                                            <p:strVal val="#ppt_y+.1"/>
                                          </p:val>
                                        </p:tav>
                                        <p:tav tm="100000">
                                          <p:val>
                                            <p:strVal val="#ppt_y"/>
                                          </p:val>
                                        </p:tav>
                                      </p:tavLst>
                                    </p:anim>
                                  </p:childTnLst>
                                </p:cTn>
                              </p:par>
                            </p:childTnLst>
                          </p:cTn>
                        </p:par>
                        <p:par>
                          <p:cTn id="76" fill="hold" nodeType="afterGroup">
                            <p:stCondLst>
                              <p:cond delay="3000"/>
                            </p:stCondLst>
                            <p:childTnLst>
                              <p:par>
                                <p:cTn id="77" presetID="42" presetClass="entr" presetSubtype="0" fill="hold" nodeType="afterEffect">
                                  <p:stCondLst>
                                    <p:cond delay="0"/>
                                  </p:stCondLst>
                                  <p:childTnLst>
                                    <p:set>
                                      <p:cBhvr>
                                        <p:cTn id="78" dur="1" fill="hold">
                                          <p:stCondLst>
                                            <p:cond delay="0"/>
                                          </p:stCondLst>
                                        </p:cTn>
                                        <p:tgtEl>
                                          <p:spTgt spid="18"/>
                                        </p:tgtEl>
                                        <p:attrNameLst>
                                          <p:attrName>style.visibility</p:attrName>
                                        </p:attrNameLst>
                                      </p:cBhvr>
                                      <p:to>
                                        <p:strVal val="visible"/>
                                      </p:to>
                                    </p:set>
                                    <p:animEffect transition="in" filter="fade">
                                      <p:cBhvr>
                                        <p:cTn id="79" dur="250"/>
                                        <p:tgtEl>
                                          <p:spTgt spid="18"/>
                                        </p:tgtEl>
                                      </p:cBhvr>
                                    </p:animEffect>
                                    <p:anim calcmode="lin" valueType="num">
                                      <p:cBhvr>
                                        <p:cTn id="80" dur="250" fill="hold"/>
                                        <p:tgtEl>
                                          <p:spTgt spid="18"/>
                                        </p:tgtEl>
                                        <p:attrNameLst>
                                          <p:attrName>ppt_x</p:attrName>
                                        </p:attrNameLst>
                                      </p:cBhvr>
                                      <p:tavLst>
                                        <p:tav tm="0">
                                          <p:val>
                                            <p:strVal val="#ppt_x"/>
                                          </p:val>
                                        </p:tav>
                                        <p:tav tm="100000">
                                          <p:val>
                                            <p:strVal val="#ppt_x"/>
                                          </p:val>
                                        </p:tav>
                                      </p:tavLst>
                                    </p:anim>
                                    <p:anim calcmode="lin" valueType="num">
                                      <p:cBhvr>
                                        <p:cTn id="81" dur="250" fill="hold"/>
                                        <p:tgtEl>
                                          <p:spTgt spid="18"/>
                                        </p:tgtEl>
                                        <p:attrNameLst>
                                          <p:attrName>ppt_y</p:attrName>
                                        </p:attrNameLst>
                                      </p:cBhvr>
                                      <p:tavLst>
                                        <p:tav tm="0">
                                          <p:val>
                                            <p:strVal val="#ppt_y+.1"/>
                                          </p:val>
                                        </p:tav>
                                        <p:tav tm="100000">
                                          <p:val>
                                            <p:strVal val="#ppt_y"/>
                                          </p:val>
                                        </p:tav>
                                      </p:tavLst>
                                    </p:anim>
                                  </p:childTnLst>
                                </p:cTn>
                              </p:par>
                            </p:childTnLst>
                          </p:cTn>
                        </p:par>
                        <p:par>
                          <p:cTn id="82" fill="hold" nodeType="afterGroup">
                            <p:stCondLst>
                              <p:cond delay="3250"/>
                            </p:stCondLst>
                            <p:childTnLst>
                              <p:par>
                                <p:cTn id="83" presetID="42" presetClass="entr" presetSubtype="0" fill="hold" nodeType="afterEffect">
                                  <p:stCondLst>
                                    <p:cond delay="0"/>
                                  </p:stCondLst>
                                  <p:childTnLst>
                                    <p:set>
                                      <p:cBhvr>
                                        <p:cTn id="84" dur="1" fill="hold">
                                          <p:stCondLst>
                                            <p:cond delay="0"/>
                                          </p:stCondLst>
                                        </p:cTn>
                                        <p:tgtEl>
                                          <p:spTgt spid="19"/>
                                        </p:tgtEl>
                                        <p:attrNameLst>
                                          <p:attrName>style.visibility</p:attrName>
                                        </p:attrNameLst>
                                      </p:cBhvr>
                                      <p:to>
                                        <p:strVal val="visible"/>
                                      </p:to>
                                    </p:set>
                                    <p:animEffect transition="in" filter="fade">
                                      <p:cBhvr>
                                        <p:cTn id="85" dur="250"/>
                                        <p:tgtEl>
                                          <p:spTgt spid="19"/>
                                        </p:tgtEl>
                                      </p:cBhvr>
                                    </p:animEffect>
                                    <p:anim calcmode="lin" valueType="num">
                                      <p:cBhvr>
                                        <p:cTn id="86" dur="250" fill="hold"/>
                                        <p:tgtEl>
                                          <p:spTgt spid="19"/>
                                        </p:tgtEl>
                                        <p:attrNameLst>
                                          <p:attrName>ppt_x</p:attrName>
                                        </p:attrNameLst>
                                      </p:cBhvr>
                                      <p:tavLst>
                                        <p:tav tm="0">
                                          <p:val>
                                            <p:strVal val="#ppt_x"/>
                                          </p:val>
                                        </p:tav>
                                        <p:tav tm="100000">
                                          <p:val>
                                            <p:strVal val="#ppt_x"/>
                                          </p:val>
                                        </p:tav>
                                      </p:tavLst>
                                    </p:anim>
                                    <p:anim calcmode="lin" valueType="num">
                                      <p:cBhvr>
                                        <p:cTn id="87" dur="250" fill="hold"/>
                                        <p:tgtEl>
                                          <p:spTgt spid="19"/>
                                        </p:tgtEl>
                                        <p:attrNameLst>
                                          <p:attrName>ppt_y</p:attrName>
                                        </p:attrNameLst>
                                      </p:cBhvr>
                                      <p:tavLst>
                                        <p:tav tm="0">
                                          <p:val>
                                            <p:strVal val="#ppt_y+.1"/>
                                          </p:val>
                                        </p:tav>
                                        <p:tav tm="100000">
                                          <p:val>
                                            <p:strVal val="#ppt_y"/>
                                          </p:val>
                                        </p:tav>
                                      </p:tavLst>
                                    </p:anim>
                                  </p:childTnLst>
                                </p:cTn>
                              </p:par>
                            </p:childTnLst>
                          </p:cTn>
                        </p:par>
                        <p:par>
                          <p:cTn id="88" fill="hold" nodeType="afterGroup">
                            <p:stCondLst>
                              <p:cond delay="3500"/>
                            </p:stCondLst>
                            <p:childTnLst>
                              <p:par>
                                <p:cTn id="89" presetID="42" presetClass="entr" presetSubtype="0" fill="hold" nodeType="afterEffect">
                                  <p:stCondLst>
                                    <p:cond delay="0"/>
                                  </p:stCondLst>
                                  <p:childTnLst>
                                    <p:set>
                                      <p:cBhvr>
                                        <p:cTn id="90" dur="1" fill="hold">
                                          <p:stCondLst>
                                            <p:cond delay="0"/>
                                          </p:stCondLst>
                                        </p:cTn>
                                        <p:tgtEl>
                                          <p:spTgt spid="20"/>
                                        </p:tgtEl>
                                        <p:attrNameLst>
                                          <p:attrName>style.visibility</p:attrName>
                                        </p:attrNameLst>
                                      </p:cBhvr>
                                      <p:to>
                                        <p:strVal val="visible"/>
                                      </p:to>
                                    </p:set>
                                    <p:animEffect transition="in" filter="fade">
                                      <p:cBhvr>
                                        <p:cTn id="91" dur="250"/>
                                        <p:tgtEl>
                                          <p:spTgt spid="20"/>
                                        </p:tgtEl>
                                      </p:cBhvr>
                                    </p:animEffect>
                                    <p:anim calcmode="lin" valueType="num">
                                      <p:cBhvr>
                                        <p:cTn id="92" dur="250" fill="hold"/>
                                        <p:tgtEl>
                                          <p:spTgt spid="20"/>
                                        </p:tgtEl>
                                        <p:attrNameLst>
                                          <p:attrName>ppt_x</p:attrName>
                                        </p:attrNameLst>
                                      </p:cBhvr>
                                      <p:tavLst>
                                        <p:tav tm="0">
                                          <p:val>
                                            <p:strVal val="#ppt_x"/>
                                          </p:val>
                                        </p:tav>
                                        <p:tav tm="100000">
                                          <p:val>
                                            <p:strVal val="#ppt_x"/>
                                          </p:val>
                                        </p:tav>
                                      </p:tavLst>
                                    </p:anim>
                                    <p:anim calcmode="lin" valueType="num">
                                      <p:cBhvr>
                                        <p:cTn id="93" dur="250" fill="hold"/>
                                        <p:tgtEl>
                                          <p:spTgt spid="20"/>
                                        </p:tgtEl>
                                        <p:attrNameLst>
                                          <p:attrName>ppt_y</p:attrName>
                                        </p:attrNameLst>
                                      </p:cBhvr>
                                      <p:tavLst>
                                        <p:tav tm="0">
                                          <p:val>
                                            <p:strVal val="#ppt_y+.1"/>
                                          </p:val>
                                        </p:tav>
                                        <p:tav tm="100000">
                                          <p:val>
                                            <p:strVal val="#ppt_y"/>
                                          </p:val>
                                        </p:tav>
                                      </p:tavLst>
                                    </p:anim>
                                  </p:childTnLst>
                                </p:cTn>
                              </p:par>
                            </p:childTnLst>
                          </p:cTn>
                        </p:par>
                        <p:par>
                          <p:cTn id="94" fill="hold" nodeType="afterGroup">
                            <p:stCondLst>
                              <p:cond delay="3750"/>
                            </p:stCondLst>
                            <p:childTnLst>
                              <p:par>
                                <p:cTn id="95" presetID="42" presetClass="entr" presetSubtype="0" fill="hold" nodeType="afterEffect">
                                  <p:stCondLst>
                                    <p:cond delay="0"/>
                                  </p:stCondLst>
                                  <p:childTnLst>
                                    <p:set>
                                      <p:cBhvr>
                                        <p:cTn id="96" dur="1" fill="hold">
                                          <p:stCondLst>
                                            <p:cond delay="0"/>
                                          </p:stCondLst>
                                        </p:cTn>
                                        <p:tgtEl>
                                          <p:spTgt spid="21"/>
                                        </p:tgtEl>
                                        <p:attrNameLst>
                                          <p:attrName>style.visibility</p:attrName>
                                        </p:attrNameLst>
                                      </p:cBhvr>
                                      <p:to>
                                        <p:strVal val="visible"/>
                                      </p:to>
                                    </p:set>
                                    <p:animEffect transition="in" filter="fade">
                                      <p:cBhvr>
                                        <p:cTn id="97" dur="250"/>
                                        <p:tgtEl>
                                          <p:spTgt spid="21"/>
                                        </p:tgtEl>
                                      </p:cBhvr>
                                    </p:animEffect>
                                    <p:anim calcmode="lin" valueType="num">
                                      <p:cBhvr>
                                        <p:cTn id="98" dur="250" fill="hold"/>
                                        <p:tgtEl>
                                          <p:spTgt spid="21"/>
                                        </p:tgtEl>
                                        <p:attrNameLst>
                                          <p:attrName>ppt_x</p:attrName>
                                        </p:attrNameLst>
                                      </p:cBhvr>
                                      <p:tavLst>
                                        <p:tav tm="0">
                                          <p:val>
                                            <p:strVal val="#ppt_x"/>
                                          </p:val>
                                        </p:tav>
                                        <p:tav tm="100000">
                                          <p:val>
                                            <p:strVal val="#ppt_x"/>
                                          </p:val>
                                        </p:tav>
                                      </p:tavLst>
                                    </p:anim>
                                    <p:anim calcmode="lin" valueType="num">
                                      <p:cBhvr>
                                        <p:cTn id="99" dur="25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9" grpId="0" animBg="1"/>
      <p:bldP spid="10" grpId="0" animBg="1"/>
      <p:bldP spid="11" grpId="0" animBg="1"/>
      <p:bldP spid="12" grpId="0"/>
      <p:bldP spid="13" grpId="0"/>
      <p:bldP spid="14" grpId="0"/>
      <p:bldP spid="15" grpId="0"/>
      <p:bldP spid="16"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2" name="Group 21"/>
          <p:cNvGrpSpPr/>
          <p:nvPr/>
        </p:nvGrpSpPr>
        <p:grpSpPr>
          <a:xfrm>
            <a:off x="1952845" y="2146751"/>
            <a:ext cx="1513865" cy="1513317"/>
            <a:chOff x="2019765" y="1757191"/>
            <a:chExt cx="1513668" cy="1513668"/>
          </a:xfrm>
          <a:solidFill>
            <a:schemeClr val="accent1"/>
          </a:solidFill>
        </p:grpSpPr>
        <p:grpSp>
          <p:nvGrpSpPr>
            <p:cNvPr id="3" name="Group 20"/>
            <p:cNvGrpSpPr/>
            <p:nvPr/>
          </p:nvGrpSpPr>
          <p:grpSpPr>
            <a:xfrm>
              <a:off x="2019765" y="1757191"/>
              <a:ext cx="1513668" cy="1513668"/>
              <a:chOff x="2019765" y="1694131"/>
              <a:chExt cx="1513668" cy="1513668"/>
            </a:xfrm>
            <a:grpFill/>
          </p:grpSpPr>
          <p:sp>
            <p:nvSpPr>
              <p:cNvPr id="13" name="Teardrop 9"/>
              <p:cNvSpPr/>
              <p:nvPr/>
            </p:nvSpPr>
            <p:spPr>
              <a:xfrm rot="8028697">
                <a:off x="2019765" y="1694131"/>
                <a:ext cx="1513668" cy="1513668"/>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1600" b="1">
                  <a:solidFill>
                    <a:schemeClr val="bg1"/>
                  </a:solidFill>
                  <a:cs typeface="+mn-ea"/>
                  <a:sym typeface="+mn-lt"/>
                </a:endParaRPr>
              </a:p>
            </p:txBody>
          </p:sp>
          <p:sp>
            <p:nvSpPr>
              <p:cNvPr id="14" name="Teardrop 3"/>
              <p:cNvSpPr/>
              <p:nvPr/>
            </p:nvSpPr>
            <p:spPr>
              <a:xfrm rot="8028697">
                <a:off x="2084879" y="1759244"/>
                <a:ext cx="1383446" cy="1383446"/>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1600" b="1">
                  <a:solidFill>
                    <a:schemeClr val="bg1"/>
                  </a:solidFill>
                  <a:cs typeface="+mn-ea"/>
                  <a:sym typeface="+mn-lt"/>
                </a:endParaRPr>
              </a:p>
            </p:txBody>
          </p:sp>
        </p:grpSp>
        <p:sp>
          <p:nvSpPr>
            <p:cNvPr id="12" name="Rectangle 60"/>
            <p:cNvSpPr/>
            <p:nvPr/>
          </p:nvSpPr>
          <p:spPr>
            <a:xfrm>
              <a:off x="2295505" y="2294437"/>
              <a:ext cx="1011683" cy="584911"/>
            </a:xfrm>
            <a:prstGeom prst="rect">
              <a:avLst/>
            </a:prstGeom>
            <a:grpFill/>
            <a:ln>
              <a:noFill/>
            </a:ln>
          </p:spPr>
          <p:txBody>
            <a:bodyPr wrap="none">
              <a:spAutoFit/>
            </a:bodyPr>
            <a:lstStyle/>
            <a:p>
              <a:pPr algn="ctr"/>
              <a:r>
                <a:rPr lang="zh-CN" altLang="en-US" sz="1600" b="1">
                  <a:solidFill>
                    <a:schemeClr val="bg1"/>
                  </a:solidFill>
                  <a:cs typeface="+mn-ea"/>
                  <a:sym typeface="+mn-lt"/>
                </a:rPr>
                <a:t>取得成果</a:t>
              </a:r>
              <a:endParaRPr lang="en-US" altLang="zh-CN" sz="1600" b="1">
                <a:solidFill>
                  <a:schemeClr val="bg1"/>
                </a:solidFill>
                <a:cs typeface="+mn-ea"/>
                <a:sym typeface="+mn-lt"/>
              </a:endParaRPr>
            </a:p>
            <a:p>
              <a:pPr algn="ctr"/>
              <a:r>
                <a:rPr lang="zh-CN" altLang="en-US" sz="1600" b="1">
                  <a:solidFill>
                    <a:schemeClr val="bg1"/>
                  </a:solidFill>
                  <a:cs typeface="+mn-ea"/>
                  <a:sym typeface="+mn-lt"/>
                </a:rPr>
                <a:t>承担责任</a:t>
              </a:r>
              <a:endParaRPr lang="en-US" sz="1600" b="1">
                <a:solidFill>
                  <a:schemeClr val="bg1"/>
                </a:solidFill>
                <a:cs typeface="+mn-ea"/>
                <a:sym typeface="+mn-lt"/>
              </a:endParaRPr>
            </a:p>
          </p:txBody>
        </p:sp>
      </p:grpSp>
      <p:grpSp>
        <p:nvGrpSpPr>
          <p:cNvPr id="4" name="Group 23"/>
          <p:cNvGrpSpPr/>
          <p:nvPr/>
        </p:nvGrpSpPr>
        <p:grpSpPr>
          <a:xfrm>
            <a:off x="5296561" y="2115642"/>
            <a:ext cx="1513865" cy="1513317"/>
            <a:chOff x="5339165" y="1757191"/>
            <a:chExt cx="1513668" cy="1513668"/>
          </a:xfrm>
          <a:solidFill>
            <a:schemeClr val="accent2"/>
          </a:solidFill>
        </p:grpSpPr>
        <p:grpSp>
          <p:nvGrpSpPr>
            <p:cNvPr id="5" name="Group 19"/>
            <p:cNvGrpSpPr/>
            <p:nvPr/>
          </p:nvGrpSpPr>
          <p:grpSpPr>
            <a:xfrm>
              <a:off x="5339165" y="1757191"/>
              <a:ext cx="1513668" cy="1513668"/>
              <a:chOff x="5339165" y="1694131"/>
              <a:chExt cx="1513668" cy="1513668"/>
            </a:xfrm>
            <a:grpFill/>
          </p:grpSpPr>
          <p:sp>
            <p:nvSpPr>
              <p:cNvPr id="18" name="Teardrop 10"/>
              <p:cNvSpPr/>
              <p:nvPr/>
            </p:nvSpPr>
            <p:spPr>
              <a:xfrm rot="8028697">
                <a:off x="5339165" y="1694131"/>
                <a:ext cx="1513668" cy="1513668"/>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400" b="1">
                  <a:solidFill>
                    <a:schemeClr val="bg1"/>
                  </a:solidFill>
                  <a:cs typeface="+mn-ea"/>
                  <a:sym typeface="+mn-lt"/>
                </a:endParaRPr>
              </a:p>
            </p:txBody>
          </p:sp>
          <p:sp>
            <p:nvSpPr>
              <p:cNvPr id="19" name="Teardrop 4"/>
              <p:cNvSpPr/>
              <p:nvPr/>
            </p:nvSpPr>
            <p:spPr>
              <a:xfrm rot="8028697">
                <a:off x="5404278" y="1759242"/>
                <a:ext cx="1383446" cy="1383446"/>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400" b="1">
                  <a:solidFill>
                    <a:schemeClr val="bg1"/>
                  </a:solidFill>
                  <a:cs typeface="+mn-ea"/>
                  <a:sym typeface="+mn-lt"/>
                </a:endParaRPr>
              </a:p>
            </p:txBody>
          </p:sp>
        </p:grpSp>
        <p:sp>
          <p:nvSpPr>
            <p:cNvPr id="17" name="Rectangle 61"/>
            <p:cNvSpPr/>
            <p:nvPr/>
          </p:nvSpPr>
          <p:spPr>
            <a:xfrm>
              <a:off x="5422645" y="2252752"/>
              <a:ext cx="1291848" cy="318174"/>
            </a:xfrm>
            <a:prstGeom prst="rect">
              <a:avLst/>
            </a:prstGeom>
            <a:grpFill/>
          </p:spPr>
          <p:txBody>
            <a:bodyPr wrap="square">
              <a:spAutoFit/>
            </a:bodyPr>
            <a:lstStyle/>
            <a:p>
              <a:pPr algn="ctr"/>
              <a:r>
                <a:rPr lang="zh-CN" altLang="en-US" sz="1465" b="1">
                  <a:solidFill>
                    <a:schemeClr val="bg1"/>
                  </a:solidFill>
                  <a:cs typeface="+mn-ea"/>
                  <a:sym typeface="+mn-lt"/>
                </a:rPr>
                <a:t>鼓舞、委任</a:t>
              </a:r>
              <a:endParaRPr lang="vi-VN" sz="1465" b="1">
                <a:solidFill>
                  <a:schemeClr val="bg1"/>
                </a:solidFill>
                <a:cs typeface="+mn-ea"/>
                <a:sym typeface="+mn-lt"/>
              </a:endParaRPr>
            </a:p>
          </p:txBody>
        </p:sp>
      </p:grpSp>
      <p:grpSp>
        <p:nvGrpSpPr>
          <p:cNvPr id="8" name="Group 25"/>
          <p:cNvGrpSpPr/>
          <p:nvPr/>
        </p:nvGrpSpPr>
        <p:grpSpPr>
          <a:xfrm>
            <a:off x="8592506" y="2146751"/>
            <a:ext cx="1513865" cy="1513317"/>
            <a:chOff x="8658562" y="1757191"/>
            <a:chExt cx="1513668" cy="1513668"/>
          </a:xfrm>
          <a:solidFill>
            <a:schemeClr val="accent3"/>
          </a:solidFill>
        </p:grpSpPr>
        <p:grpSp>
          <p:nvGrpSpPr>
            <p:cNvPr id="9" name="Group 18"/>
            <p:cNvGrpSpPr/>
            <p:nvPr/>
          </p:nvGrpSpPr>
          <p:grpSpPr>
            <a:xfrm>
              <a:off x="8658562" y="1757191"/>
              <a:ext cx="1513668" cy="1513668"/>
              <a:chOff x="8658562" y="1694131"/>
              <a:chExt cx="1513668" cy="1513668"/>
            </a:xfrm>
            <a:grpFill/>
          </p:grpSpPr>
          <p:sp>
            <p:nvSpPr>
              <p:cNvPr id="23" name="Teardrop 11"/>
              <p:cNvSpPr/>
              <p:nvPr/>
            </p:nvSpPr>
            <p:spPr>
              <a:xfrm rot="8028697">
                <a:off x="8658562" y="1694131"/>
                <a:ext cx="1513668" cy="1513668"/>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1600" b="1">
                  <a:solidFill>
                    <a:schemeClr val="bg1"/>
                  </a:solidFill>
                  <a:cs typeface="+mn-ea"/>
                  <a:sym typeface="+mn-lt"/>
                </a:endParaRPr>
              </a:p>
            </p:txBody>
          </p:sp>
          <p:sp>
            <p:nvSpPr>
              <p:cNvPr id="24" name="Teardrop 5"/>
              <p:cNvSpPr/>
              <p:nvPr/>
            </p:nvSpPr>
            <p:spPr>
              <a:xfrm rot="8028697">
                <a:off x="8723676" y="1759244"/>
                <a:ext cx="1383446" cy="1383446"/>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1600" b="1">
                  <a:solidFill>
                    <a:schemeClr val="bg1"/>
                  </a:solidFill>
                  <a:cs typeface="+mn-ea"/>
                  <a:sym typeface="+mn-lt"/>
                </a:endParaRPr>
              </a:p>
            </p:txBody>
          </p:sp>
        </p:grpSp>
        <p:sp>
          <p:nvSpPr>
            <p:cNvPr id="22" name="Rectangle 62"/>
            <p:cNvSpPr/>
            <p:nvPr/>
          </p:nvSpPr>
          <p:spPr>
            <a:xfrm>
              <a:off x="8973102" y="2225007"/>
              <a:ext cx="1011683" cy="584911"/>
            </a:xfrm>
            <a:prstGeom prst="rect">
              <a:avLst/>
            </a:prstGeom>
            <a:grpFill/>
          </p:spPr>
          <p:txBody>
            <a:bodyPr wrap="none">
              <a:spAutoFit/>
            </a:bodyPr>
            <a:lstStyle/>
            <a:p>
              <a:pPr algn="ctr"/>
              <a:r>
                <a:rPr lang="zh-CN" altLang="en-US" sz="1600" b="1">
                  <a:solidFill>
                    <a:schemeClr val="bg1"/>
                  </a:solidFill>
                  <a:cs typeface="+mn-ea"/>
                  <a:sym typeface="+mn-lt"/>
                </a:rPr>
                <a:t>谈判达成</a:t>
              </a:r>
              <a:endParaRPr lang="en-US" altLang="zh-CN" sz="1600" b="1">
                <a:solidFill>
                  <a:schemeClr val="bg1"/>
                </a:solidFill>
                <a:cs typeface="+mn-ea"/>
                <a:sym typeface="+mn-lt"/>
              </a:endParaRPr>
            </a:p>
            <a:p>
              <a:pPr algn="ctr"/>
              <a:r>
                <a:rPr lang="zh-CN" altLang="en-US" sz="1600" b="1">
                  <a:solidFill>
                    <a:schemeClr val="bg1"/>
                  </a:solidFill>
                  <a:cs typeface="+mn-ea"/>
                  <a:sym typeface="+mn-lt"/>
                </a:rPr>
                <a:t>交易</a:t>
              </a:r>
              <a:endParaRPr lang="vi-VN" sz="1600" b="1">
                <a:solidFill>
                  <a:schemeClr val="bg1"/>
                </a:solidFill>
                <a:cs typeface="+mn-ea"/>
                <a:sym typeface="+mn-lt"/>
              </a:endParaRPr>
            </a:p>
          </p:txBody>
        </p:sp>
      </p:grpSp>
      <p:grpSp>
        <p:nvGrpSpPr>
          <p:cNvPr id="10" name="组合 24"/>
          <p:cNvGrpSpPr/>
          <p:nvPr/>
        </p:nvGrpSpPr>
        <p:grpSpPr>
          <a:xfrm>
            <a:off x="1256238" y="4004363"/>
            <a:ext cx="3026393" cy="465011"/>
            <a:chOff x="3002037" y="1465798"/>
            <a:chExt cx="7067433" cy="369332"/>
          </a:xfrm>
          <a:solidFill>
            <a:schemeClr val="accent1"/>
          </a:solidFill>
          <a:effectLst/>
        </p:grpSpPr>
        <p:sp>
          <p:nvSpPr>
            <p:cNvPr id="26" name="矩形 25"/>
            <p:cNvSpPr/>
            <p:nvPr/>
          </p:nvSpPr>
          <p:spPr bwMode="auto">
            <a:xfrm>
              <a:off x="3002037" y="1465798"/>
              <a:ext cx="7067433" cy="369332"/>
            </a:xfrm>
            <a:prstGeom prst="rect">
              <a:avLst/>
            </a:prstGeom>
            <a:grpFill/>
            <a:ln w="38100" cap="flat" cmpd="sng" algn="ctr">
              <a:noFill/>
              <a:prstDash val="solid"/>
              <a:round/>
              <a:headEnd type="none" w="med" len="med"/>
              <a:tailEnd type="none" w="med" len="med"/>
            </a:ln>
            <a:effectLst/>
          </p:spPr>
          <p:txBody>
            <a:bodyPr vert="horz" wrap="square" lIns="162560" tIns="81280" rIns="162560" bIns="81280" numCol="1" rtlCol="0" anchor="t" anchorCtr="0" compatLnSpc="1"/>
            <a:lstStyle/>
            <a:p>
              <a:pPr algn="ctr" fontAlgn="base">
                <a:spcBef>
                  <a:spcPct val="0"/>
                </a:spcBef>
                <a:spcAft>
                  <a:spcPct val="0"/>
                </a:spcAft>
              </a:pPr>
              <a:endParaRPr lang="zh-CN" altLang="en-US" sz="1335">
                <a:cs typeface="+mn-ea"/>
                <a:sym typeface="+mn-lt"/>
              </a:endParaRPr>
            </a:p>
          </p:txBody>
        </p:sp>
        <p:sp>
          <p:nvSpPr>
            <p:cNvPr id="27" name="TextBox 4"/>
            <p:cNvSpPr txBox="1"/>
            <p:nvPr/>
          </p:nvSpPr>
          <p:spPr>
            <a:xfrm>
              <a:off x="3691436" y="1500686"/>
              <a:ext cx="5688629" cy="301540"/>
            </a:xfrm>
            <a:prstGeom prst="rect">
              <a:avLst/>
            </a:prstGeom>
            <a:grpFill/>
            <a:ln>
              <a:noFill/>
            </a:ln>
          </p:spPr>
          <p:txBody>
            <a:bodyPr wrap="square" rtlCol="0">
              <a:spAutoFit/>
            </a:bodyPr>
            <a:lstStyle/>
            <a:p>
              <a:pPr algn="ctr"/>
              <a:r>
                <a:rPr lang="zh-CN" altLang="en-US" sz="1865">
                  <a:solidFill>
                    <a:srgbClr val="F8F8F8"/>
                  </a:solidFill>
                  <a:cs typeface="+mn-ea"/>
                  <a:sym typeface="+mn-lt"/>
                </a:rPr>
                <a:t>单击此处添加标题</a:t>
              </a:r>
              <a:endParaRPr lang="zh-CN" altLang="en-US" sz="1865">
                <a:solidFill>
                  <a:srgbClr val="F8F8F8"/>
                </a:solidFill>
                <a:cs typeface="+mn-ea"/>
                <a:sym typeface="+mn-lt"/>
              </a:endParaRPr>
            </a:p>
          </p:txBody>
        </p:sp>
      </p:grpSp>
      <p:sp>
        <p:nvSpPr>
          <p:cNvPr id="28" name="TextBox 9"/>
          <p:cNvSpPr txBox="1"/>
          <p:nvPr/>
        </p:nvSpPr>
        <p:spPr>
          <a:xfrm>
            <a:off x="1256238" y="4568281"/>
            <a:ext cx="3026393" cy="1373074"/>
          </a:xfrm>
          <a:prstGeom prst="rect">
            <a:avLst/>
          </a:prstGeom>
          <a:noFill/>
        </p:spPr>
        <p:txBody>
          <a:bodyPr wrap="square" lIns="91447" tIns="45723" rIns="91447" bIns="45723" rtlCol="0">
            <a:spAutoFit/>
          </a:bodyPr>
          <a:lstStyle/>
          <a:p>
            <a:pPr algn="ctr">
              <a:lnSpc>
                <a:spcPct val="130000"/>
              </a:lnSpc>
            </a:pPr>
            <a:r>
              <a:rPr lang="zh-CN" altLang="en-US" sz="1065">
                <a:solidFill>
                  <a:schemeClr val="bg1">
                    <a:lumMod val="50000"/>
                  </a:schemeClr>
                </a:solidFill>
                <a:cs typeface="+mn-ea"/>
                <a:sym typeface="+mn-lt"/>
              </a:rPr>
              <a:t>您的内容打在这里，或者通过复制您的文本后，在此框中选择粘贴，并选择只保留文字。在此录入上述图表的综合描述说明，在此录入上述图表的综合描述说明您的内容打在这里，或者通过复制您的文本后，在此框中选择粘贴，并选择只保留文字。</a:t>
            </a:r>
            <a:endParaRPr lang="zh-CN" altLang="en-US" sz="1065">
              <a:solidFill>
                <a:schemeClr val="bg1">
                  <a:lumMod val="50000"/>
                </a:schemeClr>
              </a:solidFill>
              <a:cs typeface="+mn-ea"/>
              <a:sym typeface="+mn-lt"/>
            </a:endParaRPr>
          </a:p>
        </p:txBody>
      </p:sp>
      <p:grpSp>
        <p:nvGrpSpPr>
          <p:cNvPr id="11" name="组合 28"/>
          <p:cNvGrpSpPr/>
          <p:nvPr/>
        </p:nvGrpSpPr>
        <p:grpSpPr>
          <a:xfrm>
            <a:off x="4568581" y="4004363"/>
            <a:ext cx="3026393" cy="465011"/>
            <a:chOff x="3002037" y="1465798"/>
            <a:chExt cx="7067433" cy="369332"/>
          </a:xfrm>
          <a:solidFill>
            <a:schemeClr val="accent1">
              <a:lumMod val="75000"/>
            </a:schemeClr>
          </a:solidFill>
          <a:effectLst/>
        </p:grpSpPr>
        <p:sp>
          <p:nvSpPr>
            <p:cNvPr id="30" name="矩形 29"/>
            <p:cNvSpPr/>
            <p:nvPr/>
          </p:nvSpPr>
          <p:spPr bwMode="auto">
            <a:xfrm>
              <a:off x="3002037" y="1465798"/>
              <a:ext cx="7067433" cy="369332"/>
            </a:xfrm>
            <a:prstGeom prst="rect">
              <a:avLst/>
            </a:prstGeom>
            <a:grpFill/>
            <a:ln w="38100" cap="flat" cmpd="sng" algn="ctr">
              <a:noFill/>
              <a:prstDash val="solid"/>
              <a:round/>
              <a:headEnd type="none" w="med" len="med"/>
              <a:tailEnd type="none" w="med" len="med"/>
            </a:ln>
            <a:effectLst/>
          </p:spPr>
          <p:txBody>
            <a:bodyPr vert="horz" wrap="square" lIns="162560" tIns="81280" rIns="162560" bIns="81280" numCol="1" rtlCol="0" anchor="t" anchorCtr="0" compatLnSpc="1"/>
            <a:lstStyle/>
            <a:p>
              <a:pPr algn="ctr" fontAlgn="base">
                <a:spcBef>
                  <a:spcPct val="0"/>
                </a:spcBef>
                <a:spcAft>
                  <a:spcPct val="0"/>
                </a:spcAft>
              </a:pPr>
              <a:endParaRPr lang="zh-CN" altLang="en-US" sz="1335">
                <a:cs typeface="+mn-ea"/>
                <a:sym typeface="+mn-lt"/>
              </a:endParaRPr>
            </a:p>
          </p:txBody>
        </p:sp>
        <p:sp>
          <p:nvSpPr>
            <p:cNvPr id="31" name="TextBox 4"/>
            <p:cNvSpPr txBox="1"/>
            <p:nvPr/>
          </p:nvSpPr>
          <p:spPr>
            <a:xfrm>
              <a:off x="3691436" y="1500686"/>
              <a:ext cx="5688629" cy="301540"/>
            </a:xfrm>
            <a:prstGeom prst="rect">
              <a:avLst/>
            </a:prstGeom>
            <a:grpFill/>
            <a:ln>
              <a:noFill/>
            </a:ln>
          </p:spPr>
          <p:txBody>
            <a:bodyPr wrap="square" rtlCol="0">
              <a:spAutoFit/>
            </a:bodyPr>
            <a:lstStyle/>
            <a:p>
              <a:pPr algn="ctr"/>
              <a:r>
                <a:rPr lang="zh-CN" altLang="en-US" sz="1865">
                  <a:solidFill>
                    <a:srgbClr val="F8F8F8"/>
                  </a:solidFill>
                  <a:cs typeface="+mn-ea"/>
                  <a:sym typeface="+mn-lt"/>
                </a:rPr>
                <a:t>单击此处添加标题</a:t>
              </a:r>
              <a:endParaRPr lang="zh-CN" altLang="en-US" sz="1865">
                <a:solidFill>
                  <a:srgbClr val="F8F8F8"/>
                </a:solidFill>
                <a:cs typeface="+mn-ea"/>
                <a:sym typeface="+mn-lt"/>
              </a:endParaRPr>
            </a:p>
          </p:txBody>
        </p:sp>
      </p:grpSp>
      <p:sp>
        <p:nvSpPr>
          <p:cNvPr id="32" name="TextBox 9"/>
          <p:cNvSpPr txBox="1"/>
          <p:nvPr/>
        </p:nvSpPr>
        <p:spPr>
          <a:xfrm>
            <a:off x="4568581" y="4568281"/>
            <a:ext cx="3026393" cy="1373074"/>
          </a:xfrm>
          <a:prstGeom prst="rect">
            <a:avLst/>
          </a:prstGeom>
          <a:noFill/>
        </p:spPr>
        <p:txBody>
          <a:bodyPr wrap="square" lIns="91447" tIns="45723" rIns="91447" bIns="45723" rtlCol="0">
            <a:spAutoFit/>
          </a:bodyPr>
          <a:lstStyle/>
          <a:p>
            <a:pPr algn="ctr">
              <a:lnSpc>
                <a:spcPct val="130000"/>
              </a:lnSpc>
            </a:pPr>
            <a:r>
              <a:rPr lang="zh-CN" altLang="en-US" sz="1065">
                <a:solidFill>
                  <a:schemeClr val="bg1">
                    <a:lumMod val="50000"/>
                  </a:schemeClr>
                </a:solidFill>
                <a:cs typeface="+mn-ea"/>
                <a:sym typeface="+mn-lt"/>
              </a:rPr>
              <a:t>您的内容打在这里，或者通过复制您的文本后，在此框中选择粘贴，并选择只保留文字。在此录入上述图表的综合描述说明，在此录入上述图表的综合描述说明您的内容打在这里，或者通过复制您的文本后，在此框中选择粘贴，并选择只保留文字。</a:t>
            </a:r>
            <a:endParaRPr lang="zh-CN" altLang="en-US" sz="1065">
              <a:solidFill>
                <a:schemeClr val="bg1">
                  <a:lumMod val="50000"/>
                </a:schemeClr>
              </a:solidFill>
              <a:cs typeface="+mn-ea"/>
              <a:sym typeface="+mn-lt"/>
            </a:endParaRPr>
          </a:p>
        </p:txBody>
      </p:sp>
      <p:grpSp>
        <p:nvGrpSpPr>
          <p:cNvPr id="15" name="组合 32"/>
          <p:cNvGrpSpPr/>
          <p:nvPr/>
        </p:nvGrpSpPr>
        <p:grpSpPr>
          <a:xfrm>
            <a:off x="7847465" y="4004363"/>
            <a:ext cx="3026393" cy="465011"/>
            <a:chOff x="3002037" y="1465798"/>
            <a:chExt cx="7067433" cy="369332"/>
          </a:xfrm>
          <a:solidFill>
            <a:schemeClr val="accent3"/>
          </a:solidFill>
          <a:effectLst/>
        </p:grpSpPr>
        <p:sp>
          <p:nvSpPr>
            <p:cNvPr id="34" name="矩形 33"/>
            <p:cNvSpPr/>
            <p:nvPr/>
          </p:nvSpPr>
          <p:spPr bwMode="auto">
            <a:xfrm>
              <a:off x="3002037" y="1465798"/>
              <a:ext cx="7067433" cy="369332"/>
            </a:xfrm>
            <a:prstGeom prst="rect">
              <a:avLst/>
            </a:prstGeom>
            <a:grpFill/>
            <a:ln w="38100" cap="flat" cmpd="sng" algn="ctr">
              <a:noFill/>
              <a:prstDash val="solid"/>
              <a:round/>
              <a:headEnd type="none" w="med" len="med"/>
              <a:tailEnd type="none" w="med" len="med"/>
            </a:ln>
            <a:effectLst/>
          </p:spPr>
          <p:txBody>
            <a:bodyPr vert="horz" wrap="square" lIns="162560" tIns="81280" rIns="162560" bIns="81280" numCol="1" rtlCol="0" anchor="t" anchorCtr="0" compatLnSpc="1"/>
            <a:lstStyle/>
            <a:p>
              <a:pPr algn="ctr" fontAlgn="base">
                <a:spcBef>
                  <a:spcPct val="0"/>
                </a:spcBef>
                <a:spcAft>
                  <a:spcPct val="0"/>
                </a:spcAft>
              </a:pPr>
              <a:endParaRPr lang="zh-CN" altLang="en-US" sz="1335">
                <a:cs typeface="+mn-ea"/>
                <a:sym typeface="+mn-lt"/>
              </a:endParaRPr>
            </a:p>
          </p:txBody>
        </p:sp>
        <p:sp>
          <p:nvSpPr>
            <p:cNvPr id="35" name="TextBox 4"/>
            <p:cNvSpPr txBox="1"/>
            <p:nvPr/>
          </p:nvSpPr>
          <p:spPr>
            <a:xfrm>
              <a:off x="3691436" y="1500686"/>
              <a:ext cx="5688629" cy="301540"/>
            </a:xfrm>
            <a:prstGeom prst="rect">
              <a:avLst/>
            </a:prstGeom>
            <a:grpFill/>
            <a:ln>
              <a:noFill/>
            </a:ln>
          </p:spPr>
          <p:txBody>
            <a:bodyPr wrap="square" rtlCol="0">
              <a:spAutoFit/>
            </a:bodyPr>
            <a:lstStyle/>
            <a:p>
              <a:pPr algn="ctr"/>
              <a:r>
                <a:rPr lang="zh-CN" altLang="en-US" sz="1865">
                  <a:solidFill>
                    <a:srgbClr val="F8F8F8"/>
                  </a:solidFill>
                  <a:cs typeface="+mn-ea"/>
                  <a:sym typeface="+mn-lt"/>
                </a:rPr>
                <a:t>单击此处添加标题</a:t>
              </a:r>
              <a:endParaRPr lang="zh-CN" altLang="en-US" sz="1865">
                <a:solidFill>
                  <a:srgbClr val="F8F8F8"/>
                </a:solidFill>
                <a:cs typeface="+mn-ea"/>
                <a:sym typeface="+mn-lt"/>
              </a:endParaRPr>
            </a:p>
          </p:txBody>
        </p:sp>
      </p:grpSp>
      <p:sp>
        <p:nvSpPr>
          <p:cNvPr id="36" name="TextBox 9"/>
          <p:cNvSpPr txBox="1"/>
          <p:nvPr/>
        </p:nvSpPr>
        <p:spPr>
          <a:xfrm>
            <a:off x="7847465" y="4568281"/>
            <a:ext cx="3026393" cy="1373074"/>
          </a:xfrm>
          <a:prstGeom prst="rect">
            <a:avLst/>
          </a:prstGeom>
          <a:noFill/>
        </p:spPr>
        <p:txBody>
          <a:bodyPr wrap="square" lIns="91447" tIns="45723" rIns="91447" bIns="45723" rtlCol="0">
            <a:spAutoFit/>
          </a:bodyPr>
          <a:lstStyle/>
          <a:p>
            <a:pPr algn="ctr">
              <a:lnSpc>
                <a:spcPct val="130000"/>
              </a:lnSpc>
            </a:pPr>
            <a:r>
              <a:rPr lang="zh-CN" altLang="en-US" sz="1065">
                <a:solidFill>
                  <a:schemeClr val="bg1">
                    <a:lumMod val="50000"/>
                  </a:schemeClr>
                </a:solidFill>
                <a:cs typeface="+mn-ea"/>
                <a:sym typeface="+mn-lt"/>
              </a:rPr>
              <a:t>您的内容打在这里，或者通过复制您的文本后，在此框中选择粘贴，并选择只保留文字。在此录入上述图表的综合描述说明，在此录入上述图表的综合描述说明您的内容打在这里，或者通过复制您的文本后，在此框中选择粘贴，并选择只保留文字。</a:t>
            </a:r>
            <a:endParaRPr lang="zh-CN" altLang="en-US" sz="1065">
              <a:solidFill>
                <a:schemeClr val="bg1">
                  <a:lumMod val="50000"/>
                </a:schemeClr>
              </a:solidFill>
              <a:cs typeface="+mn-ea"/>
              <a:sym typeface="+mn-lt"/>
            </a:endParaRPr>
          </a:p>
        </p:txBody>
      </p:sp>
      <p:pic>
        <p:nvPicPr>
          <p:cNvPr id="6" name="图片 5" descr="资源 71133"/>
          <p:cNvPicPr>
            <a:picLocks noChangeAspect="1"/>
          </p:cNvPicPr>
          <p:nvPr userDrawn="1"/>
        </p:nvPicPr>
        <p:blipFill>
          <a:blip r:embed="rId3"/>
          <a:stretch>
            <a:fillRect/>
          </a:stretch>
        </p:blipFill>
        <p:spPr>
          <a:xfrm>
            <a:off x="890905" y="659765"/>
            <a:ext cx="608965" cy="702945"/>
          </a:xfrm>
          <a:prstGeom prst="rect">
            <a:avLst/>
          </a:prstGeom>
        </p:spPr>
      </p:pic>
      <p:sp>
        <p:nvSpPr>
          <p:cNvPr id="7" name="文本框 6"/>
          <p:cNvSpPr txBox="1"/>
          <p:nvPr userDrawn="1"/>
        </p:nvSpPr>
        <p:spPr>
          <a:xfrm>
            <a:off x="1652210" y="838050"/>
            <a:ext cx="2934970" cy="464185"/>
          </a:xfrm>
          <a:prstGeom prst="rect">
            <a:avLst/>
          </a:prstGeom>
          <a:noFill/>
        </p:spPr>
        <p:txBody>
          <a:bodyPr wrap="none" lIns="96434" tIns="48217" rIns="96434" bIns="48217" rtlCol="0">
            <a:spAutoFit/>
          </a:bodyPr>
          <a:lstStyle/>
          <a:p>
            <a:pPr algn="ctr" defTabSz="963930"/>
            <a:r>
              <a:rPr lang="zh-CN" altLang="en-US" sz="2400">
                <a:solidFill>
                  <a:schemeClr val="tx1"/>
                </a:solidFill>
                <a:latin typeface="微软雅黑" panose="020b0503020204020204" charset="-122"/>
                <a:ea typeface="微软雅黑"/>
                <a:cs typeface="+mn-ea"/>
                <a:sym typeface="+mn-lt"/>
              </a:rPr>
              <a:t>请更改相关标题文字</a:t>
            </a:r>
            <a:endParaRPr lang="zh-CN" altLang="en-US" sz="2400">
              <a:solidFill>
                <a:schemeClr val="tx1"/>
              </a:solidFill>
              <a:latin typeface="微软雅黑" panose="020b0503020204020204" charset="-122"/>
              <a:ea typeface="微软雅黑"/>
              <a:cs typeface="+mn-ea"/>
              <a:sym typeface="+mn-lt"/>
            </a:endParaRPr>
          </a:p>
        </p:txBody>
      </p:sp>
    </p:spTree>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7"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7"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anim calcmode="lin" valueType="num">
                                      <p:cBhvr>
                                        <p:cTn id="14" dur="500" fill="hold"/>
                                        <p:tgtEl>
                                          <p:spTgt spid="4"/>
                                        </p:tgtEl>
                                        <p:attrNameLst>
                                          <p:attrName>ppt_x</p:attrName>
                                        </p:attrNameLst>
                                      </p:cBhvr>
                                      <p:tavLst>
                                        <p:tav tm="0">
                                          <p:val>
                                            <p:strVal val="#ppt_x"/>
                                          </p:val>
                                        </p:tav>
                                        <p:tav tm="100000">
                                          <p:val>
                                            <p:strVal val="#ppt_x"/>
                                          </p:val>
                                        </p:tav>
                                      </p:tavLst>
                                    </p:anim>
                                    <p:anim calcmode="lin" valueType="num">
                                      <p:cBhvr>
                                        <p:cTn id="15" dur="500" fill="hold"/>
                                        <p:tgtEl>
                                          <p:spTgt spid="4"/>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1000"/>
                            </p:stCondLst>
                            <p:childTnLst>
                              <p:par>
                                <p:cTn id="17" presetID="47"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anim calcmode="lin" valueType="num">
                                      <p:cBhvr>
                                        <p:cTn id="20" dur="500" fill="hold"/>
                                        <p:tgtEl>
                                          <p:spTgt spid="8"/>
                                        </p:tgtEl>
                                        <p:attrNameLst>
                                          <p:attrName>ppt_x</p:attrName>
                                        </p:attrNameLst>
                                      </p:cBhvr>
                                      <p:tavLst>
                                        <p:tav tm="0">
                                          <p:val>
                                            <p:strVal val="#ppt_x"/>
                                          </p:val>
                                        </p:tav>
                                        <p:tav tm="100000">
                                          <p:val>
                                            <p:strVal val="#ppt_x"/>
                                          </p:val>
                                        </p:tav>
                                      </p:tavLst>
                                    </p:anim>
                                    <p:anim calcmode="lin" valueType="num">
                                      <p:cBhvr>
                                        <p:cTn id="21" dur="500" fill="hold"/>
                                        <p:tgtEl>
                                          <p:spTgt spid="8"/>
                                        </p:tgtEl>
                                        <p:attrNameLst>
                                          <p:attrName>ppt_y</p:attrName>
                                        </p:attrNameLst>
                                      </p:cBhvr>
                                      <p:tavLst>
                                        <p:tav tm="0">
                                          <p:val>
                                            <p:strVal val="#ppt_y-.1"/>
                                          </p:val>
                                        </p:tav>
                                        <p:tav tm="100000">
                                          <p:val>
                                            <p:strVal val="#ppt_y"/>
                                          </p:val>
                                        </p:tav>
                                      </p:tavLst>
                                    </p:anim>
                                  </p:childTnLst>
                                </p:cTn>
                              </p:par>
                            </p:childTnLst>
                          </p:cTn>
                        </p:par>
                        <p:par>
                          <p:cTn id="22" fill="hold" nodeType="afterGroup">
                            <p:stCondLst>
                              <p:cond delay="1500"/>
                            </p:stCondLst>
                            <p:childTnLst>
                              <p:par>
                                <p:cTn id="23" presetID="22" presetClass="entr" presetSubtype="8" fill="hold"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left)">
                                      <p:cBhvr>
                                        <p:cTn id="25" dur="750"/>
                                        <p:tgtEl>
                                          <p:spTgt spid="10"/>
                                        </p:tgtEl>
                                      </p:cBhvr>
                                    </p:animEffect>
                                  </p:childTnLst>
                                </p:cTn>
                              </p:par>
                            </p:childTnLst>
                          </p:cTn>
                        </p:par>
                        <p:par>
                          <p:cTn id="26" fill="hold" nodeType="afterGroup">
                            <p:stCondLst>
                              <p:cond delay="2250"/>
                            </p:stCondLst>
                            <p:childTnLst>
                              <p:par>
                                <p:cTn id="27" presetID="12" presetClass="entr" presetSubtype="4" fill="hold" grpId="0" nodeType="afterEffect">
                                  <p:stCondLst>
                                    <p:cond delay="0"/>
                                  </p:stCondLst>
                                  <p:iterate type="lt">
                                    <p:tmPct val="5983"/>
                                  </p:iterate>
                                  <p:childTnLst>
                                    <p:set>
                                      <p:cBhvr>
                                        <p:cTn id="28" dur="1" fill="hold">
                                          <p:stCondLst>
                                            <p:cond delay="0"/>
                                          </p:stCondLst>
                                        </p:cTn>
                                        <p:tgtEl>
                                          <p:spTgt spid="28"/>
                                        </p:tgtEl>
                                        <p:attrNameLst>
                                          <p:attrName>style.visibility</p:attrName>
                                        </p:attrNameLst>
                                      </p:cBhvr>
                                      <p:to>
                                        <p:strVal val="visible"/>
                                      </p:to>
                                    </p:set>
                                    <p:anim calcmode="lin" valueType="num">
                                      <p:cBhvr additive="base">
                                        <p:cTn id="29" dur="250"/>
                                        <p:tgtEl>
                                          <p:spTgt spid="28"/>
                                        </p:tgtEl>
                                        <p:attrNameLst>
                                          <p:attrName>ppt_y</p:attrName>
                                        </p:attrNameLst>
                                      </p:cBhvr>
                                      <p:tavLst>
                                        <p:tav tm="0">
                                          <p:val>
                                            <p:strVal val="#ppt_y+#ppt_h*1.125000"/>
                                          </p:val>
                                        </p:tav>
                                        <p:tav tm="100000">
                                          <p:val>
                                            <p:strVal val="#ppt_y"/>
                                          </p:val>
                                        </p:tav>
                                      </p:tavLst>
                                    </p:anim>
                                    <p:animEffect transition="in" filter="wipe(up)">
                                      <p:cBhvr>
                                        <p:cTn id="30" dur="250"/>
                                        <p:tgtEl>
                                          <p:spTgt spid="28"/>
                                        </p:tgtEl>
                                      </p:cBhvr>
                                    </p:animEffect>
                                  </p:childTnLst>
                                </p:cTn>
                              </p:par>
                            </p:childTnLst>
                          </p:cTn>
                        </p:par>
                        <p:par>
                          <p:cTn id="31" fill="hold" nodeType="afterGroup">
                            <p:stCondLst>
                              <p:cond delay="2500"/>
                            </p:stCondLst>
                            <p:childTnLst>
                              <p:par>
                                <p:cTn id="32" presetID="22" presetClass="entr" presetSubtype="8" fill="hold"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wipe(left)">
                                      <p:cBhvr>
                                        <p:cTn id="34" dur="750"/>
                                        <p:tgtEl>
                                          <p:spTgt spid="11"/>
                                        </p:tgtEl>
                                      </p:cBhvr>
                                    </p:animEffect>
                                  </p:childTnLst>
                                </p:cTn>
                              </p:par>
                            </p:childTnLst>
                          </p:cTn>
                        </p:par>
                        <p:par>
                          <p:cTn id="35" fill="hold" nodeType="afterGroup">
                            <p:stCondLst>
                              <p:cond delay="3250"/>
                            </p:stCondLst>
                            <p:childTnLst>
                              <p:par>
                                <p:cTn id="36" presetID="12" presetClass="entr" presetSubtype="4" fill="hold" grpId="0" nodeType="afterEffect">
                                  <p:stCondLst>
                                    <p:cond delay="0"/>
                                  </p:stCondLst>
                                  <p:iterate type="lt">
                                    <p:tmPct val="5983"/>
                                  </p:iterate>
                                  <p:childTnLst>
                                    <p:set>
                                      <p:cBhvr>
                                        <p:cTn id="37" dur="1" fill="hold">
                                          <p:stCondLst>
                                            <p:cond delay="0"/>
                                          </p:stCondLst>
                                        </p:cTn>
                                        <p:tgtEl>
                                          <p:spTgt spid="32"/>
                                        </p:tgtEl>
                                        <p:attrNameLst>
                                          <p:attrName>style.visibility</p:attrName>
                                        </p:attrNameLst>
                                      </p:cBhvr>
                                      <p:to>
                                        <p:strVal val="visible"/>
                                      </p:to>
                                    </p:set>
                                    <p:anim calcmode="lin" valueType="num">
                                      <p:cBhvr additive="base">
                                        <p:cTn id="38" dur="250"/>
                                        <p:tgtEl>
                                          <p:spTgt spid="32"/>
                                        </p:tgtEl>
                                        <p:attrNameLst>
                                          <p:attrName>ppt_y</p:attrName>
                                        </p:attrNameLst>
                                      </p:cBhvr>
                                      <p:tavLst>
                                        <p:tav tm="0">
                                          <p:val>
                                            <p:strVal val="#ppt_y+#ppt_h*1.125000"/>
                                          </p:val>
                                        </p:tav>
                                        <p:tav tm="100000">
                                          <p:val>
                                            <p:strVal val="#ppt_y"/>
                                          </p:val>
                                        </p:tav>
                                      </p:tavLst>
                                    </p:anim>
                                    <p:animEffect transition="in" filter="wipe(up)">
                                      <p:cBhvr>
                                        <p:cTn id="39" dur="250"/>
                                        <p:tgtEl>
                                          <p:spTgt spid="32"/>
                                        </p:tgtEl>
                                      </p:cBhvr>
                                    </p:animEffect>
                                  </p:childTnLst>
                                </p:cTn>
                              </p:par>
                            </p:childTnLst>
                          </p:cTn>
                        </p:par>
                        <p:par>
                          <p:cTn id="40" fill="hold" nodeType="afterGroup">
                            <p:stCondLst>
                              <p:cond delay="3500"/>
                            </p:stCondLst>
                            <p:childTnLst>
                              <p:par>
                                <p:cTn id="41" presetID="22" presetClass="entr" presetSubtype="8" fill="hold" nodeType="after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wipe(left)">
                                      <p:cBhvr>
                                        <p:cTn id="43" dur="750"/>
                                        <p:tgtEl>
                                          <p:spTgt spid="15"/>
                                        </p:tgtEl>
                                      </p:cBhvr>
                                    </p:animEffect>
                                  </p:childTnLst>
                                </p:cTn>
                              </p:par>
                            </p:childTnLst>
                          </p:cTn>
                        </p:par>
                        <p:par>
                          <p:cTn id="44" fill="hold" nodeType="afterGroup">
                            <p:stCondLst>
                              <p:cond delay="4250"/>
                            </p:stCondLst>
                            <p:childTnLst>
                              <p:par>
                                <p:cTn id="45" presetID="12" presetClass="entr" presetSubtype="4" fill="hold" grpId="0" nodeType="afterEffect">
                                  <p:stCondLst>
                                    <p:cond delay="0"/>
                                  </p:stCondLst>
                                  <p:iterate type="lt">
                                    <p:tmPct val="5983"/>
                                  </p:iterate>
                                  <p:childTnLst>
                                    <p:set>
                                      <p:cBhvr>
                                        <p:cTn id="46" dur="1" fill="hold">
                                          <p:stCondLst>
                                            <p:cond delay="0"/>
                                          </p:stCondLst>
                                        </p:cTn>
                                        <p:tgtEl>
                                          <p:spTgt spid="36"/>
                                        </p:tgtEl>
                                        <p:attrNameLst>
                                          <p:attrName>style.visibility</p:attrName>
                                        </p:attrNameLst>
                                      </p:cBhvr>
                                      <p:to>
                                        <p:strVal val="visible"/>
                                      </p:to>
                                    </p:set>
                                    <p:anim calcmode="lin" valueType="num">
                                      <p:cBhvr additive="base">
                                        <p:cTn id="47" dur="250"/>
                                        <p:tgtEl>
                                          <p:spTgt spid="36"/>
                                        </p:tgtEl>
                                        <p:attrNameLst>
                                          <p:attrName>ppt_y</p:attrName>
                                        </p:attrNameLst>
                                      </p:cBhvr>
                                      <p:tavLst>
                                        <p:tav tm="0">
                                          <p:val>
                                            <p:strVal val="#ppt_y+#ppt_h*1.125000"/>
                                          </p:val>
                                        </p:tav>
                                        <p:tav tm="100000">
                                          <p:val>
                                            <p:strVal val="#ppt_y"/>
                                          </p:val>
                                        </p:tav>
                                      </p:tavLst>
                                    </p:anim>
                                    <p:animEffect transition="in" filter="wipe(up)">
                                      <p:cBhvr>
                                        <p:cTn id="48" dur="25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2" grpId="0"/>
      <p:bldP spid="36"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Freeform 3"/>
          <p:cNvSpPr/>
          <p:nvPr/>
        </p:nvSpPr>
        <p:spPr bwMode="auto">
          <a:xfrm>
            <a:off x="7855081" y="4777301"/>
            <a:ext cx="563801" cy="563800"/>
          </a:xfrm>
          <a:custGeom>
            <a:gdLst>
              <a:gd name="connsiteX0" fmla="*/ 317501 w 649288"/>
              <a:gd name="connsiteY0" fmla="*/ 0 h 649287"/>
              <a:gd name="connsiteX1" fmla="*/ 393701 w 649288"/>
              <a:gd name="connsiteY1" fmla="*/ 7937 h 649287"/>
              <a:gd name="connsiteX2" fmla="*/ 412730 w 649288"/>
              <a:gd name="connsiteY2" fmla="*/ 94070 h 649287"/>
              <a:gd name="connsiteX3" fmla="*/ 432413 w 649288"/>
              <a:gd name="connsiteY3" fmla="*/ 101205 h 649287"/>
              <a:gd name="connsiteX4" fmla="*/ 464868 w 649288"/>
              <a:gd name="connsiteY4" fmla="*/ 120995 h 649287"/>
              <a:gd name="connsiteX5" fmla="*/ 546101 w 649288"/>
              <a:gd name="connsiteY5" fmla="*/ 87313 h 649287"/>
              <a:gd name="connsiteX6" fmla="*/ 595313 w 649288"/>
              <a:gd name="connsiteY6" fmla="*/ 147638 h 649287"/>
              <a:gd name="connsiteX7" fmla="*/ 548746 w 649288"/>
              <a:gd name="connsiteY7" fmla="*/ 220957 h 649287"/>
              <a:gd name="connsiteX8" fmla="*/ 557723 w 649288"/>
              <a:gd name="connsiteY8" fmla="*/ 239746 h 649287"/>
              <a:gd name="connsiteX9" fmla="*/ 565985 w 649288"/>
              <a:gd name="connsiteY9" fmla="*/ 279785 h 649287"/>
              <a:gd name="connsiteX10" fmla="*/ 649288 w 649288"/>
              <a:gd name="connsiteY10" fmla="*/ 314325 h 649287"/>
              <a:gd name="connsiteX11" fmla="*/ 642938 w 649288"/>
              <a:gd name="connsiteY11" fmla="*/ 390525 h 649287"/>
              <a:gd name="connsiteX12" fmla="*/ 554781 w 649288"/>
              <a:gd name="connsiteY12" fmla="*/ 409778 h 649287"/>
              <a:gd name="connsiteX13" fmla="*/ 542320 w 649288"/>
              <a:gd name="connsiteY13" fmla="*/ 441665 h 649287"/>
              <a:gd name="connsiteX14" fmla="*/ 525918 w 649288"/>
              <a:gd name="connsiteY14" fmla="*/ 464554 h 649287"/>
              <a:gd name="connsiteX15" fmla="*/ 560388 w 649288"/>
              <a:gd name="connsiteY15" fmla="*/ 547688 h 649287"/>
              <a:gd name="connsiteX16" fmla="*/ 500063 w 649288"/>
              <a:gd name="connsiteY16" fmla="*/ 596900 h 649287"/>
              <a:gd name="connsiteX17" fmla="*/ 424832 w 649288"/>
              <a:gd name="connsiteY17" fmla="*/ 548101 h 649287"/>
              <a:gd name="connsiteX18" fmla="*/ 408777 w 649288"/>
              <a:gd name="connsiteY18" fmla="*/ 556207 h 649287"/>
              <a:gd name="connsiteX19" fmla="*/ 367585 w 649288"/>
              <a:gd name="connsiteY19" fmla="*/ 566783 h 649287"/>
              <a:gd name="connsiteX20" fmla="*/ 333376 w 649288"/>
              <a:gd name="connsiteY20" fmla="*/ 649287 h 649287"/>
              <a:gd name="connsiteX21" fmla="*/ 255588 w 649288"/>
              <a:gd name="connsiteY21" fmla="*/ 641350 h 649287"/>
              <a:gd name="connsiteX22" fmla="*/ 237123 w 649288"/>
              <a:gd name="connsiteY22" fmla="*/ 553129 h 649287"/>
              <a:gd name="connsiteX23" fmla="*/ 205664 w 649288"/>
              <a:gd name="connsiteY23" fmla="*/ 540895 h 649287"/>
              <a:gd name="connsiteX24" fmla="*/ 184716 w 649288"/>
              <a:gd name="connsiteY24" fmla="*/ 525926 h 649287"/>
              <a:gd name="connsiteX25" fmla="*/ 101601 w 649288"/>
              <a:gd name="connsiteY25" fmla="*/ 560388 h 649287"/>
              <a:gd name="connsiteX26" fmla="*/ 52388 w 649288"/>
              <a:gd name="connsiteY26" fmla="*/ 500063 h 649287"/>
              <a:gd name="connsiteX27" fmla="*/ 100490 w 649288"/>
              <a:gd name="connsiteY27" fmla="*/ 425907 h 649287"/>
              <a:gd name="connsiteX28" fmla="*/ 91334 w 649288"/>
              <a:gd name="connsiteY28" fmla="*/ 407740 h 649287"/>
              <a:gd name="connsiteX29" fmla="*/ 80918 w 649288"/>
              <a:gd name="connsiteY29" fmla="*/ 366926 h 649287"/>
              <a:gd name="connsiteX30" fmla="*/ 0 w 649288"/>
              <a:gd name="connsiteY30" fmla="*/ 333375 h 649287"/>
              <a:gd name="connsiteX31" fmla="*/ 7937 w 649288"/>
              <a:gd name="connsiteY31" fmla="*/ 255588 h 649287"/>
              <a:gd name="connsiteX32" fmla="*/ 94980 w 649288"/>
              <a:gd name="connsiteY32" fmla="*/ 236357 h 649287"/>
              <a:gd name="connsiteX33" fmla="*/ 108451 w 649288"/>
              <a:gd name="connsiteY33" fmla="*/ 202540 h 649287"/>
              <a:gd name="connsiteX34" fmla="*/ 123332 w 649288"/>
              <a:gd name="connsiteY34" fmla="*/ 182620 h 649287"/>
              <a:gd name="connsiteX35" fmla="*/ 90488 w 649288"/>
              <a:gd name="connsiteY35" fmla="*/ 100013 h 649287"/>
              <a:gd name="connsiteX36" fmla="*/ 149226 w 649288"/>
              <a:gd name="connsiteY36" fmla="*/ 50800 h 649287"/>
              <a:gd name="connsiteX37" fmla="*/ 225205 w 649288"/>
              <a:gd name="connsiteY37" fmla="*/ 99427 h 649287"/>
              <a:gd name="connsiteX38" fmla="*/ 251847 w 649288"/>
              <a:gd name="connsiteY38" fmla="*/ 87446 h 649287"/>
              <a:gd name="connsiteX39" fmla="*/ 281793 w 649288"/>
              <a:gd name="connsiteY39" fmla="*/ 83658 h 649287"/>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49288" h="649287">
                <a:moveTo>
                  <a:pt x="317501" y="0"/>
                </a:moveTo>
                <a:lnTo>
                  <a:pt x="393701" y="7937"/>
                </a:lnTo>
                <a:lnTo>
                  <a:pt x="412730" y="94070"/>
                </a:lnTo>
                <a:lnTo>
                  <a:pt x="432413" y="101205"/>
                </a:lnTo>
                <a:lnTo>
                  <a:pt x="464868" y="120995"/>
                </a:lnTo>
                <a:lnTo>
                  <a:pt x="546101" y="87313"/>
                </a:lnTo>
                <a:lnTo>
                  <a:pt x="595313" y="147638"/>
                </a:lnTo>
                <a:lnTo>
                  <a:pt x="548746" y="220957"/>
                </a:lnTo>
                <a:lnTo>
                  <a:pt x="557723" y="239746"/>
                </a:lnTo>
                <a:lnTo>
                  <a:pt x="565985" y="279785"/>
                </a:lnTo>
                <a:lnTo>
                  <a:pt x="649288" y="314325"/>
                </a:lnTo>
                <a:lnTo>
                  <a:pt x="642938" y="390525"/>
                </a:lnTo>
                <a:lnTo>
                  <a:pt x="554781" y="409778"/>
                </a:lnTo>
                <a:lnTo>
                  <a:pt x="542320" y="441665"/>
                </a:lnTo>
                <a:lnTo>
                  <a:pt x="525918" y="464554"/>
                </a:lnTo>
                <a:lnTo>
                  <a:pt x="560388" y="547688"/>
                </a:lnTo>
                <a:lnTo>
                  <a:pt x="500063" y="596900"/>
                </a:lnTo>
                <a:lnTo>
                  <a:pt x="424832" y="548101"/>
                </a:lnTo>
                <a:lnTo>
                  <a:pt x="408777" y="556207"/>
                </a:lnTo>
                <a:lnTo>
                  <a:pt x="367585" y="566783"/>
                </a:lnTo>
                <a:lnTo>
                  <a:pt x="333376" y="649287"/>
                </a:lnTo>
                <a:lnTo>
                  <a:pt x="255588" y="641350"/>
                </a:lnTo>
                <a:lnTo>
                  <a:pt x="237123" y="553129"/>
                </a:lnTo>
                <a:lnTo>
                  <a:pt x="205664" y="540895"/>
                </a:lnTo>
                <a:lnTo>
                  <a:pt x="184716" y="525926"/>
                </a:lnTo>
                <a:lnTo>
                  <a:pt x="101601" y="560388"/>
                </a:lnTo>
                <a:lnTo>
                  <a:pt x="52388" y="500063"/>
                </a:lnTo>
                <a:lnTo>
                  <a:pt x="100490" y="425907"/>
                </a:lnTo>
                <a:lnTo>
                  <a:pt x="91334" y="407740"/>
                </a:lnTo>
                <a:lnTo>
                  <a:pt x="80918" y="366926"/>
                </a:lnTo>
                <a:lnTo>
                  <a:pt x="0" y="333375"/>
                </a:lnTo>
                <a:lnTo>
                  <a:pt x="7937" y="255588"/>
                </a:lnTo>
                <a:lnTo>
                  <a:pt x="94980" y="236357"/>
                </a:lnTo>
                <a:lnTo>
                  <a:pt x="108451" y="202540"/>
                </a:lnTo>
                <a:lnTo>
                  <a:pt x="123332" y="182620"/>
                </a:lnTo>
                <a:lnTo>
                  <a:pt x="90488" y="100013"/>
                </a:lnTo>
                <a:lnTo>
                  <a:pt x="149226" y="50800"/>
                </a:lnTo>
                <a:lnTo>
                  <a:pt x="225205" y="99427"/>
                </a:lnTo>
                <a:lnTo>
                  <a:pt x="251847" y="87446"/>
                </a:lnTo>
                <a:lnTo>
                  <a:pt x="281793" y="83658"/>
                </a:lnTo>
                <a:close/>
              </a:path>
            </a:pathLst>
          </a:custGeom>
          <a:solidFill>
            <a:schemeClr val="accent2"/>
          </a:solidFill>
          <a:ln>
            <a:noFill/>
          </a:ln>
        </p:spPr>
        <p:txBody>
          <a:bodyPr vert="horz" wrap="square" lIns="79400" tIns="39700" rIns="79400" bIns="39700" numCol="1" anchor="t" anchorCtr="0" compatLnSpc="1">
            <a:noAutofit/>
          </a:bodyPr>
          <a:lstStyle/>
          <a:p>
            <a:pPr algn="just">
              <a:lnSpc>
                <a:spcPct val="120000"/>
              </a:lnSpc>
            </a:pPr>
            <a:endParaRPr lang="en-US" sz="855">
              <a:cs typeface="+mn-ea"/>
              <a:sym typeface="+mn-lt"/>
            </a:endParaRPr>
          </a:p>
        </p:txBody>
      </p:sp>
      <p:sp>
        <p:nvSpPr>
          <p:cNvPr id="5" name="Freeform 4"/>
          <p:cNvSpPr/>
          <p:nvPr/>
        </p:nvSpPr>
        <p:spPr bwMode="auto">
          <a:xfrm>
            <a:off x="7300930" y="4118384"/>
            <a:ext cx="867068" cy="865688"/>
          </a:xfrm>
          <a:custGeom>
            <a:gdLst>
              <a:gd name="connsiteX0" fmla="*/ 414337 w 998538"/>
              <a:gd name="connsiteY0" fmla="*/ 0 h 996950"/>
              <a:gd name="connsiteX1" fmla="*/ 479337 w 998538"/>
              <a:gd name="connsiteY1" fmla="*/ 109032 h 996950"/>
              <a:gd name="connsiteX2" fmla="*/ 546972 w 998538"/>
              <a:gd name="connsiteY2" fmla="*/ 110548 h 996950"/>
              <a:gd name="connsiteX3" fmla="*/ 620653 w 998538"/>
              <a:gd name="connsiteY3" fmla="*/ 127113 h 996950"/>
              <a:gd name="connsiteX4" fmla="*/ 711201 w 998538"/>
              <a:gd name="connsiteY4" fmla="*/ 39688 h 996950"/>
              <a:gd name="connsiteX5" fmla="*/ 792163 w 998538"/>
              <a:gd name="connsiteY5" fmla="*/ 87313 h 996950"/>
              <a:gd name="connsiteX6" fmla="*/ 760994 w 998538"/>
              <a:gd name="connsiteY6" fmla="*/ 208872 h 996950"/>
              <a:gd name="connsiteX7" fmla="*/ 805799 w 998538"/>
              <a:gd name="connsiteY7" fmla="*/ 254804 h 996950"/>
              <a:gd name="connsiteX8" fmla="*/ 838031 w 998538"/>
              <a:gd name="connsiteY8" fmla="*/ 301428 h 996950"/>
              <a:gd name="connsiteX9" fmla="*/ 847795 w 998538"/>
              <a:gd name="connsiteY9" fmla="*/ 321218 h 996950"/>
              <a:gd name="connsiteX10" fmla="*/ 973138 w 998538"/>
              <a:gd name="connsiteY10" fmla="*/ 322263 h 996950"/>
              <a:gd name="connsiteX11" fmla="*/ 998538 w 998538"/>
              <a:gd name="connsiteY11" fmla="*/ 414338 h 996950"/>
              <a:gd name="connsiteX12" fmla="*/ 890497 w 998538"/>
              <a:gd name="connsiteY12" fmla="*/ 478747 h 996950"/>
              <a:gd name="connsiteX13" fmla="*/ 890774 w 998538"/>
              <a:gd name="connsiteY13" fmla="*/ 527148 h 996950"/>
              <a:gd name="connsiteX14" fmla="*/ 882299 w 998538"/>
              <a:gd name="connsiteY14" fmla="*/ 584940 h 996950"/>
              <a:gd name="connsiteX15" fmla="*/ 871815 w 998538"/>
              <a:gd name="connsiteY15" fmla="*/ 619468 h 996950"/>
              <a:gd name="connsiteX16" fmla="*/ 958851 w 998538"/>
              <a:gd name="connsiteY16" fmla="*/ 709612 h 996950"/>
              <a:gd name="connsiteX17" fmla="*/ 911226 w 998538"/>
              <a:gd name="connsiteY17" fmla="*/ 792162 h 996950"/>
              <a:gd name="connsiteX18" fmla="*/ 787774 w 998538"/>
              <a:gd name="connsiteY18" fmla="*/ 760508 h 996950"/>
              <a:gd name="connsiteX19" fmla="*/ 772513 w 998538"/>
              <a:gd name="connsiteY19" fmla="*/ 780248 h 996950"/>
              <a:gd name="connsiteX20" fmla="*/ 680686 w 998538"/>
              <a:gd name="connsiteY20" fmla="*/ 846352 h 996950"/>
              <a:gd name="connsiteX21" fmla="*/ 677312 w 998538"/>
              <a:gd name="connsiteY21" fmla="*/ 847695 h 996950"/>
              <a:gd name="connsiteX22" fmla="*/ 676276 w 998538"/>
              <a:gd name="connsiteY22" fmla="*/ 973138 h 996950"/>
              <a:gd name="connsiteX23" fmla="*/ 584201 w 998538"/>
              <a:gd name="connsiteY23" fmla="*/ 996950 h 996950"/>
              <a:gd name="connsiteX24" fmla="*/ 519821 w 998538"/>
              <a:gd name="connsiteY24" fmla="*/ 888959 h 996950"/>
              <a:gd name="connsiteX25" fmla="*/ 470892 w 998538"/>
              <a:gd name="connsiteY25" fmla="*/ 889254 h 996950"/>
              <a:gd name="connsiteX26" fmla="*/ 379143 w 998538"/>
              <a:gd name="connsiteY26" fmla="*/ 870730 h 996950"/>
              <a:gd name="connsiteX27" fmla="*/ 288925 w 998538"/>
              <a:gd name="connsiteY27" fmla="*/ 958850 h 996950"/>
              <a:gd name="connsiteX28" fmla="*/ 206375 w 998538"/>
              <a:gd name="connsiteY28" fmla="*/ 911225 h 996950"/>
              <a:gd name="connsiteX29" fmla="*/ 237029 w 998538"/>
              <a:gd name="connsiteY29" fmla="*/ 786493 h 996950"/>
              <a:gd name="connsiteX30" fmla="*/ 207771 w 998538"/>
              <a:gd name="connsiteY30" fmla="*/ 761387 h 996950"/>
              <a:gd name="connsiteX31" fmla="*/ 151139 w 998538"/>
              <a:gd name="connsiteY31" fmla="*/ 680106 h 996950"/>
              <a:gd name="connsiteX32" fmla="*/ 149800 w 998538"/>
              <a:gd name="connsiteY32" fmla="*/ 676770 h 996950"/>
              <a:gd name="connsiteX33" fmla="*/ 23812 w 998538"/>
              <a:gd name="connsiteY33" fmla="*/ 674687 h 996950"/>
              <a:gd name="connsiteX34" fmla="*/ 0 w 998538"/>
              <a:gd name="connsiteY34" fmla="*/ 582612 h 996950"/>
              <a:gd name="connsiteX35" fmla="*/ 108043 w 998538"/>
              <a:gd name="connsiteY35" fmla="*/ 519241 h 996950"/>
              <a:gd name="connsiteX36" fmla="*/ 107765 w 998538"/>
              <a:gd name="connsiteY36" fmla="*/ 470735 h 996950"/>
              <a:gd name="connsiteX37" fmla="*/ 126816 w 998538"/>
              <a:gd name="connsiteY37" fmla="*/ 377577 h 996950"/>
              <a:gd name="connsiteX38" fmla="*/ 39688 w 998538"/>
              <a:gd name="connsiteY38" fmla="*/ 287338 h 996950"/>
              <a:gd name="connsiteX39" fmla="*/ 87313 w 998538"/>
              <a:gd name="connsiteY39" fmla="*/ 206375 h 996950"/>
              <a:gd name="connsiteX40" fmla="*/ 210783 w 998538"/>
              <a:gd name="connsiteY40" fmla="*/ 238034 h 996950"/>
              <a:gd name="connsiteX41" fmla="*/ 236348 w 998538"/>
              <a:gd name="connsiteY41" fmla="*/ 208415 h 996950"/>
              <a:gd name="connsiteX42" fmla="*/ 317853 w 998538"/>
              <a:gd name="connsiteY42" fmla="*/ 151801 h 996950"/>
              <a:gd name="connsiteX43" fmla="*/ 321216 w 998538"/>
              <a:gd name="connsiteY43" fmla="*/ 150452 h 996950"/>
              <a:gd name="connsiteX44" fmla="*/ 322262 w 998538"/>
              <a:gd name="connsiteY44" fmla="*/ 23812 h 99695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998538" h="996950">
                <a:moveTo>
                  <a:pt x="414337" y="0"/>
                </a:moveTo>
                <a:lnTo>
                  <a:pt x="479337" y="109032"/>
                </a:lnTo>
                <a:lnTo>
                  <a:pt x="546972" y="110548"/>
                </a:lnTo>
                <a:lnTo>
                  <a:pt x="620653" y="127113"/>
                </a:lnTo>
                <a:lnTo>
                  <a:pt x="711201" y="39688"/>
                </a:lnTo>
                <a:lnTo>
                  <a:pt x="792163" y="87313"/>
                </a:lnTo>
                <a:lnTo>
                  <a:pt x="760994" y="208872"/>
                </a:lnTo>
                <a:lnTo>
                  <a:pt x="805799" y="254804"/>
                </a:lnTo>
                <a:cubicBezTo>
                  <a:pt x="817614" y="269493"/>
                  <a:pt x="828398" y="285067"/>
                  <a:pt x="838031" y="301428"/>
                </a:cubicBezTo>
                <a:lnTo>
                  <a:pt x="847795" y="321218"/>
                </a:lnTo>
                <a:lnTo>
                  <a:pt x="973138" y="322263"/>
                </a:lnTo>
                <a:lnTo>
                  <a:pt x="998538" y="414338"/>
                </a:lnTo>
                <a:lnTo>
                  <a:pt x="890497" y="478747"/>
                </a:lnTo>
                <a:lnTo>
                  <a:pt x="890774" y="527148"/>
                </a:lnTo>
                <a:cubicBezTo>
                  <a:pt x="889384" y="546811"/>
                  <a:pt x="886525" y="566115"/>
                  <a:pt x="882299" y="584940"/>
                </a:cubicBezTo>
                <a:lnTo>
                  <a:pt x="871815" y="619468"/>
                </a:lnTo>
                <a:lnTo>
                  <a:pt x="958851" y="709612"/>
                </a:lnTo>
                <a:lnTo>
                  <a:pt x="911226" y="792162"/>
                </a:lnTo>
                <a:lnTo>
                  <a:pt x="787774" y="760508"/>
                </a:lnTo>
                <a:lnTo>
                  <a:pt x="772513" y="780248"/>
                </a:lnTo>
                <a:cubicBezTo>
                  <a:pt x="745462" y="806425"/>
                  <a:pt x="714580" y="828779"/>
                  <a:pt x="680686" y="846352"/>
                </a:cubicBezTo>
                <a:lnTo>
                  <a:pt x="677312" y="847695"/>
                </a:lnTo>
                <a:lnTo>
                  <a:pt x="676276" y="973138"/>
                </a:lnTo>
                <a:lnTo>
                  <a:pt x="584201" y="996950"/>
                </a:lnTo>
                <a:lnTo>
                  <a:pt x="519821" y="888959"/>
                </a:lnTo>
                <a:lnTo>
                  <a:pt x="470892" y="889254"/>
                </a:lnTo>
                <a:lnTo>
                  <a:pt x="379143" y="870730"/>
                </a:lnTo>
                <a:lnTo>
                  <a:pt x="288925" y="958850"/>
                </a:lnTo>
                <a:lnTo>
                  <a:pt x="206375" y="911225"/>
                </a:lnTo>
                <a:lnTo>
                  <a:pt x="237029" y="786493"/>
                </a:lnTo>
                <a:lnTo>
                  <a:pt x="207771" y="761387"/>
                </a:lnTo>
                <a:cubicBezTo>
                  <a:pt x="185674" y="736979"/>
                  <a:pt x="166586" y="709707"/>
                  <a:pt x="151139" y="680106"/>
                </a:cubicBezTo>
                <a:lnTo>
                  <a:pt x="149800" y="676770"/>
                </a:lnTo>
                <a:lnTo>
                  <a:pt x="23812" y="674687"/>
                </a:lnTo>
                <a:lnTo>
                  <a:pt x="0" y="582612"/>
                </a:lnTo>
                <a:lnTo>
                  <a:pt x="108043" y="519241"/>
                </a:lnTo>
                <a:lnTo>
                  <a:pt x="107765" y="470735"/>
                </a:lnTo>
                <a:lnTo>
                  <a:pt x="126816" y="377577"/>
                </a:lnTo>
                <a:lnTo>
                  <a:pt x="39688" y="287338"/>
                </a:lnTo>
                <a:lnTo>
                  <a:pt x="87313" y="206375"/>
                </a:lnTo>
                <a:lnTo>
                  <a:pt x="210783" y="238034"/>
                </a:lnTo>
                <a:lnTo>
                  <a:pt x="236348" y="208415"/>
                </a:lnTo>
                <a:cubicBezTo>
                  <a:pt x="260844" y="186335"/>
                  <a:pt x="288196" y="167250"/>
                  <a:pt x="317853" y="151801"/>
                </a:cubicBezTo>
                <a:lnTo>
                  <a:pt x="321216" y="150452"/>
                </a:lnTo>
                <a:lnTo>
                  <a:pt x="322262" y="23812"/>
                </a:lnTo>
                <a:close/>
              </a:path>
            </a:pathLst>
          </a:custGeom>
          <a:solidFill>
            <a:schemeClr val="accent1"/>
          </a:solidFill>
          <a:ln>
            <a:noFill/>
          </a:ln>
        </p:spPr>
        <p:txBody>
          <a:bodyPr vert="horz" wrap="square" lIns="79400" tIns="39700" rIns="79400" bIns="39700" numCol="1" anchor="t" anchorCtr="0" compatLnSpc="1">
            <a:noAutofit/>
          </a:bodyPr>
          <a:lstStyle/>
          <a:p>
            <a:pPr algn="just">
              <a:lnSpc>
                <a:spcPct val="120000"/>
              </a:lnSpc>
            </a:pPr>
            <a:endParaRPr lang="en-US" sz="855">
              <a:cs typeface="+mn-ea"/>
              <a:sym typeface="+mn-lt"/>
            </a:endParaRPr>
          </a:p>
        </p:txBody>
      </p:sp>
      <p:sp>
        <p:nvSpPr>
          <p:cNvPr id="6" name="Freeform 5"/>
          <p:cNvSpPr/>
          <p:nvPr/>
        </p:nvSpPr>
        <p:spPr bwMode="auto">
          <a:xfrm>
            <a:off x="6370453" y="2133362"/>
            <a:ext cx="1406056" cy="1404677"/>
          </a:xfrm>
          <a:custGeom>
            <a:gdLst>
              <a:gd name="connsiteX0" fmla="*/ 847725 w 1619250"/>
              <a:gd name="connsiteY0" fmla="*/ 0 h 1617662"/>
              <a:gd name="connsiteX1" fmla="*/ 949326 w 1619250"/>
              <a:gd name="connsiteY1" fmla="*/ 11113 h 1617662"/>
              <a:gd name="connsiteX2" fmla="*/ 970985 w 1619250"/>
              <a:gd name="connsiteY2" fmla="*/ 154479 h 1617662"/>
              <a:gd name="connsiteX3" fmla="*/ 1020676 w 1619250"/>
              <a:gd name="connsiteY3" fmla="*/ 165666 h 1617662"/>
              <a:gd name="connsiteX4" fmla="*/ 1059385 w 1619250"/>
              <a:gd name="connsiteY4" fmla="*/ 182405 h 1617662"/>
              <a:gd name="connsiteX5" fmla="*/ 1158875 w 1619250"/>
              <a:gd name="connsiteY5" fmla="*/ 77787 h 1617662"/>
              <a:gd name="connsiteX6" fmla="*/ 1249362 w 1619250"/>
              <a:gd name="connsiteY6" fmla="*/ 128587 h 1617662"/>
              <a:gd name="connsiteX7" fmla="*/ 1212628 w 1619250"/>
              <a:gd name="connsiteY7" fmla="*/ 267361 h 1617662"/>
              <a:gd name="connsiteX8" fmla="*/ 1233852 w 1619250"/>
              <a:gd name="connsiteY8" fmla="*/ 281489 h 1617662"/>
              <a:gd name="connsiteX9" fmla="*/ 1276002 w 1619250"/>
              <a:gd name="connsiteY9" fmla="*/ 322146 h 1617662"/>
              <a:gd name="connsiteX10" fmla="*/ 1409700 w 1619250"/>
              <a:gd name="connsiteY10" fmla="*/ 263525 h 1617662"/>
              <a:gd name="connsiteX11" fmla="*/ 1473200 w 1619250"/>
              <a:gd name="connsiteY11" fmla="*/ 344488 h 1617662"/>
              <a:gd name="connsiteX12" fmla="*/ 1387587 w 1619250"/>
              <a:gd name="connsiteY12" fmla="*/ 458303 h 1617662"/>
              <a:gd name="connsiteX13" fmla="*/ 1394228 w 1619250"/>
              <a:gd name="connsiteY13" fmla="*/ 467599 h 1617662"/>
              <a:gd name="connsiteX14" fmla="*/ 1431944 w 1619250"/>
              <a:gd name="connsiteY14" fmla="*/ 542726 h 1617662"/>
              <a:gd name="connsiteX15" fmla="*/ 1574800 w 1619250"/>
              <a:gd name="connsiteY15" fmla="*/ 539750 h 1617662"/>
              <a:gd name="connsiteX16" fmla="*/ 1603375 w 1619250"/>
              <a:gd name="connsiteY16" fmla="*/ 638175 h 1617662"/>
              <a:gd name="connsiteX17" fmla="*/ 1477160 w 1619250"/>
              <a:gd name="connsiteY17" fmla="*/ 710875 h 1617662"/>
              <a:gd name="connsiteX18" fmla="*/ 1483169 w 1619250"/>
              <a:gd name="connsiteY18" fmla="*/ 742768 h 1617662"/>
              <a:gd name="connsiteX19" fmla="*/ 1485310 w 1619250"/>
              <a:gd name="connsiteY19" fmla="*/ 795975 h 1617662"/>
              <a:gd name="connsiteX20" fmla="*/ 1619250 w 1619250"/>
              <a:gd name="connsiteY20" fmla="*/ 847724 h 1617662"/>
              <a:gd name="connsiteX21" fmla="*/ 1606550 w 1619250"/>
              <a:gd name="connsiteY21" fmla="*/ 949324 h 1617662"/>
              <a:gd name="connsiteX22" fmla="*/ 1466784 w 1619250"/>
              <a:gd name="connsiteY22" fmla="*/ 969434 h 1617662"/>
              <a:gd name="connsiteX23" fmla="*/ 1466709 w 1619250"/>
              <a:gd name="connsiteY23" fmla="*/ 969830 h 1617662"/>
              <a:gd name="connsiteX24" fmla="*/ 1444759 w 1619250"/>
              <a:gd name="connsiteY24" fmla="*/ 1041504 h 1617662"/>
              <a:gd name="connsiteX25" fmla="*/ 1436556 w 1619250"/>
              <a:gd name="connsiteY25" fmla="*/ 1059607 h 1617662"/>
              <a:gd name="connsiteX26" fmla="*/ 1539875 w 1619250"/>
              <a:gd name="connsiteY26" fmla="*/ 1158875 h 1617662"/>
              <a:gd name="connsiteX27" fmla="*/ 1490663 w 1619250"/>
              <a:gd name="connsiteY27" fmla="*/ 1247775 h 1617662"/>
              <a:gd name="connsiteX28" fmla="*/ 1352092 w 1619250"/>
              <a:gd name="connsiteY28" fmla="*/ 1212374 h 1617662"/>
              <a:gd name="connsiteX29" fmla="*/ 1349843 w 1619250"/>
              <a:gd name="connsiteY29" fmla="*/ 1215872 h 1617662"/>
              <a:gd name="connsiteX30" fmla="*/ 1294635 w 1619250"/>
              <a:gd name="connsiteY30" fmla="*/ 1274490 h 1617662"/>
              <a:gd name="connsiteX31" fmla="*/ 1354138 w 1619250"/>
              <a:gd name="connsiteY31" fmla="*/ 1408112 h 1617662"/>
              <a:gd name="connsiteX32" fmla="*/ 1273176 w 1619250"/>
              <a:gd name="connsiteY32" fmla="*/ 1473199 h 1617662"/>
              <a:gd name="connsiteX33" fmla="*/ 1157217 w 1619250"/>
              <a:gd name="connsiteY33" fmla="*/ 1385195 h 1617662"/>
              <a:gd name="connsiteX34" fmla="*/ 1120350 w 1619250"/>
              <a:gd name="connsiteY34" fmla="*/ 1409895 h 1617662"/>
              <a:gd name="connsiteX35" fmla="*/ 1075411 w 1619250"/>
              <a:gd name="connsiteY35" fmla="*/ 1427570 h 1617662"/>
              <a:gd name="connsiteX36" fmla="*/ 1079500 w 1619250"/>
              <a:gd name="connsiteY36" fmla="*/ 1574800 h 1617662"/>
              <a:gd name="connsiteX37" fmla="*/ 979488 w 1619250"/>
              <a:gd name="connsiteY37" fmla="*/ 1603375 h 1617662"/>
              <a:gd name="connsiteX38" fmla="*/ 906418 w 1619250"/>
              <a:gd name="connsiteY38" fmla="*/ 1476518 h 1617662"/>
              <a:gd name="connsiteX39" fmla="*/ 874521 w 1619250"/>
              <a:gd name="connsiteY39" fmla="*/ 1482591 h 1617662"/>
              <a:gd name="connsiteX40" fmla="*/ 821659 w 1619250"/>
              <a:gd name="connsiteY40" fmla="*/ 1484809 h 1617662"/>
              <a:gd name="connsiteX41" fmla="*/ 769938 w 1619250"/>
              <a:gd name="connsiteY41" fmla="*/ 1617662 h 1617662"/>
              <a:gd name="connsiteX42" fmla="*/ 668337 w 1619250"/>
              <a:gd name="connsiteY42" fmla="*/ 1606550 h 1617662"/>
              <a:gd name="connsiteX43" fmla="*/ 648200 w 1619250"/>
              <a:gd name="connsiteY43" fmla="*/ 1466596 h 1617662"/>
              <a:gd name="connsiteX44" fmla="*/ 647485 w 1619250"/>
              <a:gd name="connsiteY44" fmla="*/ 1466463 h 1617662"/>
              <a:gd name="connsiteX45" fmla="*/ 575832 w 1619250"/>
              <a:gd name="connsiteY45" fmla="*/ 1444578 h 1617662"/>
              <a:gd name="connsiteX46" fmla="*/ 558072 w 1619250"/>
              <a:gd name="connsiteY46" fmla="*/ 1436539 h 1617662"/>
              <a:gd name="connsiteX47" fmla="*/ 458787 w 1619250"/>
              <a:gd name="connsiteY47" fmla="*/ 1539875 h 1617662"/>
              <a:gd name="connsiteX48" fmla="*/ 368300 w 1619250"/>
              <a:gd name="connsiteY48" fmla="*/ 1489075 h 1617662"/>
              <a:gd name="connsiteX49" fmla="*/ 404648 w 1619250"/>
              <a:gd name="connsiteY49" fmla="*/ 1351758 h 1617662"/>
              <a:gd name="connsiteX50" fmla="*/ 401488 w 1619250"/>
              <a:gd name="connsiteY50" fmla="*/ 1349726 h 1617662"/>
              <a:gd name="connsiteX51" fmla="*/ 342640 w 1619250"/>
              <a:gd name="connsiteY51" fmla="*/ 1294298 h 1617662"/>
              <a:gd name="connsiteX52" fmla="*/ 209550 w 1619250"/>
              <a:gd name="connsiteY52" fmla="*/ 1354137 h 1617662"/>
              <a:gd name="connsiteX53" fmla="*/ 146050 w 1619250"/>
              <a:gd name="connsiteY53" fmla="*/ 1273175 h 1617662"/>
              <a:gd name="connsiteX54" fmla="*/ 232208 w 1619250"/>
              <a:gd name="connsiteY54" fmla="*/ 1157271 h 1617662"/>
              <a:gd name="connsiteX55" fmla="*/ 207227 w 1619250"/>
              <a:gd name="connsiteY55" fmla="*/ 1120016 h 1617662"/>
              <a:gd name="connsiteX56" fmla="*/ 189389 w 1619250"/>
              <a:gd name="connsiteY56" fmla="*/ 1074838 h 1617662"/>
              <a:gd name="connsiteX57" fmla="*/ 42862 w 1619250"/>
              <a:gd name="connsiteY57" fmla="*/ 1077912 h 1617662"/>
              <a:gd name="connsiteX58" fmla="*/ 14287 w 1619250"/>
              <a:gd name="connsiteY58" fmla="*/ 979487 h 1617662"/>
              <a:gd name="connsiteX59" fmla="*/ 140548 w 1619250"/>
              <a:gd name="connsiteY59" fmla="*/ 906174 h 1617662"/>
              <a:gd name="connsiteX60" fmla="*/ 134493 w 1619250"/>
              <a:gd name="connsiteY60" fmla="*/ 874043 h 1617662"/>
              <a:gd name="connsiteX61" fmla="*/ 132361 w 1619250"/>
              <a:gd name="connsiteY61" fmla="*/ 821076 h 1617662"/>
              <a:gd name="connsiteX62" fmla="*/ 0 w 1619250"/>
              <a:gd name="connsiteY62" fmla="*/ 769937 h 1617662"/>
              <a:gd name="connsiteX63" fmla="*/ 11112 w 1619250"/>
              <a:gd name="connsiteY63" fmla="*/ 668337 h 1617662"/>
              <a:gd name="connsiteX64" fmla="*/ 150722 w 1619250"/>
              <a:gd name="connsiteY64" fmla="*/ 648393 h 1617662"/>
              <a:gd name="connsiteX65" fmla="*/ 150953 w 1619250"/>
              <a:gd name="connsiteY65" fmla="*/ 647170 h 1617662"/>
              <a:gd name="connsiteX66" fmla="*/ 172903 w 1619250"/>
              <a:gd name="connsiteY66" fmla="*/ 575583 h 1617662"/>
              <a:gd name="connsiteX67" fmla="*/ 180932 w 1619250"/>
              <a:gd name="connsiteY67" fmla="*/ 557888 h 1617662"/>
              <a:gd name="connsiteX68" fmla="*/ 77787 w 1619250"/>
              <a:gd name="connsiteY68" fmla="*/ 458787 h 1617662"/>
              <a:gd name="connsiteX69" fmla="*/ 128587 w 1619250"/>
              <a:gd name="connsiteY69" fmla="*/ 368300 h 1617662"/>
              <a:gd name="connsiteX70" fmla="*/ 265788 w 1619250"/>
              <a:gd name="connsiteY70" fmla="*/ 404618 h 1617662"/>
              <a:gd name="connsiteX71" fmla="*/ 267819 w 1619250"/>
              <a:gd name="connsiteY71" fmla="*/ 401465 h 1617662"/>
              <a:gd name="connsiteX72" fmla="*/ 323724 w 1619250"/>
              <a:gd name="connsiteY72" fmla="*/ 342199 h 1617662"/>
              <a:gd name="connsiteX73" fmla="*/ 265112 w 1619250"/>
              <a:gd name="connsiteY73" fmla="*/ 209550 h 1617662"/>
              <a:gd name="connsiteX74" fmla="*/ 344487 w 1619250"/>
              <a:gd name="connsiteY74" fmla="*/ 146050 h 1617662"/>
              <a:gd name="connsiteX75" fmla="*/ 460547 w 1619250"/>
              <a:gd name="connsiteY75" fmla="*/ 232325 h 1617662"/>
              <a:gd name="connsiteX76" fmla="*/ 497312 w 1619250"/>
              <a:gd name="connsiteY76" fmla="*/ 207728 h 1617662"/>
              <a:gd name="connsiteX77" fmla="*/ 542279 w 1619250"/>
              <a:gd name="connsiteY77" fmla="*/ 190056 h 1617662"/>
              <a:gd name="connsiteX78" fmla="*/ 538162 w 1619250"/>
              <a:gd name="connsiteY78" fmla="*/ 42862 h 1617662"/>
              <a:gd name="connsiteX79" fmla="*/ 638174 w 1619250"/>
              <a:gd name="connsiteY79" fmla="*/ 14287 h 1617662"/>
              <a:gd name="connsiteX80" fmla="*/ 711825 w 1619250"/>
              <a:gd name="connsiteY80" fmla="*/ 142152 h 1617662"/>
              <a:gd name="connsiteX81" fmla="*/ 759983 w 1619250"/>
              <a:gd name="connsiteY81" fmla="*/ 133603 h 1617662"/>
              <a:gd name="connsiteX82" fmla="*/ 796385 w 1619250"/>
              <a:gd name="connsiteY82" fmla="*/ 134513 h 161766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1619250" h="1617662">
                <a:moveTo>
                  <a:pt x="847725" y="0"/>
                </a:moveTo>
                <a:lnTo>
                  <a:pt x="949326" y="11113"/>
                </a:lnTo>
                <a:lnTo>
                  <a:pt x="970985" y="154479"/>
                </a:lnTo>
                <a:lnTo>
                  <a:pt x="1020676" y="165666"/>
                </a:lnTo>
                <a:lnTo>
                  <a:pt x="1059385" y="182405"/>
                </a:lnTo>
                <a:lnTo>
                  <a:pt x="1158875" y="77787"/>
                </a:lnTo>
                <a:lnTo>
                  <a:pt x="1249362" y="128587"/>
                </a:lnTo>
                <a:lnTo>
                  <a:pt x="1212628" y="267361"/>
                </a:lnTo>
                <a:lnTo>
                  <a:pt x="1233852" y="281489"/>
                </a:lnTo>
                <a:lnTo>
                  <a:pt x="1276002" y="322146"/>
                </a:lnTo>
                <a:lnTo>
                  <a:pt x="1409700" y="263525"/>
                </a:lnTo>
                <a:lnTo>
                  <a:pt x="1473200" y="344488"/>
                </a:lnTo>
                <a:lnTo>
                  <a:pt x="1387587" y="458303"/>
                </a:lnTo>
                <a:lnTo>
                  <a:pt x="1394228" y="467599"/>
                </a:lnTo>
                <a:lnTo>
                  <a:pt x="1431944" y="542726"/>
                </a:lnTo>
                <a:lnTo>
                  <a:pt x="1574800" y="539750"/>
                </a:lnTo>
                <a:lnTo>
                  <a:pt x="1603375" y="638175"/>
                </a:lnTo>
                <a:lnTo>
                  <a:pt x="1477160" y="710875"/>
                </a:lnTo>
                <a:lnTo>
                  <a:pt x="1483169" y="742768"/>
                </a:lnTo>
                <a:lnTo>
                  <a:pt x="1485310" y="795975"/>
                </a:lnTo>
                <a:lnTo>
                  <a:pt x="1619250" y="847724"/>
                </a:lnTo>
                <a:lnTo>
                  <a:pt x="1606550" y="949324"/>
                </a:lnTo>
                <a:lnTo>
                  <a:pt x="1466784" y="969434"/>
                </a:lnTo>
                <a:lnTo>
                  <a:pt x="1466709" y="969830"/>
                </a:lnTo>
                <a:cubicBezTo>
                  <a:pt x="1460705" y="994163"/>
                  <a:pt x="1453369" y="1018089"/>
                  <a:pt x="1444759" y="1041504"/>
                </a:cubicBezTo>
                <a:lnTo>
                  <a:pt x="1436556" y="1059607"/>
                </a:lnTo>
                <a:lnTo>
                  <a:pt x="1539875" y="1158875"/>
                </a:lnTo>
                <a:lnTo>
                  <a:pt x="1490663" y="1247775"/>
                </a:lnTo>
                <a:lnTo>
                  <a:pt x="1352092" y="1212374"/>
                </a:lnTo>
                <a:lnTo>
                  <a:pt x="1349843" y="1215872"/>
                </a:lnTo>
                <a:lnTo>
                  <a:pt x="1294635" y="1274490"/>
                </a:lnTo>
                <a:lnTo>
                  <a:pt x="1354138" y="1408112"/>
                </a:lnTo>
                <a:lnTo>
                  <a:pt x="1273176" y="1473199"/>
                </a:lnTo>
                <a:lnTo>
                  <a:pt x="1157217" y="1385195"/>
                </a:lnTo>
                <a:lnTo>
                  <a:pt x="1120350" y="1409895"/>
                </a:lnTo>
                <a:lnTo>
                  <a:pt x="1075411" y="1427570"/>
                </a:lnTo>
                <a:lnTo>
                  <a:pt x="1079500" y="1574800"/>
                </a:lnTo>
                <a:lnTo>
                  <a:pt x="979488" y="1603375"/>
                </a:lnTo>
                <a:lnTo>
                  <a:pt x="906418" y="1476518"/>
                </a:lnTo>
                <a:lnTo>
                  <a:pt x="874521" y="1482591"/>
                </a:lnTo>
                <a:lnTo>
                  <a:pt x="821659" y="1484809"/>
                </a:lnTo>
                <a:lnTo>
                  <a:pt x="769938" y="1617662"/>
                </a:lnTo>
                <a:lnTo>
                  <a:pt x="668337" y="1606550"/>
                </a:lnTo>
                <a:lnTo>
                  <a:pt x="648200" y="1466596"/>
                </a:lnTo>
                <a:lnTo>
                  <a:pt x="647485" y="1466463"/>
                </a:lnTo>
                <a:cubicBezTo>
                  <a:pt x="623160" y="1460484"/>
                  <a:pt x="599240" y="1453170"/>
                  <a:pt x="575832" y="1444578"/>
                </a:cubicBezTo>
                <a:lnTo>
                  <a:pt x="558072" y="1436539"/>
                </a:lnTo>
                <a:lnTo>
                  <a:pt x="458787" y="1539875"/>
                </a:lnTo>
                <a:lnTo>
                  <a:pt x="368300" y="1489075"/>
                </a:lnTo>
                <a:lnTo>
                  <a:pt x="404648" y="1351758"/>
                </a:lnTo>
                <a:lnTo>
                  <a:pt x="401488" y="1349726"/>
                </a:lnTo>
                <a:lnTo>
                  <a:pt x="342640" y="1294298"/>
                </a:lnTo>
                <a:lnTo>
                  <a:pt x="209550" y="1354137"/>
                </a:lnTo>
                <a:lnTo>
                  <a:pt x="146050" y="1273175"/>
                </a:lnTo>
                <a:lnTo>
                  <a:pt x="232208" y="1157271"/>
                </a:lnTo>
                <a:lnTo>
                  <a:pt x="207227" y="1120016"/>
                </a:lnTo>
                <a:lnTo>
                  <a:pt x="189389" y="1074838"/>
                </a:lnTo>
                <a:lnTo>
                  <a:pt x="42862" y="1077912"/>
                </a:lnTo>
                <a:lnTo>
                  <a:pt x="14287" y="979487"/>
                </a:lnTo>
                <a:lnTo>
                  <a:pt x="140548" y="906174"/>
                </a:lnTo>
                <a:lnTo>
                  <a:pt x="134493" y="874043"/>
                </a:lnTo>
                <a:lnTo>
                  <a:pt x="132361" y="821076"/>
                </a:lnTo>
                <a:lnTo>
                  <a:pt x="0" y="769937"/>
                </a:lnTo>
                <a:lnTo>
                  <a:pt x="11112" y="668337"/>
                </a:lnTo>
                <a:lnTo>
                  <a:pt x="150722" y="648393"/>
                </a:lnTo>
                <a:lnTo>
                  <a:pt x="150953" y="647170"/>
                </a:lnTo>
                <a:cubicBezTo>
                  <a:pt x="156957" y="622865"/>
                  <a:pt x="164293" y="598967"/>
                  <a:pt x="172903" y="575583"/>
                </a:cubicBezTo>
                <a:lnTo>
                  <a:pt x="180932" y="557888"/>
                </a:lnTo>
                <a:lnTo>
                  <a:pt x="77787" y="458787"/>
                </a:lnTo>
                <a:lnTo>
                  <a:pt x="128587" y="368300"/>
                </a:lnTo>
                <a:lnTo>
                  <a:pt x="265788" y="404618"/>
                </a:lnTo>
                <a:lnTo>
                  <a:pt x="267819" y="401465"/>
                </a:lnTo>
                <a:lnTo>
                  <a:pt x="323724" y="342199"/>
                </a:lnTo>
                <a:lnTo>
                  <a:pt x="265112" y="209550"/>
                </a:lnTo>
                <a:lnTo>
                  <a:pt x="344487" y="146050"/>
                </a:lnTo>
                <a:lnTo>
                  <a:pt x="460547" y="232325"/>
                </a:lnTo>
                <a:lnTo>
                  <a:pt x="497312" y="207728"/>
                </a:lnTo>
                <a:lnTo>
                  <a:pt x="542279" y="190056"/>
                </a:lnTo>
                <a:lnTo>
                  <a:pt x="538162" y="42862"/>
                </a:lnTo>
                <a:lnTo>
                  <a:pt x="638174" y="14287"/>
                </a:lnTo>
                <a:lnTo>
                  <a:pt x="711825" y="142152"/>
                </a:lnTo>
                <a:lnTo>
                  <a:pt x="759983" y="133603"/>
                </a:lnTo>
                <a:lnTo>
                  <a:pt x="796385" y="134513"/>
                </a:lnTo>
                <a:close/>
              </a:path>
            </a:pathLst>
          </a:custGeom>
          <a:solidFill>
            <a:schemeClr val="accent2"/>
          </a:solidFill>
          <a:ln>
            <a:noFill/>
          </a:ln>
        </p:spPr>
        <p:txBody>
          <a:bodyPr vert="horz" wrap="square" lIns="79400" tIns="39700" rIns="79400" bIns="39700" numCol="1" anchor="t" anchorCtr="0" compatLnSpc="1">
            <a:noAutofit/>
          </a:bodyPr>
          <a:lstStyle/>
          <a:p>
            <a:pPr algn="just">
              <a:lnSpc>
                <a:spcPct val="120000"/>
              </a:lnSpc>
            </a:pPr>
            <a:endParaRPr lang="en-US" sz="855">
              <a:cs typeface="+mn-ea"/>
              <a:sym typeface="+mn-lt"/>
            </a:endParaRPr>
          </a:p>
        </p:txBody>
      </p:sp>
      <p:sp>
        <p:nvSpPr>
          <p:cNvPr id="7" name="Freeform 6"/>
          <p:cNvSpPr/>
          <p:nvPr/>
        </p:nvSpPr>
        <p:spPr bwMode="auto">
          <a:xfrm>
            <a:off x="7539409" y="1670192"/>
            <a:ext cx="1020080" cy="1020080"/>
          </a:xfrm>
          <a:custGeom>
            <a:gdLst>
              <a:gd name="connsiteX0" fmla="*/ 615950 w 1174750"/>
              <a:gd name="connsiteY0" fmla="*/ 0 h 1174750"/>
              <a:gd name="connsiteX1" fmla="*/ 690562 w 1174750"/>
              <a:gd name="connsiteY1" fmla="*/ 7938 h 1174750"/>
              <a:gd name="connsiteX2" fmla="*/ 704967 w 1174750"/>
              <a:gd name="connsiteY2" fmla="*/ 112884 h 1174750"/>
              <a:gd name="connsiteX3" fmla="*/ 742050 w 1174750"/>
              <a:gd name="connsiteY3" fmla="*/ 121270 h 1174750"/>
              <a:gd name="connsiteX4" fmla="*/ 769468 w 1174750"/>
              <a:gd name="connsiteY4" fmla="*/ 133166 h 1174750"/>
              <a:gd name="connsiteX5" fmla="*/ 841375 w 1174750"/>
              <a:gd name="connsiteY5" fmla="*/ 57150 h 1174750"/>
              <a:gd name="connsiteX6" fmla="*/ 908050 w 1174750"/>
              <a:gd name="connsiteY6" fmla="*/ 93663 h 1174750"/>
              <a:gd name="connsiteX7" fmla="*/ 881353 w 1174750"/>
              <a:gd name="connsiteY7" fmla="*/ 195319 h 1174750"/>
              <a:gd name="connsiteX8" fmla="*/ 896621 w 1174750"/>
              <a:gd name="connsiteY8" fmla="*/ 205513 h 1174750"/>
              <a:gd name="connsiteX9" fmla="*/ 927173 w 1174750"/>
              <a:gd name="connsiteY9" fmla="*/ 235070 h 1174750"/>
              <a:gd name="connsiteX10" fmla="*/ 1022350 w 1174750"/>
              <a:gd name="connsiteY10" fmla="*/ 192087 h 1174750"/>
              <a:gd name="connsiteX11" fmla="*/ 1069975 w 1174750"/>
              <a:gd name="connsiteY11" fmla="*/ 250824 h 1174750"/>
              <a:gd name="connsiteX12" fmla="*/ 1008057 w 1174750"/>
              <a:gd name="connsiteY12" fmla="*/ 334058 h 1174750"/>
              <a:gd name="connsiteX13" fmla="*/ 1012850 w 1174750"/>
              <a:gd name="connsiteY13" fmla="*/ 340787 h 1174750"/>
              <a:gd name="connsiteX14" fmla="*/ 1035896 w 1174750"/>
              <a:gd name="connsiteY14" fmla="*/ 395218 h 1174750"/>
              <a:gd name="connsiteX15" fmla="*/ 1144588 w 1174750"/>
              <a:gd name="connsiteY15" fmla="*/ 392112 h 1174750"/>
              <a:gd name="connsiteX16" fmla="*/ 1165225 w 1174750"/>
              <a:gd name="connsiteY16" fmla="*/ 463549 h 1174750"/>
              <a:gd name="connsiteX17" fmla="*/ 1072819 w 1174750"/>
              <a:gd name="connsiteY17" fmla="*/ 516353 h 1174750"/>
              <a:gd name="connsiteX18" fmla="*/ 1077438 w 1174750"/>
              <a:gd name="connsiteY18" fmla="*/ 540687 h 1174750"/>
              <a:gd name="connsiteX19" fmla="*/ 1076865 w 1174750"/>
              <a:gd name="connsiteY19" fmla="*/ 577826 h 1174750"/>
              <a:gd name="connsiteX20" fmla="*/ 1174750 w 1174750"/>
              <a:gd name="connsiteY20" fmla="*/ 615950 h 1174750"/>
              <a:gd name="connsiteX21" fmla="*/ 1166813 w 1174750"/>
              <a:gd name="connsiteY21" fmla="*/ 690562 h 1174750"/>
              <a:gd name="connsiteX22" fmla="*/ 1062601 w 1174750"/>
              <a:gd name="connsiteY22" fmla="*/ 705007 h 1174750"/>
              <a:gd name="connsiteX23" fmla="*/ 1049710 w 1174750"/>
              <a:gd name="connsiteY23" fmla="*/ 757392 h 1174750"/>
              <a:gd name="connsiteX24" fmla="*/ 1043913 w 1174750"/>
              <a:gd name="connsiteY24" fmla="*/ 770170 h 1174750"/>
              <a:gd name="connsiteX25" fmla="*/ 1119188 w 1174750"/>
              <a:gd name="connsiteY25" fmla="*/ 841375 h 1174750"/>
              <a:gd name="connsiteX26" fmla="*/ 1082676 w 1174750"/>
              <a:gd name="connsiteY26" fmla="*/ 908050 h 1174750"/>
              <a:gd name="connsiteX27" fmla="*/ 982045 w 1174750"/>
              <a:gd name="connsiteY27" fmla="*/ 881886 h 1174750"/>
              <a:gd name="connsiteX28" fmla="*/ 980809 w 1174750"/>
              <a:gd name="connsiteY28" fmla="*/ 883806 h 1174750"/>
              <a:gd name="connsiteX29" fmla="*/ 940450 w 1174750"/>
              <a:gd name="connsiteY29" fmla="*/ 926599 h 1174750"/>
              <a:gd name="connsiteX30" fmla="*/ 982662 w 1174750"/>
              <a:gd name="connsiteY30" fmla="*/ 1022349 h 1174750"/>
              <a:gd name="connsiteX31" fmla="*/ 925512 w 1174750"/>
              <a:gd name="connsiteY31" fmla="*/ 1069974 h 1174750"/>
              <a:gd name="connsiteX32" fmla="*/ 840644 w 1174750"/>
              <a:gd name="connsiteY32" fmla="*/ 1006841 h 1174750"/>
              <a:gd name="connsiteX33" fmla="*/ 814145 w 1174750"/>
              <a:gd name="connsiteY33" fmla="*/ 1024591 h 1174750"/>
              <a:gd name="connsiteX34" fmla="*/ 781185 w 1174750"/>
              <a:gd name="connsiteY34" fmla="*/ 1037594 h 1174750"/>
              <a:gd name="connsiteX35" fmla="*/ 784225 w 1174750"/>
              <a:gd name="connsiteY35" fmla="*/ 1143000 h 1174750"/>
              <a:gd name="connsiteX36" fmla="*/ 711200 w 1174750"/>
              <a:gd name="connsiteY36" fmla="*/ 1163637 h 1174750"/>
              <a:gd name="connsiteX37" fmla="*/ 658868 w 1174750"/>
              <a:gd name="connsiteY37" fmla="*/ 1073062 h 1174750"/>
              <a:gd name="connsiteX38" fmla="*/ 635880 w 1174750"/>
              <a:gd name="connsiteY38" fmla="*/ 1077436 h 1174750"/>
              <a:gd name="connsiteX39" fmla="*/ 597489 w 1174750"/>
              <a:gd name="connsiteY39" fmla="*/ 1076843 h 1174750"/>
              <a:gd name="connsiteX40" fmla="*/ 560387 w 1174750"/>
              <a:gd name="connsiteY40" fmla="*/ 1174750 h 1174750"/>
              <a:gd name="connsiteX41" fmla="*/ 485774 w 1174750"/>
              <a:gd name="connsiteY41" fmla="*/ 1166813 h 1174750"/>
              <a:gd name="connsiteX42" fmla="*/ 470244 w 1174750"/>
              <a:gd name="connsiteY42" fmla="*/ 1062239 h 1174750"/>
              <a:gd name="connsiteX43" fmla="*/ 419327 w 1174750"/>
              <a:gd name="connsiteY43" fmla="*/ 1049708 h 1174750"/>
              <a:gd name="connsiteX44" fmla="*/ 404822 w 1174750"/>
              <a:gd name="connsiteY44" fmla="*/ 1043134 h 1174750"/>
              <a:gd name="connsiteX45" fmla="*/ 333374 w 1174750"/>
              <a:gd name="connsiteY45" fmla="*/ 1117600 h 1174750"/>
              <a:gd name="connsiteX46" fmla="*/ 268287 w 1174750"/>
              <a:gd name="connsiteY46" fmla="*/ 1081088 h 1174750"/>
              <a:gd name="connsiteX47" fmla="*/ 294359 w 1174750"/>
              <a:gd name="connsiteY47" fmla="*/ 981814 h 1174750"/>
              <a:gd name="connsiteX48" fmla="*/ 292795 w 1174750"/>
              <a:gd name="connsiteY48" fmla="*/ 980808 h 1174750"/>
              <a:gd name="connsiteX49" fmla="*/ 249696 w 1174750"/>
              <a:gd name="connsiteY49" fmla="*/ 940224 h 1174750"/>
              <a:gd name="connsiteX50" fmla="*/ 152399 w 1174750"/>
              <a:gd name="connsiteY50" fmla="*/ 982662 h 1174750"/>
              <a:gd name="connsiteX51" fmla="*/ 106362 w 1174750"/>
              <a:gd name="connsiteY51" fmla="*/ 925512 h 1174750"/>
              <a:gd name="connsiteX52" fmla="*/ 169531 w 1174750"/>
              <a:gd name="connsiteY52" fmla="*/ 840597 h 1174750"/>
              <a:gd name="connsiteX53" fmla="*/ 151782 w 1174750"/>
              <a:gd name="connsiteY53" fmla="*/ 814144 h 1174750"/>
              <a:gd name="connsiteX54" fmla="*/ 138529 w 1174750"/>
              <a:gd name="connsiteY54" fmla="*/ 780584 h 1174750"/>
              <a:gd name="connsiteX55" fmla="*/ 31749 w 1174750"/>
              <a:gd name="connsiteY55" fmla="*/ 782637 h 1174750"/>
              <a:gd name="connsiteX56" fmla="*/ 11112 w 1174750"/>
              <a:gd name="connsiteY56" fmla="*/ 712787 h 1174750"/>
              <a:gd name="connsiteX57" fmla="*/ 103243 w 1174750"/>
              <a:gd name="connsiteY57" fmla="*/ 658532 h 1174750"/>
              <a:gd name="connsiteX58" fmla="*/ 98900 w 1174750"/>
              <a:gd name="connsiteY58" fmla="*/ 635651 h 1174750"/>
              <a:gd name="connsiteX59" fmla="*/ 99486 w 1174750"/>
              <a:gd name="connsiteY59" fmla="*/ 597694 h 1174750"/>
              <a:gd name="connsiteX60" fmla="*/ 0 w 1174750"/>
              <a:gd name="connsiteY60" fmla="*/ 560387 h 1174750"/>
              <a:gd name="connsiteX61" fmla="*/ 7937 w 1174750"/>
              <a:gd name="connsiteY61" fmla="*/ 485775 h 1174750"/>
              <a:gd name="connsiteX62" fmla="*/ 114022 w 1174750"/>
              <a:gd name="connsiteY62" fmla="*/ 470174 h 1174750"/>
              <a:gd name="connsiteX63" fmla="*/ 126629 w 1174750"/>
              <a:gd name="connsiteY63" fmla="*/ 418946 h 1174750"/>
              <a:gd name="connsiteX64" fmla="*/ 132605 w 1174750"/>
              <a:gd name="connsiteY64" fmla="*/ 405771 h 1174750"/>
              <a:gd name="connsiteX65" fmla="*/ 57150 w 1174750"/>
              <a:gd name="connsiteY65" fmla="*/ 333375 h 1174750"/>
              <a:gd name="connsiteX66" fmla="*/ 93662 w 1174750"/>
              <a:gd name="connsiteY66" fmla="*/ 268287 h 1174750"/>
              <a:gd name="connsiteX67" fmla="*/ 194147 w 1174750"/>
              <a:gd name="connsiteY67" fmla="*/ 294677 h 1174750"/>
              <a:gd name="connsiteX68" fmla="*/ 195530 w 1174750"/>
              <a:gd name="connsiteY68" fmla="*/ 292531 h 1174750"/>
              <a:gd name="connsiteX69" fmla="*/ 235678 w 1174750"/>
              <a:gd name="connsiteY69" fmla="*/ 249961 h 1174750"/>
              <a:gd name="connsiteX70" fmla="*/ 192087 w 1174750"/>
              <a:gd name="connsiteY70" fmla="*/ 152400 h 1174750"/>
              <a:gd name="connsiteX71" fmla="*/ 250824 w 1174750"/>
              <a:gd name="connsiteY71" fmla="*/ 106362 h 1174750"/>
              <a:gd name="connsiteX72" fmla="*/ 335694 w 1174750"/>
              <a:gd name="connsiteY72" fmla="*/ 169496 h 1174750"/>
              <a:gd name="connsiteX73" fmla="*/ 362193 w 1174750"/>
              <a:gd name="connsiteY73" fmla="*/ 151746 h 1174750"/>
              <a:gd name="connsiteX74" fmla="*/ 395198 w 1174750"/>
              <a:gd name="connsiteY74" fmla="*/ 138726 h 1174750"/>
              <a:gd name="connsiteX75" fmla="*/ 392112 w 1174750"/>
              <a:gd name="connsiteY75" fmla="*/ 31750 h 1174750"/>
              <a:gd name="connsiteX76" fmla="*/ 463549 w 1174750"/>
              <a:gd name="connsiteY76" fmla="*/ 11112 h 1174750"/>
              <a:gd name="connsiteX77" fmla="*/ 518238 w 1174750"/>
              <a:gd name="connsiteY77" fmla="*/ 103979 h 1174750"/>
              <a:gd name="connsiteX78" fmla="*/ 552910 w 1174750"/>
              <a:gd name="connsiteY78" fmla="*/ 97845 h 1174750"/>
              <a:gd name="connsiteX79" fmla="*/ 577990 w 1174750"/>
              <a:gd name="connsiteY79" fmla="*/ 98490 h 117475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1174750" h="1174750">
                <a:moveTo>
                  <a:pt x="615950" y="0"/>
                </a:moveTo>
                <a:lnTo>
                  <a:pt x="690562" y="7938"/>
                </a:lnTo>
                <a:lnTo>
                  <a:pt x="704967" y="112884"/>
                </a:lnTo>
                <a:lnTo>
                  <a:pt x="742050" y="121270"/>
                </a:lnTo>
                <a:lnTo>
                  <a:pt x="769468" y="133166"/>
                </a:lnTo>
                <a:lnTo>
                  <a:pt x="841375" y="57150"/>
                </a:lnTo>
                <a:lnTo>
                  <a:pt x="908050" y="93663"/>
                </a:lnTo>
                <a:lnTo>
                  <a:pt x="881353" y="195319"/>
                </a:lnTo>
                <a:lnTo>
                  <a:pt x="896621" y="205513"/>
                </a:lnTo>
                <a:lnTo>
                  <a:pt x="927173" y="235070"/>
                </a:lnTo>
                <a:lnTo>
                  <a:pt x="1022350" y="192087"/>
                </a:lnTo>
                <a:lnTo>
                  <a:pt x="1069975" y="250824"/>
                </a:lnTo>
                <a:lnTo>
                  <a:pt x="1008057" y="334058"/>
                </a:lnTo>
                <a:lnTo>
                  <a:pt x="1012850" y="340787"/>
                </a:lnTo>
                <a:lnTo>
                  <a:pt x="1035896" y="395218"/>
                </a:lnTo>
                <a:lnTo>
                  <a:pt x="1144588" y="392112"/>
                </a:lnTo>
                <a:lnTo>
                  <a:pt x="1165225" y="463549"/>
                </a:lnTo>
                <a:lnTo>
                  <a:pt x="1072819" y="516353"/>
                </a:lnTo>
                <a:lnTo>
                  <a:pt x="1077438" y="540687"/>
                </a:lnTo>
                <a:lnTo>
                  <a:pt x="1076865" y="577826"/>
                </a:lnTo>
                <a:lnTo>
                  <a:pt x="1174750" y="615950"/>
                </a:lnTo>
                <a:lnTo>
                  <a:pt x="1166813" y="690562"/>
                </a:lnTo>
                <a:lnTo>
                  <a:pt x="1062601" y="705007"/>
                </a:lnTo>
                <a:lnTo>
                  <a:pt x="1049710" y="757392"/>
                </a:lnTo>
                <a:lnTo>
                  <a:pt x="1043913" y="770170"/>
                </a:lnTo>
                <a:lnTo>
                  <a:pt x="1119188" y="841375"/>
                </a:lnTo>
                <a:lnTo>
                  <a:pt x="1082676" y="908050"/>
                </a:lnTo>
                <a:lnTo>
                  <a:pt x="982045" y="881886"/>
                </a:lnTo>
                <a:lnTo>
                  <a:pt x="980809" y="883806"/>
                </a:lnTo>
                <a:lnTo>
                  <a:pt x="940450" y="926599"/>
                </a:lnTo>
                <a:lnTo>
                  <a:pt x="982662" y="1022349"/>
                </a:lnTo>
                <a:lnTo>
                  <a:pt x="925512" y="1069974"/>
                </a:lnTo>
                <a:lnTo>
                  <a:pt x="840644" y="1006841"/>
                </a:lnTo>
                <a:lnTo>
                  <a:pt x="814145" y="1024591"/>
                </a:lnTo>
                <a:lnTo>
                  <a:pt x="781185" y="1037594"/>
                </a:lnTo>
                <a:lnTo>
                  <a:pt x="784225" y="1143000"/>
                </a:lnTo>
                <a:lnTo>
                  <a:pt x="711200" y="1163637"/>
                </a:lnTo>
                <a:lnTo>
                  <a:pt x="658868" y="1073062"/>
                </a:lnTo>
                <a:lnTo>
                  <a:pt x="635880" y="1077436"/>
                </a:lnTo>
                <a:lnTo>
                  <a:pt x="597489" y="1076843"/>
                </a:lnTo>
                <a:lnTo>
                  <a:pt x="560387" y="1174750"/>
                </a:lnTo>
                <a:lnTo>
                  <a:pt x="485774" y="1166813"/>
                </a:lnTo>
                <a:lnTo>
                  <a:pt x="470244" y="1062239"/>
                </a:lnTo>
                <a:lnTo>
                  <a:pt x="419327" y="1049708"/>
                </a:lnTo>
                <a:lnTo>
                  <a:pt x="404822" y="1043134"/>
                </a:lnTo>
                <a:lnTo>
                  <a:pt x="333374" y="1117600"/>
                </a:lnTo>
                <a:lnTo>
                  <a:pt x="268287" y="1081088"/>
                </a:lnTo>
                <a:lnTo>
                  <a:pt x="294359" y="981814"/>
                </a:lnTo>
                <a:lnTo>
                  <a:pt x="292795" y="980808"/>
                </a:lnTo>
                <a:lnTo>
                  <a:pt x="249696" y="940224"/>
                </a:lnTo>
                <a:lnTo>
                  <a:pt x="152399" y="982662"/>
                </a:lnTo>
                <a:lnTo>
                  <a:pt x="106362" y="925512"/>
                </a:lnTo>
                <a:lnTo>
                  <a:pt x="169531" y="840597"/>
                </a:lnTo>
                <a:lnTo>
                  <a:pt x="151782" y="814144"/>
                </a:lnTo>
                <a:lnTo>
                  <a:pt x="138529" y="780584"/>
                </a:lnTo>
                <a:lnTo>
                  <a:pt x="31749" y="782637"/>
                </a:lnTo>
                <a:lnTo>
                  <a:pt x="11112" y="712787"/>
                </a:lnTo>
                <a:lnTo>
                  <a:pt x="103243" y="658532"/>
                </a:lnTo>
                <a:lnTo>
                  <a:pt x="98900" y="635651"/>
                </a:lnTo>
                <a:lnTo>
                  <a:pt x="99486" y="597694"/>
                </a:lnTo>
                <a:lnTo>
                  <a:pt x="0" y="560387"/>
                </a:lnTo>
                <a:lnTo>
                  <a:pt x="7937" y="485775"/>
                </a:lnTo>
                <a:lnTo>
                  <a:pt x="114022" y="470174"/>
                </a:lnTo>
                <a:lnTo>
                  <a:pt x="126629" y="418946"/>
                </a:lnTo>
                <a:lnTo>
                  <a:pt x="132605" y="405771"/>
                </a:lnTo>
                <a:lnTo>
                  <a:pt x="57150" y="333375"/>
                </a:lnTo>
                <a:lnTo>
                  <a:pt x="93662" y="268287"/>
                </a:lnTo>
                <a:lnTo>
                  <a:pt x="194147" y="294677"/>
                </a:lnTo>
                <a:lnTo>
                  <a:pt x="195530" y="292531"/>
                </a:lnTo>
                <a:lnTo>
                  <a:pt x="235678" y="249961"/>
                </a:lnTo>
                <a:lnTo>
                  <a:pt x="192087" y="152400"/>
                </a:lnTo>
                <a:lnTo>
                  <a:pt x="250824" y="106362"/>
                </a:lnTo>
                <a:lnTo>
                  <a:pt x="335694" y="169496"/>
                </a:lnTo>
                <a:lnTo>
                  <a:pt x="362193" y="151746"/>
                </a:lnTo>
                <a:lnTo>
                  <a:pt x="395198" y="138726"/>
                </a:lnTo>
                <a:lnTo>
                  <a:pt x="392112" y="31750"/>
                </a:lnTo>
                <a:lnTo>
                  <a:pt x="463549" y="11112"/>
                </a:lnTo>
                <a:lnTo>
                  <a:pt x="518238" y="103979"/>
                </a:lnTo>
                <a:lnTo>
                  <a:pt x="552910" y="97845"/>
                </a:lnTo>
                <a:lnTo>
                  <a:pt x="577990" y="98490"/>
                </a:lnTo>
                <a:close/>
              </a:path>
            </a:pathLst>
          </a:custGeom>
          <a:solidFill>
            <a:schemeClr val="accent1"/>
          </a:solidFill>
          <a:ln>
            <a:noFill/>
          </a:ln>
        </p:spPr>
        <p:txBody>
          <a:bodyPr vert="horz" wrap="square" lIns="79400" tIns="39700" rIns="79400" bIns="39700" numCol="1" anchor="t" anchorCtr="0" compatLnSpc="1">
            <a:noAutofit/>
          </a:bodyPr>
          <a:lstStyle/>
          <a:p>
            <a:pPr algn="just">
              <a:lnSpc>
                <a:spcPct val="120000"/>
              </a:lnSpc>
            </a:pPr>
            <a:endParaRPr lang="en-US" sz="855">
              <a:cs typeface="+mn-ea"/>
              <a:sym typeface="+mn-lt"/>
            </a:endParaRPr>
          </a:p>
        </p:txBody>
      </p:sp>
      <p:sp>
        <p:nvSpPr>
          <p:cNvPr id="8" name="Freeform 7"/>
          <p:cNvSpPr/>
          <p:nvPr/>
        </p:nvSpPr>
        <p:spPr bwMode="auto">
          <a:xfrm>
            <a:off x="8423018" y="2262941"/>
            <a:ext cx="563801" cy="563800"/>
          </a:xfrm>
          <a:custGeom>
            <a:gdLst>
              <a:gd name="connsiteX0" fmla="*/ 317500 w 649288"/>
              <a:gd name="connsiteY0" fmla="*/ 0 h 649287"/>
              <a:gd name="connsiteX1" fmla="*/ 393700 w 649288"/>
              <a:gd name="connsiteY1" fmla="*/ 7937 h 649287"/>
              <a:gd name="connsiteX2" fmla="*/ 412438 w 649288"/>
              <a:gd name="connsiteY2" fmla="*/ 93737 h 649287"/>
              <a:gd name="connsiteX3" fmla="*/ 433195 w 649288"/>
              <a:gd name="connsiteY3" fmla="*/ 101206 h 649287"/>
              <a:gd name="connsiteX4" fmla="*/ 466681 w 649288"/>
              <a:gd name="connsiteY4" fmla="*/ 121501 h 649287"/>
              <a:gd name="connsiteX5" fmla="*/ 547689 w 649288"/>
              <a:gd name="connsiteY5" fmla="*/ 88900 h 649287"/>
              <a:gd name="connsiteX6" fmla="*/ 596901 w 649288"/>
              <a:gd name="connsiteY6" fmla="*/ 147638 h 649287"/>
              <a:gd name="connsiteX7" fmla="*/ 550055 w 649288"/>
              <a:gd name="connsiteY7" fmla="*/ 220835 h 649287"/>
              <a:gd name="connsiteX8" fmla="*/ 559211 w 649288"/>
              <a:gd name="connsiteY8" fmla="*/ 239961 h 649287"/>
              <a:gd name="connsiteX9" fmla="*/ 569814 w 649288"/>
              <a:gd name="connsiteY9" fmla="*/ 280966 h 649287"/>
              <a:gd name="connsiteX10" fmla="*/ 649288 w 649288"/>
              <a:gd name="connsiteY10" fmla="*/ 314325 h 649287"/>
              <a:gd name="connsiteX11" fmla="*/ 642938 w 649288"/>
              <a:gd name="connsiteY11" fmla="*/ 392113 h 649287"/>
              <a:gd name="connsiteX12" fmla="*/ 556964 w 649288"/>
              <a:gd name="connsiteY12" fmla="*/ 410889 h 649287"/>
              <a:gd name="connsiteX13" fmla="*/ 549457 w 649288"/>
              <a:gd name="connsiteY13" fmla="*/ 431560 h 649287"/>
              <a:gd name="connsiteX14" fmla="*/ 527263 w 649288"/>
              <a:gd name="connsiteY14" fmla="*/ 467798 h 649287"/>
              <a:gd name="connsiteX15" fmla="*/ 560388 w 649288"/>
              <a:gd name="connsiteY15" fmla="*/ 547687 h 649287"/>
              <a:gd name="connsiteX16" fmla="*/ 500063 w 649288"/>
              <a:gd name="connsiteY16" fmla="*/ 598487 h 649287"/>
              <a:gd name="connsiteX17" fmla="*/ 424873 w 649288"/>
              <a:gd name="connsiteY17" fmla="*/ 549715 h 649287"/>
              <a:gd name="connsiteX18" fmla="*/ 410120 w 649288"/>
              <a:gd name="connsiteY18" fmla="*/ 556698 h 649287"/>
              <a:gd name="connsiteX19" fmla="*/ 368313 w 649288"/>
              <a:gd name="connsiteY19" fmla="*/ 567433 h 649287"/>
              <a:gd name="connsiteX20" fmla="*/ 333375 w 649288"/>
              <a:gd name="connsiteY20" fmla="*/ 649287 h 649287"/>
              <a:gd name="connsiteX21" fmla="*/ 255588 w 649288"/>
              <a:gd name="connsiteY21" fmla="*/ 642937 h 649287"/>
              <a:gd name="connsiteX22" fmla="*/ 237274 w 649288"/>
              <a:gd name="connsiteY22" fmla="*/ 554423 h 649287"/>
              <a:gd name="connsiteX23" fmla="*/ 217680 w 649288"/>
              <a:gd name="connsiteY23" fmla="*/ 547372 h 649287"/>
              <a:gd name="connsiteX24" fmla="*/ 184265 w 649288"/>
              <a:gd name="connsiteY24" fmla="*/ 527120 h 649287"/>
              <a:gd name="connsiteX25" fmla="*/ 101600 w 649288"/>
              <a:gd name="connsiteY25" fmla="*/ 560387 h 649287"/>
              <a:gd name="connsiteX26" fmla="*/ 52388 w 649288"/>
              <a:gd name="connsiteY26" fmla="*/ 501650 h 649287"/>
              <a:gd name="connsiteX27" fmla="*/ 100335 w 649288"/>
              <a:gd name="connsiteY27" fmla="*/ 426731 h 649287"/>
              <a:gd name="connsiteX28" fmla="*/ 91664 w 649288"/>
              <a:gd name="connsiteY28" fmla="*/ 408618 h 649287"/>
              <a:gd name="connsiteX29" fmla="*/ 81166 w 649288"/>
              <a:gd name="connsiteY29" fmla="*/ 368019 h 649287"/>
              <a:gd name="connsiteX30" fmla="*/ 0 w 649288"/>
              <a:gd name="connsiteY30" fmla="*/ 333375 h 649287"/>
              <a:gd name="connsiteX31" fmla="*/ 7937 w 649288"/>
              <a:gd name="connsiteY31" fmla="*/ 257175 h 649287"/>
              <a:gd name="connsiteX32" fmla="*/ 93624 w 649288"/>
              <a:gd name="connsiteY32" fmla="*/ 238462 h 649287"/>
              <a:gd name="connsiteX33" fmla="*/ 101418 w 649288"/>
              <a:gd name="connsiteY33" fmla="*/ 216983 h 649287"/>
              <a:gd name="connsiteX34" fmla="*/ 122826 w 649288"/>
              <a:gd name="connsiteY34" fmla="*/ 181954 h 649287"/>
              <a:gd name="connsiteX35" fmla="*/ 90488 w 649288"/>
              <a:gd name="connsiteY35" fmla="*/ 101599 h 649287"/>
              <a:gd name="connsiteX36" fmla="*/ 149225 w 649288"/>
              <a:gd name="connsiteY36" fmla="*/ 52387 h 649287"/>
              <a:gd name="connsiteX37" fmla="*/ 223287 w 649288"/>
              <a:gd name="connsiteY37" fmla="*/ 99786 h 649287"/>
              <a:gd name="connsiteX38" fmla="*/ 240755 w 649288"/>
              <a:gd name="connsiteY38" fmla="*/ 91494 h 649287"/>
              <a:gd name="connsiteX39" fmla="*/ 283081 w 649288"/>
              <a:gd name="connsiteY39" fmla="*/ 80640 h 649287"/>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49288" h="649287">
                <a:moveTo>
                  <a:pt x="317500" y="0"/>
                </a:moveTo>
                <a:lnTo>
                  <a:pt x="393700" y="7937"/>
                </a:lnTo>
                <a:lnTo>
                  <a:pt x="412438" y="93737"/>
                </a:lnTo>
                <a:lnTo>
                  <a:pt x="433195" y="101206"/>
                </a:lnTo>
                <a:lnTo>
                  <a:pt x="466681" y="121501"/>
                </a:lnTo>
                <a:lnTo>
                  <a:pt x="547689" y="88900"/>
                </a:lnTo>
                <a:lnTo>
                  <a:pt x="596901" y="147638"/>
                </a:lnTo>
                <a:lnTo>
                  <a:pt x="550055" y="220835"/>
                </a:lnTo>
                <a:lnTo>
                  <a:pt x="559211" y="239961"/>
                </a:lnTo>
                <a:lnTo>
                  <a:pt x="569814" y="280966"/>
                </a:lnTo>
                <a:lnTo>
                  <a:pt x="649288" y="314325"/>
                </a:lnTo>
                <a:lnTo>
                  <a:pt x="642938" y="392113"/>
                </a:lnTo>
                <a:lnTo>
                  <a:pt x="556964" y="410889"/>
                </a:lnTo>
                <a:lnTo>
                  <a:pt x="549457" y="431560"/>
                </a:lnTo>
                <a:lnTo>
                  <a:pt x="527263" y="467798"/>
                </a:lnTo>
                <a:lnTo>
                  <a:pt x="560388" y="547687"/>
                </a:lnTo>
                <a:lnTo>
                  <a:pt x="500063" y="598487"/>
                </a:lnTo>
                <a:lnTo>
                  <a:pt x="424873" y="549715"/>
                </a:lnTo>
                <a:lnTo>
                  <a:pt x="410120" y="556698"/>
                </a:lnTo>
                <a:lnTo>
                  <a:pt x="368313" y="567433"/>
                </a:lnTo>
                <a:lnTo>
                  <a:pt x="333375" y="649287"/>
                </a:lnTo>
                <a:lnTo>
                  <a:pt x="255588" y="642937"/>
                </a:lnTo>
                <a:lnTo>
                  <a:pt x="237274" y="554423"/>
                </a:lnTo>
                <a:lnTo>
                  <a:pt x="217680" y="547372"/>
                </a:lnTo>
                <a:lnTo>
                  <a:pt x="184265" y="527120"/>
                </a:lnTo>
                <a:lnTo>
                  <a:pt x="101600" y="560387"/>
                </a:lnTo>
                <a:lnTo>
                  <a:pt x="52388" y="501650"/>
                </a:lnTo>
                <a:lnTo>
                  <a:pt x="100335" y="426731"/>
                </a:lnTo>
                <a:lnTo>
                  <a:pt x="91664" y="408618"/>
                </a:lnTo>
                <a:lnTo>
                  <a:pt x="81166" y="368019"/>
                </a:lnTo>
                <a:lnTo>
                  <a:pt x="0" y="333375"/>
                </a:lnTo>
                <a:lnTo>
                  <a:pt x="7937" y="257175"/>
                </a:lnTo>
                <a:lnTo>
                  <a:pt x="93624" y="238462"/>
                </a:lnTo>
                <a:lnTo>
                  <a:pt x="101418" y="216983"/>
                </a:lnTo>
                <a:lnTo>
                  <a:pt x="122826" y="181954"/>
                </a:lnTo>
                <a:lnTo>
                  <a:pt x="90488" y="101599"/>
                </a:lnTo>
                <a:lnTo>
                  <a:pt x="149225" y="52387"/>
                </a:lnTo>
                <a:lnTo>
                  <a:pt x="223287" y="99786"/>
                </a:lnTo>
                <a:lnTo>
                  <a:pt x="240755" y="91494"/>
                </a:lnTo>
                <a:lnTo>
                  <a:pt x="283081" y="80640"/>
                </a:lnTo>
                <a:close/>
              </a:path>
            </a:pathLst>
          </a:custGeom>
          <a:solidFill>
            <a:schemeClr val="accent3"/>
          </a:solidFill>
          <a:ln>
            <a:noFill/>
          </a:ln>
        </p:spPr>
        <p:txBody>
          <a:bodyPr vert="horz" wrap="square" lIns="79400" tIns="39700" rIns="79400" bIns="39700" numCol="1" anchor="t" anchorCtr="0" compatLnSpc="1">
            <a:noAutofit/>
          </a:bodyPr>
          <a:lstStyle/>
          <a:p>
            <a:pPr algn="just">
              <a:lnSpc>
                <a:spcPct val="120000"/>
              </a:lnSpc>
            </a:pPr>
            <a:endParaRPr lang="en-US" sz="855">
              <a:cs typeface="+mn-ea"/>
              <a:sym typeface="+mn-lt"/>
            </a:endParaRPr>
          </a:p>
        </p:txBody>
      </p:sp>
      <p:sp>
        <p:nvSpPr>
          <p:cNvPr id="9" name="Freeform 8"/>
          <p:cNvSpPr/>
          <p:nvPr/>
        </p:nvSpPr>
        <p:spPr bwMode="auto">
          <a:xfrm>
            <a:off x="7509083" y="2730246"/>
            <a:ext cx="1616964" cy="1615585"/>
          </a:xfrm>
          <a:custGeom>
            <a:gdLst>
              <a:gd name="connsiteX0" fmla="*/ 925512 w 1862137"/>
              <a:gd name="connsiteY0" fmla="*/ 0 h 1860550"/>
              <a:gd name="connsiteX1" fmla="*/ 978984 w 1862137"/>
              <a:gd name="connsiteY1" fmla="*/ 157330 h 1860550"/>
              <a:gd name="connsiteX2" fmla="*/ 1037671 w 1862137"/>
              <a:gd name="connsiteY2" fmla="*/ 159757 h 1860550"/>
              <a:gd name="connsiteX3" fmla="*/ 1083692 w 1862137"/>
              <a:gd name="connsiteY3" fmla="*/ 170718 h 1860550"/>
              <a:gd name="connsiteX4" fmla="*/ 1176338 w 1862137"/>
              <a:gd name="connsiteY4" fmla="*/ 31750 h 1860550"/>
              <a:gd name="connsiteX5" fmla="*/ 1289050 w 1862137"/>
              <a:gd name="connsiteY5" fmla="*/ 69850 h 1860550"/>
              <a:gd name="connsiteX6" fmla="*/ 1275692 w 1862137"/>
              <a:gd name="connsiteY6" fmla="*/ 236320 h 1860550"/>
              <a:gd name="connsiteX7" fmla="*/ 1319008 w 1862137"/>
              <a:gd name="connsiteY7" fmla="*/ 255918 h 1860550"/>
              <a:gd name="connsiteX8" fmla="*/ 1358662 w 1862137"/>
              <a:gd name="connsiteY8" fmla="*/ 284075 h 1860550"/>
              <a:gd name="connsiteX9" fmla="*/ 1495425 w 1862137"/>
              <a:gd name="connsiteY9" fmla="*/ 190500 h 1860550"/>
              <a:gd name="connsiteX10" fmla="*/ 1585912 w 1862137"/>
              <a:gd name="connsiteY10" fmla="*/ 268288 h 1860550"/>
              <a:gd name="connsiteX11" fmla="*/ 1511895 w 1862137"/>
              <a:gd name="connsiteY11" fmla="*/ 417350 h 1860550"/>
              <a:gd name="connsiteX12" fmla="*/ 1546743 w 1862137"/>
              <a:gd name="connsiteY12" fmla="*/ 454238 h 1860550"/>
              <a:gd name="connsiteX13" fmla="*/ 1576521 w 1862137"/>
              <a:gd name="connsiteY13" fmla="*/ 502126 h 1860550"/>
              <a:gd name="connsiteX14" fmla="*/ 1741488 w 1862137"/>
              <a:gd name="connsiteY14" fmla="*/ 468313 h 1860550"/>
              <a:gd name="connsiteX15" fmla="*/ 1793875 w 1862137"/>
              <a:gd name="connsiteY15" fmla="*/ 573088 h 1860550"/>
              <a:gd name="connsiteX16" fmla="*/ 1667696 w 1862137"/>
              <a:gd name="connsiteY16" fmla="*/ 681097 h 1860550"/>
              <a:gd name="connsiteX17" fmla="*/ 1684884 w 1862137"/>
              <a:gd name="connsiteY17" fmla="*/ 735702 h 1860550"/>
              <a:gd name="connsiteX18" fmla="*/ 1693262 w 1862137"/>
              <a:gd name="connsiteY18" fmla="*/ 776085 h 1860550"/>
              <a:gd name="connsiteX19" fmla="*/ 1854200 w 1862137"/>
              <a:gd name="connsiteY19" fmla="*/ 806450 h 1860550"/>
              <a:gd name="connsiteX20" fmla="*/ 1862137 w 1862137"/>
              <a:gd name="connsiteY20" fmla="*/ 925513 h 1860550"/>
              <a:gd name="connsiteX21" fmla="*/ 1704727 w 1862137"/>
              <a:gd name="connsiteY21" fmla="*/ 977642 h 1860550"/>
              <a:gd name="connsiteX22" fmla="*/ 1702277 w 1862137"/>
              <a:gd name="connsiteY22" fmla="*/ 1036783 h 1860550"/>
              <a:gd name="connsiteX23" fmla="*/ 1691105 w 1862137"/>
              <a:gd name="connsiteY23" fmla="*/ 1083603 h 1860550"/>
              <a:gd name="connsiteX24" fmla="*/ 1830387 w 1862137"/>
              <a:gd name="connsiteY24" fmla="*/ 1174750 h 1860550"/>
              <a:gd name="connsiteX25" fmla="*/ 1792287 w 1862137"/>
              <a:gd name="connsiteY25" fmla="*/ 1285875 h 1860550"/>
              <a:gd name="connsiteX26" fmla="*/ 1625658 w 1862137"/>
              <a:gd name="connsiteY26" fmla="*/ 1274561 h 1860550"/>
              <a:gd name="connsiteX27" fmla="*/ 1606030 w 1862137"/>
              <a:gd name="connsiteY27" fmla="*/ 1317868 h 1860550"/>
              <a:gd name="connsiteX28" fmla="*/ 1577382 w 1862137"/>
              <a:gd name="connsiteY28" fmla="*/ 1358141 h 1860550"/>
              <a:gd name="connsiteX29" fmla="*/ 1671637 w 1862137"/>
              <a:gd name="connsiteY29" fmla="*/ 1495425 h 1860550"/>
              <a:gd name="connsiteX30" fmla="*/ 1593850 w 1862137"/>
              <a:gd name="connsiteY30" fmla="*/ 1584325 h 1860550"/>
              <a:gd name="connsiteX31" fmla="*/ 1444760 w 1862137"/>
              <a:gd name="connsiteY31" fmla="*/ 1510294 h 1860550"/>
              <a:gd name="connsiteX32" fmla="*/ 1407533 w 1862137"/>
              <a:gd name="connsiteY32" fmla="*/ 1545400 h 1860550"/>
              <a:gd name="connsiteX33" fmla="*/ 1359818 w 1862137"/>
              <a:gd name="connsiteY33" fmla="*/ 1575017 h 1860550"/>
              <a:gd name="connsiteX34" fmla="*/ 1393825 w 1862137"/>
              <a:gd name="connsiteY34" fmla="*/ 1739900 h 1860550"/>
              <a:gd name="connsiteX35" fmla="*/ 1289050 w 1862137"/>
              <a:gd name="connsiteY35" fmla="*/ 1792287 h 1860550"/>
              <a:gd name="connsiteX36" fmla="*/ 1181011 w 1862137"/>
              <a:gd name="connsiteY36" fmla="*/ 1666074 h 1860550"/>
              <a:gd name="connsiteX37" fmla="*/ 1125816 w 1862137"/>
              <a:gd name="connsiteY37" fmla="*/ 1683417 h 1860550"/>
              <a:gd name="connsiteX38" fmla="*/ 1086058 w 1862137"/>
              <a:gd name="connsiteY38" fmla="*/ 1691651 h 1860550"/>
              <a:gd name="connsiteX39" fmla="*/ 1055688 w 1862137"/>
              <a:gd name="connsiteY39" fmla="*/ 1852613 h 1860550"/>
              <a:gd name="connsiteX40" fmla="*/ 936625 w 1862137"/>
              <a:gd name="connsiteY40" fmla="*/ 1860550 h 1860550"/>
              <a:gd name="connsiteX41" fmla="*/ 883154 w 1862137"/>
              <a:gd name="connsiteY41" fmla="*/ 1703221 h 1860550"/>
              <a:gd name="connsiteX42" fmla="*/ 824467 w 1862137"/>
              <a:gd name="connsiteY42" fmla="*/ 1700794 h 1860550"/>
              <a:gd name="connsiteX43" fmla="*/ 777857 w 1862137"/>
              <a:gd name="connsiteY43" fmla="*/ 1689693 h 1860550"/>
              <a:gd name="connsiteX44" fmla="*/ 685800 w 1862137"/>
              <a:gd name="connsiteY44" fmla="*/ 1828800 h 1860550"/>
              <a:gd name="connsiteX45" fmla="*/ 574675 w 1862137"/>
              <a:gd name="connsiteY45" fmla="*/ 1789113 h 1860550"/>
              <a:gd name="connsiteX46" fmla="*/ 586948 w 1862137"/>
              <a:gd name="connsiteY46" fmla="*/ 1624458 h 1860550"/>
              <a:gd name="connsiteX47" fmla="*/ 543130 w 1862137"/>
              <a:gd name="connsiteY47" fmla="*/ 1604634 h 1860550"/>
              <a:gd name="connsiteX48" fmla="*/ 502741 w 1862137"/>
              <a:gd name="connsiteY48" fmla="*/ 1575955 h 1860550"/>
              <a:gd name="connsiteX49" fmla="*/ 366712 w 1862137"/>
              <a:gd name="connsiteY49" fmla="*/ 1670050 h 1860550"/>
              <a:gd name="connsiteX50" fmla="*/ 276225 w 1862137"/>
              <a:gd name="connsiteY50" fmla="*/ 1592263 h 1860550"/>
              <a:gd name="connsiteX51" fmla="*/ 350241 w 1862137"/>
              <a:gd name="connsiteY51" fmla="*/ 1443201 h 1860550"/>
              <a:gd name="connsiteX52" fmla="*/ 315394 w 1862137"/>
              <a:gd name="connsiteY52" fmla="*/ 1406314 h 1860550"/>
              <a:gd name="connsiteX53" fmla="*/ 285679 w 1862137"/>
              <a:gd name="connsiteY53" fmla="*/ 1358527 h 1860550"/>
              <a:gd name="connsiteX54" fmla="*/ 122237 w 1862137"/>
              <a:gd name="connsiteY54" fmla="*/ 1392237 h 1860550"/>
              <a:gd name="connsiteX55" fmla="*/ 68262 w 1862137"/>
              <a:gd name="connsiteY55" fmla="*/ 1285875 h 1860550"/>
              <a:gd name="connsiteX56" fmla="*/ 194297 w 1862137"/>
              <a:gd name="connsiteY56" fmla="*/ 1178997 h 1860550"/>
              <a:gd name="connsiteX57" fmla="*/ 177253 w 1862137"/>
              <a:gd name="connsiteY57" fmla="*/ 1124849 h 1860550"/>
              <a:gd name="connsiteX58" fmla="*/ 168617 w 1862137"/>
              <a:gd name="connsiteY58" fmla="*/ 1083223 h 1860550"/>
              <a:gd name="connsiteX59" fmla="*/ 7937 w 1862137"/>
              <a:gd name="connsiteY59" fmla="*/ 1054100 h 1860550"/>
              <a:gd name="connsiteX60" fmla="*/ 0 w 1862137"/>
              <a:gd name="connsiteY60" fmla="*/ 935037 h 1860550"/>
              <a:gd name="connsiteX61" fmla="*/ 157410 w 1862137"/>
              <a:gd name="connsiteY61" fmla="*/ 882908 h 1860550"/>
              <a:gd name="connsiteX62" fmla="*/ 159860 w 1862137"/>
              <a:gd name="connsiteY62" fmla="*/ 823769 h 1860550"/>
              <a:gd name="connsiteX63" fmla="*/ 171108 w 1862137"/>
              <a:gd name="connsiteY63" fmla="*/ 776628 h 1860550"/>
              <a:gd name="connsiteX64" fmla="*/ 33337 w 1862137"/>
              <a:gd name="connsiteY64" fmla="*/ 685801 h 1860550"/>
              <a:gd name="connsiteX65" fmla="*/ 71437 w 1862137"/>
              <a:gd name="connsiteY65" fmla="*/ 573088 h 1860550"/>
              <a:gd name="connsiteX66" fmla="*/ 236742 w 1862137"/>
              <a:gd name="connsiteY66" fmla="*/ 585409 h 1860550"/>
              <a:gd name="connsiteX67" fmla="*/ 256107 w 1862137"/>
              <a:gd name="connsiteY67" fmla="*/ 542684 h 1860550"/>
              <a:gd name="connsiteX68" fmla="*/ 284755 w 1862137"/>
              <a:gd name="connsiteY68" fmla="*/ 502410 h 1860550"/>
              <a:gd name="connsiteX69" fmla="*/ 190500 w 1862137"/>
              <a:gd name="connsiteY69" fmla="*/ 365125 h 1860550"/>
              <a:gd name="connsiteX70" fmla="*/ 268287 w 1862137"/>
              <a:gd name="connsiteY70" fmla="*/ 276225 h 1860550"/>
              <a:gd name="connsiteX71" fmla="*/ 417378 w 1862137"/>
              <a:gd name="connsiteY71" fmla="*/ 350256 h 1860550"/>
              <a:gd name="connsiteX72" fmla="*/ 454604 w 1862137"/>
              <a:gd name="connsiteY72" fmla="*/ 315152 h 1860550"/>
              <a:gd name="connsiteX73" fmla="*/ 502320 w 1862137"/>
              <a:gd name="connsiteY73" fmla="*/ 285534 h 1860550"/>
              <a:gd name="connsiteX74" fmla="*/ 468312 w 1862137"/>
              <a:gd name="connsiteY74" fmla="*/ 120651 h 1860550"/>
              <a:gd name="connsiteX75" fmla="*/ 574675 w 1862137"/>
              <a:gd name="connsiteY75" fmla="*/ 68263 h 1860550"/>
              <a:gd name="connsiteX76" fmla="*/ 682378 w 1862137"/>
              <a:gd name="connsiteY76" fmla="*/ 194084 h 1860550"/>
              <a:gd name="connsiteX77" fmla="*/ 736321 w 1862137"/>
              <a:gd name="connsiteY77" fmla="*/ 177134 h 1860550"/>
              <a:gd name="connsiteX78" fmla="*/ 777732 w 1862137"/>
              <a:gd name="connsiteY78" fmla="*/ 168558 h 1860550"/>
              <a:gd name="connsiteX79" fmla="*/ 808037 w 1862137"/>
              <a:gd name="connsiteY79" fmla="*/ 7937 h 186055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1862136" h="1860550">
                <a:moveTo>
                  <a:pt x="925512" y="0"/>
                </a:moveTo>
                <a:lnTo>
                  <a:pt x="978984" y="157330"/>
                </a:lnTo>
                <a:lnTo>
                  <a:pt x="1037671" y="159757"/>
                </a:lnTo>
                <a:lnTo>
                  <a:pt x="1083692" y="170718"/>
                </a:lnTo>
                <a:lnTo>
                  <a:pt x="1176338" y="31750"/>
                </a:lnTo>
                <a:lnTo>
                  <a:pt x="1289050" y="69850"/>
                </a:lnTo>
                <a:lnTo>
                  <a:pt x="1275692" y="236320"/>
                </a:lnTo>
                <a:lnTo>
                  <a:pt x="1319008" y="255918"/>
                </a:lnTo>
                <a:lnTo>
                  <a:pt x="1358662" y="284075"/>
                </a:lnTo>
                <a:lnTo>
                  <a:pt x="1495425" y="190500"/>
                </a:lnTo>
                <a:lnTo>
                  <a:pt x="1585912" y="268288"/>
                </a:lnTo>
                <a:lnTo>
                  <a:pt x="1511895" y="417350"/>
                </a:lnTo>
                <a:lnTo>
                  <a:pt x="1546743" y="454238"/>
                </a:lnTo>
                <a:lnTo>
                  <a:pt x="1576521" y="502126"/>
                </a:lnTo>
                <a:lnTo>
                  <a:pt x="1741488" y="468313"/>
                </a:lnTo>
                <a:lnTo>
                  <a:pt x="1793875" y="573088"/>
                </a:lnTo>
                <a:lnTo>
                  <a:pt x="1667696" y="681097"/>
                </a:lnTo>
                <a:lnTo>
                  <a:pt x="1684884" y="735702"/>
                </a:lnTo>
                <a:lnTo>
                  <a:pt x="1693262" y="776085"/>
                </a:lnTo>
                <a:lnTo>
                  <a:pt x="1854200" y="806450"/>
                </a:lnTo>
                <a:lnTo>
                  <a:pt x="1862137" y="925513"/>
                </a:lnTo>
                <a:lnTo>
                  <a:pt x="1704727" y="977642"/>
                </a:lnTo>
                <a:lnTo>
                  <a:pt x="1702277" y="1036783"/>
                </a:lnTo>
                <a:lnTo>
                  <a:pt x="1691105" y="1083603"/>
                </a:lnTo>
                <a:lnTo>
                  <a:pt x="1830387" y="1174750"/>
                </a:lnTo>
                <a:lnTo>
                  <a:pt x="1792287" y="1285875"/>
                </a:lnTo>
                <a:lnTo>
                  <a:pt x="1625658" y="1274561"/>
                </a:lnTo>
                <a:lnTo>
                  <a:pt x="1606030" y="1317868"/>
                </a:lnTo>
                <a:lnTo>
                  <a:pt x="1577382" y="1358141"/>
                </a:lnTo>
                <a:lnTo>
                  <a:pt x="1671637" y="1495425"/>
                </a:lnTo>
                <a:lnTo>
                  <a:pt x="1593850" y="1584325"/>
                </a:lnTo>
                <a:lnTo>
                  <a:pt x="1444760" y="1510294"/>
                </a:lnTo>
                <a:lnTo>
                  <a:pt x="1407533" y="1545400"/>
                </a:lnTo>
                <a:lnTo>
                  <a:pt x="1359818" y="1575017"/>
                </a:lnTo>
                <a:lnTo>
                  <a:pt x="1393825" y="1739900"/>
                </a:lnTo>
                <a:lnTo>
                  <a:pt x="1289050" y="1792287"/>
                </a:lnTo>
                <a:lnTo>
                  <a:pt x="1181011" y="1666074"/>
                </a:lnTo>
                <a:lnTo>
                  <a:pt x="1125816" y="1683417"/>
                </a:lnTo>
                <a:lnTo>
                  <a:pt x="1086058" y="1691651"/>
                </a:lnTo>
                <a:lnTo>
                  <a:pt x="1055688" y="1852613"/>
                </a:lnTo>
                <a:lnTo>
                  <a:pt x="936625" y="1860550"/>
                </a:lnTo>
                <a:lnTo>
                  <a:pt x="883154" y="1703221"/>
                </a:lnTo>
                <a:lnTo>
                  <a:pt x="824467" y="1700794"/>
                </a:lnTo>
                <a:lnTo>
                  <a:pt x="777857" y="1689693"/>
                </a:lnTo>
                <a:lnTo>
                  <a:pt x="685800" y="1828800"/>
                </a:lnTo>
                <a:lnTo>
                  <a:pt x="574675" y="1789113"/>
                </a:lnTo>
                <a:lnTo>
                  <a:pt x="586948" y="1624458"/>
                </a:lnTo>
                <a:lnTo>
                  <a:pt x="543130" y="1604634"/>
                </a:lnTo>
                <a:lnTo>
                  <a:pt x="502741" y="1575955"/>
                </a:lnTo>
                <a:lnTo>
                  <a:pt x="366712" y="1670050"/>
                </a:lnTo>
                <a:lnTo>
                  <a:pt x="276225" y="1592263"/>
                </a:lnTo>
                <a:lnTo>
                  <a:pt x="350241" y="1443201"/>
                </a:lnTo>
                <a:lnTo>
                  <a:pt x="315394" y="1406314"/>
                </a:lnTo>
                <a:lnTo>
                  <a:pt x="285679" y="1358527"/>
                </a:lnTo>
                <a:lnTo>
                  <a:pt x="122237" y="1392237"/>
                </a:lnTo>
                <a:lnTo>
                  <a:pt x="68262" y="1285875"/>
                </a:lnTo>
                <a:lnTo>
                  <a:pt x="194297" y="1178997"/>
                </a:lnTo>
                <a:lnTo>
                  <a:pt x="177253" y="1124849"/>
                </a:lnTo>
                <a:lnTo>
                  <a:pt x="168617" y="1083223"/>
                </a:lnTo>
                <a:lnTo>
                  <a:pt x="7937" y="1054100"/>
                </a:lnTo>
                <a:lnTo>
                  <a:pt x="0" y="935037"/>
                </a:lnTo>
                <a:lnTo>
                  <a:pt x="157410" y="882908"/>
                </a:lnTo>
                <a:lnTo>
                  <a:pt x="159860" y="823769"/>
                </a:lnTo>
                <a:lnTo>
                  <a:pt x="171108" y="776628"/>
                </a:lnTo>
                <a:lnTo>
                  <a:pt x="33337" y="685801"/>
                </a:lnTo>
                <a:lnTo>
                  <a:pt x="71437" y="573088"/>
                </a:lnTo>
                <a:lnTo>
                  <a:pt x="236742" y="585409"/>
                </a:lnTo>
                <a:lnTo>
                  <a:pt x="256107" y="542684"/>
                </a:lnTo>
                <a:lnTo>
                  <a:pt x="284755" y="502410"/>
                </a:lnTo>
                <a:lnTo>
                  <a:pt x="190500" y="365125"/>
                </a:lnTo>
                <a:lnTo>
                  <a:pt x="268287" y="276225"/>
                </a:lnTo>
                <a:lnTo>
                  <a:pt x="417378" y="350256"/>
                </a:lnTo>
                <a:lnTo>
                  <a:pt x="454604" y="315152"/>
                </a:lnTo>
                <a:lnTo>
                  <a:pt x="502320" y="285534"/>
                </a:lnTo>
                <a:lnTo>
                  <a:pt x="468312" y="120651"/>
                </a:lnTo>
                <a:lnTo>
                  <a:pt x="574675" y="68263"/>
                </a:lnTo>
                <a:lnTo>
                  <a:pt x="682378" y="194084"/>
                </a:lnTo>
                <a:lnTo>
                  <a:pt x="736321" y="177134"/>
                </a:lnTo>
                <a:lnTo>
                  <a:pt x="777732" y="168558"/>
                </a:lnTo>
                <a:lnTo>
                  <a:pt x="808037" y="7937"/>
                </a:lnTo>
                <a:close/>
              </a:path>
            </a:pathLst>
          </a:custGeom>
          <a:solidFill>
            <a:schemeClr val="accent4"/>
          </a:solidFill>
          <a:ln>
            <a:noFill/>
          </a:ln>
        </p:spPr>
        <p:txBody>
          <a:bodyPr vert="horz" wrap="square" lIns="79400" tIns="39700" rIns="79400" bIns="39700" numCol="1" anchor="t" anchorCtr="0" compatLnSpc="1">
            <a:noAutofit/>
          </a:bodyPr>
          <a:lstStyle/>
          <a:p>
            <a:pPr algn="just">
              <a:lnSpc>
                <a:spcPct val="120000"/>
              </a:lnSpc>
            </a:pPr>
            <a:endParaRPr lang="en-US" sz="855">
              <a:cs typeface="+mn-ea"/>
              <a:sym typeface="+mn-lt"/>
            </a:endParaRPr>
          </a:p>
        </p:txBody>
      </p:sp>
      <p:grpSp>
        <p:nvGrpSpPr>
          <p:cNvPr id="10" name="Group 9"/>
          <p:cNvGrpSpPr/>
          <p:nvPr/>
        </p:nvGrpSpPr>
        <p:grpSpPr>
          <a:xfrm>
            <a:off x="6148517" y="3646941"/>
            <a:ext cx="1137252" cy="2260716"/>
            <a:chOff x="3987801" y="4254500"/>
            <a:chExt cx="1309688" cy="2603499"/>
          </a:xfrm>
          <a:solidFill>
            <a:schemeClr val="accent1"/>
          </a:solidFill>
        </p:grpSpPr>
        <p:sp>
          <p:nvSpPr>
            <p:cNvPr id="11" name="Oval 6"/>
            <p:cNvSpPr>
              <a:spLocks noChangeArrowheads="1"/>
            </p:cNvSpPr>
            <p:nvPr/>
          </p:nvSpPr>
          <p:spPr bwMode="auto">
            <a:xfrm>
              <a:off x="4241801" y="4419599"/>
              <a:ext cx="469900" cy="471487"/>
            </a:xfrm>
            <a:prstGeom prst="ellipse">
              <a:avLst/>
            </a:prstGeom>
            <a:grpFill/>
            <a:ln>
              <a:noFill/>
            </a:ln>
          </p:spPr>
          <p:txBody>
            <a:bodyPr vert="horz" wrap="square" lIns="79400" tIns="39700" rIns="79400" bIns="39700" numCol="1" anchor="t" anchorCtr="0" compatLnSpc="1"/>
            <a:lstStyle/>
            <a:p>
              <a:pPr algn="just">
                <a:lnSpc>
                  <a:spcPct val="120000"/>
                </a:lnSpc>
              </a:pPr>
              <a:endParaRPr lang="en-US" sz="855">
                <a:cs typeface="+mn-ea"/>
                <a:sym typeface="+mn-lt"/>
              </a:endParaRPr>
            </a:p>
          </p:txBody>
        </p:sp>
        <p:sp>
          <p:nvSpPr>
            <p:cNvPr id="12" name="Freeform 7"/>
            <p:cNvSpPr/>
            <p:nvPr/>
          </p:nvSpPr>
          <p:spPr bwMode="auto">
            <a:xfrm>
              <a:off x="3987801" y="4348162"/>
              <a:ext cx="1309688" cy="2509837"/>
            </a:xfrm>
            <a:custGeom>
              <a:gdLst>
                <a:gd name="T0" fmla="*/ 835 w 1488"/>
                <a:gd name="T1" fmla="*/ 717 h 2854"/>
                <a:gd name="T2" fmla="*/ 851 w 1488"/>
                <a:gd name="T3" fmla="*/ 708 h 2854"/>
                <a:gd name="T4" fmla="*/ 1249 w 1488"/>
                <a:gd name="T5" fmla="*/ 68 h 2854"/>
                <a:gd name="T6" fmla="*/ 1417 w 1488"/>
                <a:gd name="T7" fmla="*/ 36 h 2854"/>
                <a:gd name="T8" fmla="*/ 1451 w 1488"/>
                <a:gd name="T9" fmla="*/ 199 h 2854"/>
                <a:gd name="T10" fmla="*/ 890 w 1488"/>
                <a:gd name="T11" fmla="*/ 1074 h 2854"/>
                <a:gd name="T12" fmla="*/ 887 w 1488"/>
                <a:gd name="T13" fmla="*/ 1085 h 2854"/>
                <a:gd name="T14" fmla="*/ 887 w 1488"/>
                <a:gd name="T15" fmla="*/ 1839 h 2854"/>
                <a:gd name="T16" fmla="*/ 887 w 1488"/>
                <a:gd name="T17" fmla="*/ 1906 h 2854"/>
                <a:gd name="T18" fmla="*/ 887 w 1488"/>
                <a:gd name="T19" fmla="*/ 2723 h 2854"/>
                <a:gd name="T20" fmla="*/ 751 w 1488"/>
                <a:gd name="T21" fmla="*/ 2854 h 2854"/>
                <a:gd name="T22" fmla="*/ 749 w 1488"/>
                <a:gd name="T23" fmla="*/ 2854 h 2854"/>
                <a:gd name="T24" fmla="*/ 614 w 1488"/>
                <a:gd name="T25" fmla="*/ 2723 h 2854"/>
                <a:gd name="T26" fmla="*/ 614 w 1488"/>
                <a:gd name="T27" fmla="*/ 1925 h 2854"/>
                <a:gd name="T28" fmla="*/ 595 w 1488"/>
                <a:gd name="T29" fmla="*/ 1906 h 2854"/>
                <a:gd name="T30" fmla="*/ 576 w 1488"/>
                <a:gd name="T31" fmla="*/ 1906 h 2854"/>
                <a:gd name="T32" fmla="*/ 557 w 1488"/>
                <a:gd name="T33" fmla="*/ 1925 h 2854"/>
                <a:gd name="T34" fmla="*/ 557 w 1488"/>
                <a:gd name="T35" fmla="*/ 2723 h 2854"/>
                <a:gd name="T36" fmla="*/ 421 w 1488"/>
                <a:gd name="T37" fmla="*/ 2854 h 2854"/>
                <a:gd name="T38" fmla="*/ 419 w 1488"/>
                <a:gd name="T39" fmla="*/ 2854 h 2854"/>
                <a:gd name="T40" fmla="*/ 283 w 1488"/>
                <a:gd name="T41" fmla="*/ 2723 h 2854"/>
                <a:gd name="T42" fmla="*/ 283 w 1488"/>
                <a:gd name="T43" fmla="*/ 1906 h 2854"/>
                <a:gd name="T44" fmla="*/ 283 w 1488"/>
                <a:gd name="T45" fmla="*/ 1839 h 2854"/>
                <a:gd name="T46" fmla="*/ 283 w 1488"/>
                <a:gd name="T47" fmla="*/ 1103 h 2854"/>
                <a:gd name="T48" fmla="*/ 263 w 1488"/>
                <a:gd name="T49" fmla="*/ 1085 h 2854"/>
                <a:gd name="T50" fmla="*/ 263 w 1488"/>
                <a:gd name="T51" fmla="*/ 1085 h 2854"/>
                <a:gd name="T52" fmla="*/ 246 w 1488"/>
                <a:gd name="T53" fmla="*/ 1103 h 2854"/>
                <a:gd name="T54" fmla="*/ 246 w 1488"/>
                <a:gd name="T55" fmla="*/ 1712 h 2854"/>
                <a:gd name="T56" fmla="*/ 123 w 1488"/>
                <a:gd name="T57" fmla="*/ 1830 h 2854"/>
                <a:gd name="T58" fmla="*/ 0 w 1488"/>
                <a:gd name="T59" fmla="*/ 1712 h 2854"/>
                <a:gd name="T60" fmla="*/ 0 w 1488"/>
                <a:gd name="T61" fmla="*/ 1170 h 2854"/>
                <a:gd name="T62" fmla="*/ 0 w 1488"/>
                <a:gd name="T63" fmla="*/ 1024 h 2854"/>
                <a:gd name="T64" fmla="*/ 0 w 1488"/>
                <a:gd name="T65" fmla="*/ 736 h 2854"/>
                <a:gd name="T66" fmla="*/ 19 w 1488"/>
                <a:gd name="T67" fmla="*/ 717 h 2854"/>
                <a:gd name="T68" fmla="*/ 835 w 1488"/>
                <a:gd name="T69" fmla="*/ 717 h 285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88" h="2854">
                  <a:moveTo>
                    <a:pt x="835" y="717"/>
                  </a:moveTo>
                  <a:cubicBezTo>
                    <a:pt x="841" y="717"/>
                    <a:pt x="847" y="714"/>
                    <a:pt x="851" y="708"/>
                  </a:cubicBezTo>
                  <a:cubicBezTo>
                    <a:pt x="1249" y="68"/>
                    <a:pt x="1249" y="68"/>
                    <a:pt x="1249" y="68"/>
                  </a:cubicBezTo>
                  <a:cubicBezTo>
                    <a:pt x="1286" y="14"/>
                    <a:pt x="1361" y="0"/>
                    <a:pt x="1417" y="36"/>
                  </a:cubicBezTo>
                  <a:cubicBezTo>
                    <a:pt x="1473" y="72"/>
                    <a:pt x="1488" y="145"/>
                    <a:pt x="1451" y="199"/>
                  </a:cubicBezTo>
                  <a:cubicBezTo>
                    <a:pt x="890" y="1074"/>
                    <a:pt x="890" y="1074"/>
                    <a:pt x="890" y="1074"/>
                  </a:cubicBezTo>
                  <a:cubicBezTo>
                    <a:pt x="888" y="1077"/>
                    <a:pt x="887" y="1081"/>
                    <a:pt x="887" y="1085"/>
                  </a:cubicBezTo>
                  <a:cubicBezTo>
                    <a:pt x="887" y="1839"/>
                    <a:pt x="887" y="1839"/>
                    <a:pt x="887" y="1839"/>
                  </a:cubicBezTo>
                  <a:cubicBezTo>
                    <a:pt x="887" y="1906"/>
                    <a:pt x="887" y="1906"/>
                    <a:pt x="887" y="1906"/>
                  </a:cubicBezTo>
                  <a:cubicBezTo>
                    <a:pt x="887" y="2723"/>
                    <a:pt x="887" y="2723"/>
                    <a:pt x="887" y="2723"/>
                  </a:cubicBezTo>
                  <a:cubicBezTo>
                    <a:pt x="887" y="2795"/>
                    <a:pt x="826" y="2854"/>
                    <a:pt x="751" y="2854"/>
                  </a:cubicBezTo>
                  <a:cubicBezTo>
                    <a:pt x="749" y="2854"/>
                    <a:pt x="749" y="2854"/>
                    <a:pt x="749" y="2854"/>
                  </a:cubicBezTo>
                  <a:cubicBezTo>
                    <a:pt x="675" y="2854"/>
                    <a:pt x="614" y="2795"/>
                    <a:pt x="614" y="2723"/>
                  </a:cubicBezTo>
                  <a:cubicBezTo>
                    <a:pt x="614" y="1925"/>
                    <a:pt x="614" y="1925"/>
                    <a:pt x="614" y="1925"/>
                  </a:cubicBezTo>
                  <a:cubicBezTo>
                    <a:pt x="614" y="1914"/>
                    <a:pt x="605" y="1906"/>
                    <a:pt x="595" y="1906"/>
                  </a:cubicBezTo>
                  <a:cubicBezTo>
                    <a:pt x="576" y="1906"/>
                    <a:pt x="576" y="1906"/>
                    <a:pt x="576" y="1906"/>
                  </a:cubicBezTo>
                  <a:cubicBezTo>
                    <a:pt x="565" y="1906"/>
                    <a:pt x="557" y="1914"/>
                    <a:pt x="557" y="1925"/>
                  </a:cubicBezTo>
                  <a:cubicBezTo>
                    <a:pt x="557" y="2723"/>
                    <a:pt x="557" y="2723"/>
                    <a:pt x="557" y="2723"/>
                  </a:cubicBezTo>
                  <a:cubicBezTo>
                    <a:pt x="557" y="2795"/>
                    <a:pt x="495" y="2854"/>
                    <a:pt x="421" y="2854"/>
                  </a:cubicBezTo>
                  <a:cubicBezTo>
                    <a:pt x="419" y="2854"/>
                    <a:pt x="419" y="2854"/>
                    <a:pt x="419" y="2854"/>
                  </a:cubicBezTo>
                  <a:cubicBezTo>
                    <a:pt x="344" y="2854"/>
                    <a:pt x="283" y="2795"/>
                    <a:pt x="283" y="2723"/>
                  </a:cubicBezTo>
                  <a:cubicBezTo>
                    <a:pt x="283" y="1906"/>
                    <a:pt x="283" y="1906"/>
                    <a:pt x="283" y="1906"/>
                  </a:cubicBezTo>
                  <a:cubicBezTo>
                    <a:pt x="283" y="1839"/>
                    <a:pt x="283" y="1839"/>
                    <a:pt x="283" y="1839"/>
                  </a:cubicBezTo>
                  <a:cubicBezTo>
                    <a:pt x="283" y="1103"/>
                    <a:pt x="283" y="1103"/>
                    <a:pt x="283" y="1103"/>
                  </a:cubicBezTo>
                  <a:cubicBezTo>
                    <a:pt x="283" y="1092"/>
                    <a:pt x="274" y="1084"/>
                    <a:pt x="263" y="1085"/>
                  </a:cubicBezTo>
                  <a:cubicBezTo>
                    <a:pt x="263" y="1085"/>
                    <a:pt x="263" y="1085"/>
                    <a:pt x="263" y="1085"/>
                  </a:cubicBezTo>
                  <a:cubicBezTo>
                    <a:pt x="253" y="1086"/>
                    <a:pt x="246" y="1094"/>
                    <a:pt x="246" y="1103"/>
                  </a:cubicBezTo>
                  <a:cubicBezTo>
                    <a:pt x="246" y="1712"/>
                    <a:pt x="246" y="1712"/>
                    <a:pt x="246" y="1712"/>
                  </a:cubicBezTo>
                  <a:cubicBezTo>
                    <a:pt x="246" y="1778"/>
                    <a:pt x="190" y="1830"/>
                    <a:pt x="123" y="1830"/>
                  </a:cubicBezTo>
                  <a:cubicBezTo>
                    <a:pt x="56" y="1830"/>
                    <a:pt x="0" y="1778"/>
                    <a:pt x="0" y="1712"/>
                  </a:cubicBezTo>
                  <a:cubicBezTo>
                    <a:pt x="0" y="1170"/>
                    <a:pt x="0" y="1170"/>
                    <a:pt x="0" y="1170"/>
                  </a:cubicBezTo>
                  <a:cubicBezTo>
                    <a:pt x="0" y="1024"/>
                    <a:pt x="0" y="1024"/>
                    <a:pt x="0" y="1024"/>
                  </a:cubicBezTo>
                  <a:cubicBezTo>
                    <a:pt x="0" y="736"/>
                    <a:pt x="0" y="736"/>
                    <a:pt x="0" y="736"/>
                  </a:cubicBezTo>
                  <a:cubicBezTo>
                    <a:pt x="0" y="726"/>
                    <a:pt x="9" y="717"/>
                    <a:pt x="19" y="717"/>
                  </a:cubicBezTo>
                  <a:lnTo>
                    <a:pt x="835" y="717"/>
                  </a:lnTo>
                  <a:close/>
                </a:path>
              </a:pathLst>
            </a:custGeom>
            <a:grpFill/>
            <a:ln>
              <a:noFill/>
            </a:ln>
          </p:spPr>
          <p:txBody>
            <a:bodyPr vert="horz" wrap="square" lIns="79400" tIns="39700" rIns="79400" bIns="39700" numCol="1" anchor="t" anchorCtr="0" compatLnSpc="1"/>
            <a:lstStyle/>
            <a:p>
              <a:pPr algn="just">
                <a:lnSpc>
                  <a:spcPct val="120000"/>
                </a:lnSpc>
              </a:pPr>
              <a:endParaRPr lang="en-US" sz="855">
                <a:cs typeface="+mn-ea"/>
                <a:sym typeface="+mn-lt"/>
              </a:endParaRPr>
            </a:p>
          </p:txBody>
        </p:sp>
        <p:sp>
          <p:nvSpPr>
            <p:cNvPr id="13" name="Freeform 8"/>
            <p:cNvSpPr/>
            <p:nvPr/>
          </p:nvSpPr>
          <p:spPr bwMode="auto">
            <a:xfrm>
              <a:off x="4176714" y="4281487"/>
              <a:ext cx="625475" cy="330200"/>
            </a:xfrm>
            <a:custGeom>
              <a:gdLst>
                <a:gd name="T0" fmla="*/ 51 w 711"/>
                <a:gd name="T1" fmla="*/ 375 h 375"/>
                <a:gd name="T2" fmla="*/ 0 w 711"/>
                <a:gd name="T3" fmla="*/ 323 h 375"/>
                <a:gd name="T4" fmla="*/ 21 w 711"/>
                <a:gd name="T5" fmla="*/ 281 h 375"/>
                <a:gd name="T6" fmla="*/ 334 w 711"/>
                <a:gd name="T7" fmla="*/ 0 h 375"/>
                <a:gd name="T8" fmla="*/ 646 w 711"/>
                <a:gd name="T9" fmla="*/ 271 h 375"/>
                <a:gd name="T10" fmla="*/ 660 w 711"/>
                <a:gd name="T11" fmla="*/ 271 h 375"/>
                <a:gd name="T12" fmla="*/ 711 w 711"/>
                <a:gd name="T13" fmla="*/ 323 h 375"/>
                <a:gd name="T14" fmla="*/ 660 w 711"/>
                <a:gd name="T15" fmla="*/ 375 h 375"/>
                <a:gd name="T16" fmla="*/ 51 w 711"/>
                <a:gd name="T17" fmla="*/ 375 h 37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1" h="375">
                  <a:moveTo>
                    <a:pt x="51" y="375"/>
                  </a:moveTo>
                  <a:cubicBezTo>
                    <a:pt x="23" y="375"/>
                    <a:pt x="0" y="351"/>
                    <a:pt x="0" y="323"/>
                  </a:cubicBezTo>
                  <a:cubicBezTo>
                    <a:pt x="0" y="306"/>
                    <a:pt x="8" y="291"/>
                    <a:pt x="21" y="281"/>
                  </a:cubicBezTo>
                  <a:cubicBezTo>
                    <a:pt x="41" y="120"/>
                    <a:pt x="172" y="0"/>
                    <a:pt x="334" y="0"/>
                  </a:cubicBezTo>
                  <a:cubicBezTo>
                    <a:pt x="492" y="0"/>
                    <a:pt x="622" y="115"/>
                    <a:pt x="646" y="271"/>
                  </a:cubicBezTo>
                  <a:cubicBezTo>
                    <a:pt x="660" y="271"/>
                    <a:pt x="660" y="271"/>
                    <a:pt x="660" y="271"/>
                  </a:cubicBezTo>
                  <a:cubicBezTo>
                    <a:pt x="688" y="271"/>
                    <a:pt x="711" y="295"/>
                    <a:pt x="711" y="323"/>
                  </a:cubicBezTo>
                  <a:cubicBezTo>
                    <a:pt x="711" y="351"/>
                    <a:pt x="688" y="375"/>
                    <a:pt x="660" y="375"/>
                  </a:cubicBezTo>
                  <a:lnTo>
                    <a:pt x="51" y="375"/>
                  </a:lnTo>
                  <a:close/>
                </a:path>
              </a:pathLst>
            </a:custGeom>
            <a:grpFill/>
            <a:ln>
              <a:noFill/>
            </a:ln>
          </p:spPr>
          <p:txBody>
            <a:bodyPr vert="horz" wrap="square" lIns="79400" tIns="39700" rIns="79400" bIns="39700" numCol="1" anchor="t" anchorCtr="0" compatLnSpc="1"/>
            <a:lstStyle/>
            <a:p>
              <a:pPr algn="just">
                <a:lnSpc>
                  <a:spcPct val="120000"/>
                </a:lnSpc>
              </a:pPr>
              <a:endParaRPr lang="en-US" sz="855">
                <a:cs typeface="+mn-ea"/>
                <a:sym typeface="+mn-lt"/>
              </a:endParaRPr>
            </a:p>
          </p:txBody>
        </p:sp>
        <p:sp>
          <p:nvSpPr>
            <p:cNvPr id="14" name="Freeform 9"/>
            <p:cNvSpPr>
              <a:spLocks noEditPoints="1"/>
            </p:cNvSpPr>
            <p:nvPr/>
          </p:nvSpPr>
          <p:spPr bwMode="auto">
            <a:xfrm>
              <a:off x="4149726" y="4254500"/>
              <a:ext cx="679450" cy="381000"/>
            </a:xfrm>
            <a:custGeom>
              <a:gdLst>
                <a:gd name="T0" fmla="*/ 364 w 771"/>
                <a:gd name="T1" fmla="*/ 60 h 433"/>
                <a:gd name="T2" fmla="*/ 649 w 771"/>
                <a:gd name="T3" fmla="*/ 333 h 433"/>
                <a:gd name="T4" fmla="*/ 690 w 771"/>
                <a:gd name="T5" fmla="*/ 333 h 433"/>
                <a:gd name="T6" fmla="*/ 711 w 771"/>
                <a:gd name="T7" fmla="*/ 353 h 433"/>
                <a:gd name="T8" fmla="*/ 690 w 771"/>
                <a:gd name="T9" fmla="*/ 373 h 433"/>
                <a:gd name="T10" fmla="*/ 81 w 771"/>
                <a:gd name="T11" fmla="*/ 373 h 433"/>
                <a:gd name="T12" fmla="*/ 60 w 771"/>
                <a:gd name="T13" fmla="*/ 352 h 433"/>
                <a:gd name="T14" fmla="*/ 79 w 771"/>
                <a:gd name="T15" fmla="*/ 331 h 433"/>
                <a:gd name="T16" fmla="*/ 364 w 771"/>
                <a:gd name="T17" fmla="*/ 60 h 433"/>
                <a:gd name="T18" fmla="*/ 364 w 771"/>
                <a:gd name="T19" fmla="*/ 0 h 433"/>
                <a:gd name="T20" fmla="*/ 128 w 771"/>
                <a:gd name="T21" fmla="*/ 94 h 433"/>
                <a:gd name="T22" fmla="*/ 23 w 771"/>
                <a:gd name="T23" fmla="*/ 296 h 433"/>
                <a:gd name="T24" fmla="*/ 0 w 771"/>
                <a:gd name="T25" fmla="*/ 352 h 433"/>
                <a:gd name="T26" fmla="*/ 81 w 771"/>
                <a:gd name="T27" fmla="*/ 433 h 433"/>
                <a:gd name="T28" fmla="*/ 690 w 771"/>
                <a:gd name="T29" fmla="*/ 433 h 433"/>
                <a:gd name="T30" fmla="*/ 771 w 771"/>
                <a:gd name="T31" fmla="*/ 353 h 433"/>
                <a:gd name="T32" fmla="*/ 701 w 771"/>
                <a:gd name="T33" fmla="*/ 273 h 433"/>
                <a:gd name="T34" fmla="*/ 600 w 771"/>
                <a:gd name="T35" fmla="*/ 93 h 433"/>
                <a:gd name="T36" fmla="*/ 364 w 771"/>
                <a:gd name="T37" fmla="*/ 0 h 43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71" h="432">
                  <a:moveTo>
                    <a:pt x="364" y="60"/>
                  </a:moveTo>
                  <a:cubicBezTo>
                    <a:pt x="514" y="60"/>
                    <a:pt x="638" y="173"/>
                    <a:pt x="649" y="333"/>
                  </a:cubicBezTo>
                  <a:cubicBezTo>
                    <a:pt x="690" y="333"/>
                    <a:pt x="690" y="333"/>
                    <a:pt x="690" y="333"/>
                  </a:cubicBezTo>
                  <a:cubicBezTo>
                    <a:pt x="702" y="333"/>
                    <a:pt x="711" y="342"/>
                    <a:pt x="711" y="353"/>
                  </a:cubicBezTo>
                  <a:cubicBezTo>
                    <a:pt x="711" y="364"/>
                    <a:pt x="702" y="373"/>
                    <a:pt x="690" y="373"/>
                  </a:cubicBezTo>
                  <a:cubicBezTo>
                    <a:pt x="81" y="373"/>
                    <a:pt x="81" y="373"/>
                    <a:pt x="81" y="373"/>
                  </a:cubicBezTo>
                  <a:cubicBezTo>
                    <a:pt x="70" y="373"/>
                    <a:pt x="60" y="363"/>
                    <a:pt x="60" y="352"/>
                  </a:cubicBezTo>
                  <a:cubicBezTo>
                    <a:pt x="60" y="341"/>
                    <a:pt x="69" y="332"/>
                    <a:pt x="79" y="331"/>
                  </a:cubicBezTo>
                  <a:cubicBezTo>
                    <a:pt x="90" y="176"/>
                    <a:pt x="213" y="60"/>
                    <a:pt x="364" y="60"/>
                  </a:cubicBezTo>
                  <a:moveTo>
                    <a:pt x="364" y="0"/>
                  </a:moveTo>
                  <a:cubicBezTo>
                    <a:pt x="275" y="0"/>
                    <a:pt x="192" y="33"/>
                    <a:pt x="128" y="94"/>
                  </a:cubicBezTo>
                  <a:cubicBezTo>
                    <a:pt x="71" y="147"/>
                    <a:pt x="35" y="218"/>
                    <a:pt x="23" y="296"/>
                  </a:cubicBezTo>
                  <a:cubicBezTo>
                    <a:pt x="9" y="311"/>
                    <a:pt x="0" y="331"/>
                    <a:pt x="0" y="352"/>
                  </a:cubicBezTo>
                  <a:cubicBezTo>
                    <a:pt x="0" y="397"/>
                    <a:pt x="37" y="433"/>
                    <a:pt x="81" y="433"/>
                  </a:cubicBezTo>
                  <a:cubicBezTo>
                    <a:pt x="690" y="433"/>
                    <a:pt x="690" y="433"/>
                    <a:pt x="690" y="433"/>
                  </a:cubicBezTo>
                  <a:cubicBezTo>
                    <a:pt x="735" y="433"/>
                    <a:pt x="771" y="397"/>
                    <a:pt x="771" y="353"/>
                  </a:cubicBezTo>
                  <a:cubicBezTo>
                    <a:pt x="771" y="312"/>
                    <a:pt x="740" y="278"/>
                    <a:pt x="701" y="273"/>
                  </a:cubicBezTo>
                  <a:cubicBezTo>
                    <a:pt x="685" y="203"/>
                    <a:pt x="651" y="141"/>
                    <a:pt x="600" y="93"/>
                  </a:cubicBezTo>
                  <a:cubicBezTo>
                    <a:pt x="536" y="33"/>
                    <a:pt x="453" y="0"/>
                    <a:pt x="364" y="0"/>
                  </a:cubicBezTo>
                  <a:close/>
                </a:path>
              </a:pathLst>
            </a:custGeom>
            <a:grpFill/>
            <a:ln>
              <a:noFill/>
            </a:ln>
          </p:spPr>
          <p:txBody>
            <a:bodyPr vert="horz" wrap="square" lIns="79400" tIns="39700" rIns="79400" bIns="39700" numCol="1" anchor="t" anchorCtr="0" compatLnSpc="1"/>
            <a:lstStyle/>
            <a:p>
              <a:pPr algn="just">
                <a:lnSpc>
                  <a:spcPct val="120000"/>
                </a:lnSpc>
              </a:pPr>
              <a:endParaRPr lang="en-US" sz="855">
                <a:cs typeface="+mn-ea"/>
                <a:sym typeface="+mn-lt"/>
              </a:endParaRPr>
            </a:p>
          </p:txBody>
        </p:sp>
      </p:grpSp>
      <p:sp>
        <p:nvSpPr>
          <p:cNvPr id="15" name="Freeform 12"/>
          <p:cNvSpPr/>
          <p:nvPr/>
        </p:nvSpPr>
        <p:spPr bwMode="auto">
          <a:xfrm>
            <a:off x="7724127" y="2945291"/>
            <a:ext cx="1186877" cy="1185499"/>
          </a:xfrm>
          <a:custGeom>
            <a:gdLst>
              <a:gd name="T0" fmla="*/ 165 w 1552"/>
              <a:gd name="T1" fmla="*/ 1075 h 1552"/>
              <a:gd name="T2" fmla="*/ 1076 w 1552"/>
              <a:gd name="T3" fmla="*/ 1387 h 1552"/>
              <a:gd name="T4" fmla="*/ 1387 w 1552"/>
              <a:gd name="T5" fmla="*/ 477 h 1552"/>
              <a:gd name="T6" fmla="*/ 477 w 1552"/>
              <a:gd name="T7" fmla="*/ 165 h 1552"/>
              <a:gd name="T8" fmla="*/ 165 w 1552"/>
              <a:gd name="T9" fmla="*/ 1075 h 1552"/>
            </a:gdLst>
            <a:cxnLst>
              <a:cxn ang="0">
                <a:pos x="T0" y="T1"/>
              </a:cxn>
              <a:cxn ang="0">
                <a:pos x="T2" y="T3"/>
              </a:cxn>
              <a:cxn ang="0">
                <a:pos x="T4" y="T5"/>
              </a:cxn>
              <a:cxn ang="0">
                <a:pos x="T6" y="T7"/>
              </a:cxn>
              <a:cxn ang="0">
                <a:pos x="T8" y="T9"/>
              </a:cxn>
            </a:cxnLst>
            <a:rect l="0" t="0" r="r" b="b"/>
            <a:pathLst>
              <a:path w="1552" h="1552">
                <a:moveTo>
                  <a:pt x="165" y="1075"/>
                </a:moveTo>
                <a:cubicBezTo>
                  <a:pt x="331" y="1413"/>
                  <a:pt x="738" y="1552"/>
                  <a:pt x="1076" y="1387"/>
                </a:cubicBezTo>
                <a:cubicBezTo>
                  <a:pt x="1413" y="1221"/>
                  <a:pt x="1552" y="814"/>
                  <a:pt x="1387" y="477"/>
                </a:cubicBezTo>
                <a:cubicBezTo>
                  <a:pt x="1222" y="139"/>
                  <a:pt x="814" y="0"/>
                  <a:pt x="477" y="165"/>
                </a:cubicBezTo>
                <a:cubicBezTo>
                  <a:pt x="139" y="331"/>
                  <a:pt x="0" y="738"/>
                  <a:pt x="165" y="1075"/>
                </a:cubicBezTo>
                <a:close/>
              </a:path>
            </a:pathLst>
          </a:custGeom>
          <a:solidFill>
            <a:schemeClr val="bg1"/>
          </a:solidFill>
          <a:ln>
            <a:noFill/>
          </a:ln>
        </p:spPr>
        <p:txBody>
          <a:bodyPr vert="horz" wrap="square" lIns="79400" tIns="39700" rIns="79400" bIns="39700" numCol="1" anchor="t" anchorCtr="0" compatLnSpc="1"/>
          <a:lstStyle/>
          <a:p>
            <a:pPr algn="just">
              <a:lnSpc>
                <a:spcPct val="120000"/>
              </a:lnSpc>
            </a:pPr>
            <a:endParaRPr lang="en-US" sz="855">
              <a:cs typeface="+mn-ea"/>
              <a:sym typeface="+mn-lt"/>
            </a:endParaRPr>
          </a:p>
        </p:txBody>
      </p:sp>
      <p:sp>
        <p:nvSpPr>
          <p:cNvPr id="16" name="Freeform 30"/>
          <p:cNvSpPr/>
          <p:nvPr/>
        </p:nvSpPr>
        <p:spPr bwMode="auto">
          <a:xfrm>
            <a:off x="6570334" y="2333245"/>
            <a:ext cx="1006295" cy="1004916"/>
          </a:xfrm>
          <a:custGeom>
            <a:gdLst>
              <a:gd name="T0" fmla="*/ 88 w 1317"/>
              <a:gd name="T1" fmla="*/ 819 h 1317"/>
              <a:gd name="T2" fmla="*/ 819 w 1317"/>
              <a:gd name="T3" fmla="*/ 1228 h 1317"/>
              <a:gd name="T4" fmla="*/ 1228 w 1317"/>
              <a:gd name="T5" fmla="*/ 498 h 1317"/>
              <a:gd name="T6" fmla="*/ 497 w 1317"/>
              <a:gd name="T7" fmla="*/ 89 h 1317"/>
              <a:gd name="T8" fmla="*/ 88 w 1317"/>
              <a:gd name="T9" fmla="*/ 819 h 1317"/>
            </a:gdLst>
            <a:cxnLst>
              <a:cxn ang="0">
                <a:pos x="T0" y="T1"/>
              </a:cxn>
              <a:cxn ang="0">
                <a:pos x="T2" y="T3"/>
              </a:cxn>
              <a:cxn ang="0">
                <a:pos x="T4" y="T5"/>
              </a:cxn>
              <a:cxn ang="0">
                <a:pos x="T6" y="T7"/>
              </a:cxn>
              <a:cxn ang="0">
                <a:pos x="T8" y="T9"/>
              </a:cxn>
            </a:cxnLst>
            <a:rect l="0" t="0" r="r" b="b"/>
            <a:pathLst>
              <a:path w="1317" h="1317">
                <a:moveTo>
                  <a:pt x="88" y="819"/>
                </a:moveTo>
                <a:cubicBezTo>
                  <a:pt x="177" y="1134"/>
                  <a:pt x="504" y="1317"/>
                  <a:pt x="819" y="1228"/>
                </a:cubicBezTo>
                <a:cubicBezTo>
                  <a:pt x="1134" y="1139"/>
                  <a:pt x="1317" y="812"/>
                  <a:pt x="1228" y="498"/>
                </a:cubicBezTo>
                <a:cubicBezTo>
                  <a:pt x="1139" y="183"/>
                  <a:pt x="812" y="0"/>
                  <a:pt x="497" y="89"/>
                </a:cubicBezTo>
                <a:cubicBezTo>
                  <a:pt x="183" y="177"/>
                  <a:pt x="0" y="505"/>
                  <a:pt x="88" y="819"/>
                </a:cubicBezTo>
                <a:close/>
              </a:path>
            </a:pathLst>
          </a:custGeom>
          <a:solidFill>
            <a:schemeClr val="bg1"/>
          </a:solidFill>
          <a:ln>
            <a:noFill/>
          </a:ln>
        </p:spPr>
        <p:txBody>
          <a:bodyPr vert="horz" wrap="square" lIns="79400" tIns="39700" rIns="79400" bIns="39700" numCol="1" anchor="t" anchorCtr="0" compatLnSpc="1"/>
          <a:lstStyle/>
          <a:p>
            <a:pPr algn="just">
              <a:lnSpc>
                <a:spcPct val="120000"/>
              </a:lnSpc>
            </a:pPr>
            <a:endParaRPr lang="en-US" sz="855">
              <a:cs typeface="+mn-ea"/>
              <a:sym typeface="+mn-lt"/>
            </a:endParaRPr>
          </a:p>
        </p:txBody>
      </p:sp>
      <p:sp>
        <p:nvSpPr>
          <p:cNvPr id="17" name="Freeform 48"/>
          <p:cNvSpPr/>
          <p:nvPr/>
        </p:nvSpPr>
        <p:spPr bwMode="auto">
          <a:xfrm>
            <a:off x="7713099" y="1843882"/>
            <a:ext cx="674080" cy="674079"/>
          </a:xfrm>
          <a:custGeom>
            <a:gdLst>
              <a:gd name="T0" fmla="*/ 60 w 883"/>
              <a:gd name="T1" fmla="*/ 549 h 883"/>
              <a:gd name="T2" fmla="*/ 550 w 883"/>
              <a:gd name="T3" fmla="*/ 824 h 883"/>
              <a:gd name="T4" fmla="*/ 824 w 883"/>
              <a:gd name="T5" fmla="*/ 334 h 883"/>
              <a:gd name="T6" fmla="*/ 334 w 883"/>
              <a:gd name="T7" fmla="*/ 60 h 883"/>
              <a:gd name="T8" fmla="*/ 60 w 883"/>
              <a:gd name="T9" fmla="*/ 549 h 883"/>
            </a:gdLst>
            <a:cxnLst>
              <a:cxn ang="0">
                <a:pos x="T0" y="T1"/>
              </a:cxn>
              <a:cxn ang="0">
                <a:pos x="T2" y="T3"/>
              </a:cxn>
              <a:cxn ang="0">
                <a:pos x="T4" y="T5"/>
              </a:cxn>
              <a:cxn ang="0">
                <a:pos x="T6" y="T7"/>
              </a:cxn>
              <a:cxn ang="0">
                <a:pos x="T8" y="T9"/>
              </a:cxn>
            </a:cxnLst>
            <a:rect l="0" t="0" r="r" b="b"/>
            <a:pathLst>
              <a:path w="883" h="883">
                <a:moveTo>
                  <a:pt x="60" y="549"/>
                </a:moveTo>
                <a:cubicBezTo>
                  <a:pt x="119" y="760"/>
                  <a:pt x="339" y="883"/>
                  <a:pt x="550" y="824"/>
                </a:cubicBezTo>
                <a:cubicBezTo>
                  <a:pt x="761" y="764"/>
                  <a:pt x="883" y="545"/>
                  <a:pt x="824" y="334"/>
                </a:cubicBezTo>
                <a:cubicBezTo>
                  <a:pt x="764" y="123"/>
                  <a:pt x="545" y="0"/>
                  <a:pt x="334" y="60"/>
                </a:cubicBezTo>
                <a:cubicBezTo>
                  <a:pt x="123" y="119"/>
                  <a:pt x="0" y="338"/>
                  <a:pt x="60" y="549"/>
                </a:cubicBezTo>
                <a:close/>
              </a:path>
            </a:pathLst>
          </a:custGeom>
          <a:solidFill>
            <a:schemeClr val="bg1"/>
          </a:solidFill>
          <a:ln>
            <a:noFill/>
          </a:ln>
        </p:spPr>
        <p:txBody>
          <a:bodyPr vert="horz" wrap="square" lIns="79400" tIns="39700" rIns="79400" bIns="39700" numCol="1" anchor="t" anchorCtr="0" compatLnSpc="1"/>
          <a:lstStyle/>
          <a:p>
            <a:pPr algn="just">
              <a:lnSpc>
                <a:spcPct val="120000"/>
              </a:lnSpc>
            </a:pPr>
            <a:endParaRPr lang="en-US" sz="855">
              <a:cs typeface="+mn-ea"/>
              <a:sym typeface="+mn-lt"/>
            </a:endParaRPr>
          </a:p>
        </p:txBody>
      </p:sp>
      <p:sp>
        <p:nvSpPr>
          <p:cNvPr id="18" name="Freeform 66"/>
          <p:cNvSpPr/>
          <p:nvPr/>
        </p:nvSpPr>
        <p:spPr bwMode="auto">
          <a:xfrm>
            <a:off x="7485648" y="4303100"/>
            <a:ext cx="497635" cy="497633"/>
          </a:xfrm>
          <a:custGeom>
            <a:gdLst>
              <a:gd name="T0" fmla="*/ 13 w 650"/>
              <a:gd name="T1" fmla="*/ 351 h 651"/>
              <a:gd name="T2" fmla="*/ 350 w 650"/>
              <a:gd name="T3" fmla="*/ 637 h 651"/>
              <a:gd name="T4" fmla="*/ 636 w 650"/>
              <a:gd name="T5" fmla="*/ 300 h 651"/>
              <a:gd name="T6" fmla="*/ 300 w 650"/>
              <a:gd name="T7" fmla="*/ 14 h 651"/>
              <a:gd name="T8" fmla="*/ 13 w 650"/>
              <a:gd name="T9" fmla="*/ 351 h 651"/>
            </a:gdLst>
            <a:cxnLst>
              <a:cxn ang="0">
                <a:pos x="T0" y="T1"/>
              </a:cxn>
              <a:cxn ang="0">
                <a:pos x="T2" y="T3"/>
              </a:cxn>
              <a:cxn ang="0">
                <a:pos x="T4" y="T5"/>
              </a:cxn>
              <a:cxn ang="0">
                <a:pos x="T6" y="T7"/>
              </a:cxn>
              <a:cxn ang="0">
                <a:pos x="T8" y="T9"/>
              </a:cxn>
            </a:cxnLst>
            <a:rect l="0" t="0" r="r" b="b"/>
            <a:pathLst>
              <a:path w="650" h="651">
                <a:moveTo>
                  <a:pt x="13" y="351"/>
                </a:moveTo>
                <a:cubicBezTo>
                  <a:pt x="27" y="522"/>
                  <a:pt x="178" y="651"/>
                  <a:pt x="350" y="637"/>
                </a:cubicBezTo>
                <a:cubicBezTo>
                  <a:pt x="522" y="623"/>
                  <a:pt x="650" y="472"/>
                  <a:pt x="636" y="300"/>
                </a:cubicBezTo>
                <a:cubicBezTo>
                  <a:pt x="622" y="128"/>
                  <a:pt x="471" y="0"/>
                  <a:pt x="300" y="14"/>
                </a:cubicBezTo>
                <a:cubicBezTo>
                  <a:pt x="128" y="28"/>
                  <a:pt x="0" y="179"/>
                  <a:pt x="13" y="351"/>
                </a:cubicBezTo>
                <a:close/>
              </a:path>
            </a:pathLst>
          </a:custGeom>
          <a:solidFill>
            <a:schemeClr val="bg1"/>
          </a:solidFill>
          <a:ln>
            <a:noFill/>
          </a:ln>
        </p:spPr>
        <p:txBody>
          <a:bodyPr vert="horz" wrap="square" lIns="79400" tIns="39700" rIns="79400" bIns="39700" numCol="1" anchor="t" anchorCtr="0" compatLnSpc="1"/>
          <a:lstStyle/>
          <a:p>
            <a:pPr algn="just">
              <a:lnSpc>
                <a:spcPct val="120000"/>
              </a:lnSpc>
            </a:pPr>
            <a:endParaRPr lang="en-US" sz="855">
              <a:cs typeface="+mn-ea"/>
              <a:sym typeface="+mn-lt"/>
            </a:endParaRPr>
          </a:p>
        </p:txBody>
      </p:sp>
      <p:sp>
        <p:nvSpPr>
          <p:cNvPr id="19" name="Freeform 76"/>
          <p:cNvSpPr>
            <a:spLocks noEditPoints="1"/>
          </p:cNvSpPr>
          <p:nvPr/>
        </p:nvSpPr>
        <p:spPr bwMode="auto">
          <a:xfrm>
            <a:off x="8020501" y="4952366"/>
            <a:ext cx="226072" cy="210908"/>
          </a:xfrm>
          <a:custGeom>
            <a:gdLst>
              <a:gd name="T0" fmla="*/ 153 w 296"/>
              <a:gd name="T1" fmla="*/ 276 h 276"/>
              <a:gd name="T2" fmla="*/ 153 w 296"/>
              <a:gd name="T3" fmla="*/ 276 h 276"/>
              <a:gd name="T4" fmla="*/ 119 w 296"/>
              <a:gd name="T5" fmla="*/ 273 h 276"/>
              <a:gd name="T6" fmla="*/ 18 w 296"/>
              <a:gd name="T7" fmla="*/ 105 h 276"/>
              <a:gd name="T8" fmla="*/ 153 w 296"/>
              <a:gd name="T9" fmla="*/ 0 h 276"/>
              <a:gd name="T10" fmla="*/ 187 w 296"/>
              <a:gd name="T11" fmla="*/ 4 h 276"/>
              <a:gd name="T12" fmla="*/ 272 w 296"/>
              <a:gd name="T13" fmla="*/ 68 h 276"/>
              <a:gd name="T14" fmla="*/ 287 w 296"/>
              <a:gd name="T15" fmla="*/ 172 h 276"/>
              <a:gd name="T16" fmla="*/ 153 w 296"/>
              <a:gd name="T17" fmla="*/ 276 h 276"/>
              <a:gd name="T18" fmla="*/ 153 w 296"/>
              <a:gd name="T19" fmla="*/ 44 h 276"/>
              <a:gd name="T20" fmla="*/ 61 w 296"/>
              <a:gd name="T21" fmla="*/ 116 h 276"/>
              <a:gd name="T22" fmla="*/ 130 w 296"/>
              <a:gd name="T23" fmla="*/ 230 h 276"/>
              <a:gd name="T24" fmla="*/ 153 w 296"/>
              <a:gd name="T25" fmla="*/ 232 h 276"/>
              <a:gd name="T26" fmla="*/ 153 w 296"/>
              <a:gd name="T27" fmla="*/ 232 h 276"/>
              <a:gd name="T28" fmla="*/ 245 w 296"/>
              <a:gd name="T29" fmla="*/ 161 h 276"/>
              <a:gd name="T30" fmla="*/ 234 w 296"/>
              <a:gd name="T31" fmla="*/ 90 h 276"/>
              <a:gd name="T32" fmla="*/ 176 w 296"/>
              <a:gd name="T33" fmla="*/ 47 h 276"/>
              <a:gd name="T34" fmla="*/ 153 w 296"/>
              <a:gd name="T35" fmla="*/ 44 h 27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96" h="276">
                <a:moveTo>
                  <a:pt x="153" y="276"/>
                </a:moveTo>
                <a:cubicBezTo>
                  <a:pt x="153" y="276"/>
                  <a:pt x="153" y="276"/>
                  <a:pt x="153" y="276"/>
                </a:cubicBezTo>
                <a:cubicBezTo>
                  <a:pt x="142" y="276"/>
                  <a:pt x="130" y="275"/>
                  <a:pt x="119" y="273"/>
                </a:cubicBezTo>
                <a:cubicBezTo>
                  <a:pt x="45" y="254"/>
                  <a:pt x="0" y="179"/>
                  <a:pt x="18" y="105"/>
                </a:cubicBezTo>
                <a:cubicBezTo>
                  <a:pt x="34" y="43"/>
                  <a:pt x="89" y="0"/>
                  <a:pt x="153" y="0"/>
                </a:cubicBezTo>
                <a:cubicBezTo>
                  <a:pt x="164" y="0"/>
                  <a:pt x="176" y="2"/>
                  <a:pt x="187" y="4"/>
                </a:cubicBezTo>
                <a:cubicBezTo>
                  <a:pt x="223" y="13"/>
                  <a:pt x="253" y="36"/>
                  <a:pt x="272" y="68"/>
                </a:cubicBezTo>
                <a:cubicBezTo>
                  <a:pt x="291" y="99"/>
                  <a:pt x="296" y="136"/>
                  <a:pt x="287" y="172"/>
                </a:cubicBezTo>
                <a:cubicBezTo>
                  <a:pt x="272" y="234"/>
                  <a:pt x="217" y="276"/>
                  <a:pt x="153" y="276"/>
                </a:cubicBezTo>
                <a:close/>
                <a:moveTo>
                  <a:pt x="153" y="44"/>
                </a:moveTo>
                <a:cubicBezTo>
                  <a:pt x="109" y="44"/>
                  <a:pt x="72" y="74"/>
                  <a:pt x="61" y="116"/>
                </a:cubicBezTo>
                <a:cubicBezTo>
                  <a:pt x="49" y="166"/>
                  <a:pt x="79" y="217"/>
                  <a:pt x="130" y="230"/>
                </a:cubicBezTo>
                <a:cubicBezTo>
                  <a:pt x="138" y="232"/>
                  <a:pt x="145" y="232"/>
                  <a:pt x="153" y="232"/>
                </a:cubicBezTo>
                <a:cubicBezTo>
                  <a:pt x="153" y="232"/>
                  <a:pt x="153" y="232"/>
                  <a:pt x="153" y="232"/>
                </a:cubicBezTo>
                <a:cubicBezTo>
                  <a:pt x="196" y="232"/>
                  <a:pt x="234" y="203"/>
                  <a:pt x="245" y="161"/>
                </a:cubicBezTo>
                <a:cubicBezTo>
                  <a:pt x="251" y="137"/>
                  <a:pt x="247" y="112"/>
                  <a:pt x="234" y="90"/>
                </a:cubicBezTo>
                <a:cubicBezTo>
                  <a:pt x="221" y="68"/>
                  <a:pt x="200" y="53"/>
                  <a:pt x="176" y="47"/>
                </a:cubicBezTo>
                <a:cubicBezTo>
                  <a:pt x="168" y="45"/>
                  <a:pt x="161" y="44"/>
                  <a:pt x="153" y="44"/>
                </a:cubicBezTo>
                <a:close/>
              </a:path>
            </a:pathLst>
          </a:custGeom>
          <a:solidFill>
            <a:schemeClr val="bg1"/>
          </a:solidFill>
          <a:ln>
            <a:noFill/>
          </a:ln>
        </p:spPr>
        <p:txBody>
          <a:bodyPr vert="horz" wrap="square" lIns="79400" tIns="39700" rIns="79400" bIns="39700" numCol="1" anchor="t" anchorCtr="0" compatLnSpc="1"/>
          <a:lstStyle/>
          <a:p>
            <a:pPr algn="just">
              <a:lnSpc>
                <a:spcPct val="120000"/>
              </a:lnSpc>
            </a:pPr>
            <a:endParaRPr lang="en-US" sz="855">
              <a:cs typeface="+mn-ea"/>
              <a:sym typeface="+mn-lt"/>
            </a:endParaRPr>
          </a:p>
        </p:txBody>
      </p:sp>
      <p:sp>
        <p:nvSpPr>
          <p:cNvPr id="20" name="Freeform 86"/>
          <p:cNvSpPr>
            <a:spLocks noEditPoints="1"/>
          </p:cNvSpPr>
          <p:nvPr/>
        </p:nvSpPr>
        <p:spPr bwMode="auto">
          <a:xfrm>
            <a:off x="8588435" y="2439387"/>
            <a:ext cx="226072" cy="210908"/>
          </a:xfrm>
          <a:custGeom>
            <a:gdLst>
              <a:gd name="T0" fmla="*/ 153 w 296"/>
              <a:gd name="T1" fmla="*/ 277 h 277"/>
              <a:gd name="T2" fmla="*/ 153 w 296"/>
              <a:gd name="T3" fmla="*/ 277 h 277"/>
              <a:gd name="T4" fmla="*/ 119 w 296"/>
              <a:gd name="T5" fmla="*/ 273 h 277"/>
              <a:gd name="T6" fmla="*/ 18 w 296"/>
              <a:gd name="T7" fmla="*/ 105 h 277"/>
              <a:gd name="T8" fmla="*/ 152 w 296"/>
              <a:gd name="T9" fmla="*/ 0 h 277"/>
              <a:gd name="T10" fmla="*/ 186 w 296"/>
              <a:gd name="T11" fmla="*/ 4 h 277"/>
              <a:gd name="T12" fmla="*/ 271 w 296"/>
              <a:gd name="T13" fmla="*/ 67 h 277"/>
              <a:gd name="T14" fmla="*/ 287 w 296"/>
              <a:gd name="T15" fmla="*/ 172 h 277"/>
              <a:gd name="T16" fmla="*/ 153 w 296"/>
              <a:gd name="T17" fmla="*/ 277 h 277"/>
              <a:gd name="T18" fmla="*/ 152 w 296"/>
              <a:gd name="T19" fmla="*/ 44 h 277"/>
              <a:gd name="T20" fmla="*/ 61 w 296"/>
              <a:gd name="T21" fmla="*/ 115 h 277"/>
              <a:gd name="T22" fmla="*/ 130 w 296"/>
              <a:gd name="T23" fmla="*/ 230 h 277"/>
              <a:gd name="T24" fmla="*/ 153 w 296"/>
              <a:gd name="T25" fmla="*/ 233 h 277"/>
              <a:gd name="T26" fmla="*/ 244 w 296"/>
              <a:gd name="T27" fmla="*/ 161 h 277"/>
              <a:gd name="T28" fmla="*/ 234 w 296"/>
              <a:gd name="T29" fmla="*/ 90 h 277"/>
              <a:gd name="T30" fmla="*/ 176 w 296"/>
              <a:gd name="T31" fmla="*/ 47 h 277"/>
              <a:gd name="T32" fmla="*/ 152 w 296"/>
              <a:gd name="T33" fmla="*/ 44 h 27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6" h="277">
                <a:moveTo>
                  <a:pt x="153" y="277"/>
                </a:moveTo>
                <a:cubicBezTo>
                  <a:pt x="153" y="277"/>
                  <a:pt x="153" y="277"/>
                  <a:pt x="153" y="277"/>
                </a:cubicBezTo>
                <a:cubicBezTo>
                  <a:pt x="141" y="277"/>
                  <a:pt x="130" y="276"/>
                  <a:pt x="119" y="273"/>
                </a:cubicBezTo>
                <a:cubicBezTo>
                  <a:pt x="45" y="254"/>
                  <a:pt x="0" y="179"/>
                  <a:pt x="18" y="105"/>
                </a:cubicBezTo>
                <a:cubicBezTo>
                  <a:pt x="34" y="43"/>
                  <a:pt x="89" y="0"/>
                  <a:pt x="152" y="0"/>
                </a:cubicBezTo>
                <a:cubicBezTo>
                  <a:pt x="164" y="0"/>
                  <a:pt x="175" y="1"/>
                  <a:pt x="186" y="4"/>
                </a:cubicBezTo>
                <a:cubicBezTo>
                  <a:pt x="222" y="13"/>
                  <a:pt x="252" y="35"/>
                  <a:pt x="271" y="67"/>
                </a:cubicBezTo>
                <a:cubicBezTo>
                  <a:pt x="291" y="99"/>
                  <a:pt x="296" y="136"/>
                  <a:pt x="287" y="172"/>
                </a:cubicBezTo>
                <a:cubicBezTo>
                  <a:pt x="272" y="234"/>
                  <a:pt x="216" y="277"/>
                  <a:pt x="153" y="277"/>
                </a:cubicBezTo>
                <a:close/>
                <a:moveTo>
                  <a:pt x="152" y="44"/>
                </a:moveTo>
                <a:cubicBezTo>
                  <a:pt x="109" y="44"/>
                  <a:pt x="71" y="73"/>
                  <a:pt x="61" y="115"/>
                </a:cubicBezTo>
                <a:cubicBezTo>
                  <a:pt x="48" y="166"/>
                  <a:pt x="79" y="217"/>
                  <a:pt x="130" y="230"/>
                </a:cubicBezTo>
                <a:cubicBezTo>
                  <a:pt x="137" y="232"/>
                  <a:pt x="145" y="233"/>
                  <a:pt x="153" y="233"/>
                </a:cubicBezTo>
                <a:cubicBezTo>
                  <a:pt x="196" y="233"/>
                  <a:pt x="234" y="204"/>
                  <a:pt x="244" y="161"/>
                </a:cubicBezTo>
                <a:cubicBezTo>
                  <a:pt x="250" y="137"/>
                  <a:pt x="247" y="111"/>
                  <a:pt x="234" y="90"/>
                </a:cubicBezTo>
                <a:cubicBezTo>
                  <a:pt x="221" y="68"/>
                  <a:pt x="200" y="53"/>
                  <a:pt x="176" y="47"/>
                </a:cubicBezTo>
                <a:cubicBezTo>
                  <a:pt x="168" y="45"/>
                  <a:pt x="160" y="44"/>
                  <a:pt x="152" y="44"/>
                </a:cubicBezTo>
                <a:close/>
              </a:path>
            </a:pathLst>
          </a:custGeom>
          <a:solidFill>
            <a:schemeClr val="bg1"/>
          </a:solidFill>
          <a:ln>
            <a:noFill/>
          </a:ln>
        </p:spPr>
        <p:txBody>
          <a:bodyPr vert="horz" wrap="square" lIns="79400" tIns="39700" rIns="79400" bIns="39700" numCol="1" anchor="t" anchorCtr="0" compatLnSpc="1"/>
          <a:lstStyle/>
          <a:p>
            <a:pPr algn="just">
              <a:lnSpc>
                <a:spcPct val="120000"/>
              </a:lnSpc>
            </a:pPr>
            <a:endParaRPr lang="en-US" sz="855">
              <a:cs typeface="+mn-ea"/>
              <a:sym typeface="+mn-lt"/>
            </a:endParaRPr>
          </a:p>
        </p:txBody>
      </p:sp>
      <p:sp>
        <p:nvSpPr>
          <p:cNvPr id="21" name="Oval 20"/>
          <p:cNvSpPr>
            <a:spLocks noChangeArrowheads="1"/>
          </p:cNvSpPr>
          <p:nvPr/>
        </p:nvSpPr>
        <p:spPr bwMode="auto">
          <a:xfrm>
            <a:off x="6935634" y="2698542"/>
            <a:ext cx="274319" cy="274319"/>
          </a:xfrm>
          <a:prstGeom prst="ellipse">
            <a:avLst/>
          </a:prstGeom>
          <a:noFill/>
          <a:ln w="122238" cap="flat">
            <a:solidFill>
              <a:schemeClr val="accent2"/>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79400" tIns="39700" rIns="79400" bIns="39700" numCol="1" anchor="t" anchorCtr="0" compatLnSpc="1"/>
          <a:lstStyle/>
          <a:p>
            <a:pPr algn="just">
              <a:lnSpc>
                <a:spcPct val="120000"/>
              </a:lnSpc>
            </a:pPr>
            <a:endParaRPr lang="en-US" sz="855">
              <a:cs typeface="+mn-ea"/>
              <a:sym typeface="+mn-lt"/>
            </a:endParaRPr>
          </a:p>
        </p:txBody>
      </p:sp>
      <p:sp>
        <p:nvSpPr>
          <p:cNvPr id="22" name="Oval 21"/>
          <p:cNvSpPr>
            <a:spLocks noChangeArrowheads="1"/>
          </p:cNvSpPr>
          <p:nvPr/>
        </p:nvSpPr>
        <p:spPr bwMode="auto">
          <a:xfrm>
            <a:off x="8168000" y="3379515"/>
            <a:ext cx="315673" cy="317052"/>
          </a:xfrm>
          <a:prstGeom prst="ellipse">
            <a:avLst/>
          </a:prstGeom>
          <a:noFill/>
          <a:ln w="139700" cap="flat">
            <a:solidFill>
              <a:schemeClr val="accent4"/>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79400" tIns="39700" rIns="79400" bIns="39700" numCol="1" anchor="t" anchorCtr="0" compatLnSpc="1"/>
          <a:lstStyle/>
          <a:p>
            <a:pPr algn="just">
              <a:lnSpc>
                <a:spcPct val="120000"/>
              </a:lnSpc>
            </a:pPr>
            <a:endParaRPr lang="en-US" sz="855">
              <a:cs typeface="+mn-ea"/>
              <a:sym typeface="+mn-lt"/>
            </a:endParaRPr>
          </a:p>
        </p:txBody>
      </p:sp>
      <p:sp>
        <p:nvSpPr>
          <p:cNvPr id="23" name="Oval 22"/>
          <p:cNvSpPr>
            <a:spLocks noChangeArrowheads="1"/>
          </p:cNvSpPr>
          <p:nvPr/>
        </p:nvSpPr>
        <p:spPr bwMode="auto">
          <a:xfrm>
            <a:off x="7981901" y="2049163"/>
            <a:ext cx="186096" cy="186095"/>
          </a:xfrm>
          <a:prstGeom prst="ellipse">
            <a:avLst/>
          </a:prstGeom>
          <a:noFill/>
          <a:ln w="104775" cap="flat">
            <a:solidFill>
              <a:schemeClr val="accent1"/>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79400" tIns="39700" rIns="79400" bIns="39700" numCol="1" anchor="t" anchorCtr="0" compatLnSpc="1"/>
          <a:lstStyle/>
          <a:p>
            <a:pPr algn="just">
              <a:lnSpc>
                <a:spcPct val="120000"/>
              </a:lnSpc>
            </a:pPr>
            <a:endParaRPr lang="en-US" sz="855">
              <a:cs typeface="+mn-ea"/>
              <a:sym typeface="+mn-lt"/>
            </a:endParaRPr>
          </a:p>
        </p:txBody>
      </p:sp>
      <p:sp>
        <p:nvSpPr>
          <p:cNvPr id="24" name="Oval 23"/>
          <p:cNvSpPr>
            <a:spLocks noChangeArrowheads="1"/>
          </p:cNvSpPr>
          <p:nvPr/>
        </p:nvSpPr>
        <p:spPr bwMode="auto">
          <a:xfrm>
            <a:off x="7640040" y="4460247"/>
            <a:ext cx="186096" cy="184717"/>
          </a:xfrm>
          <a:prstGeom prst="ellipse">
            <a:avLst/>
          </a:prstGeom>
          <a:noFill/>
          <a:ln w="87313" cap="flat">
            <a:solidFill>
              <a:schemeClr val="accent1"/>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79400" tIns="39700" rIns="79400" bIns="39700" numCol="1" anchor="t" anchorCtr="0" compatLnSpc="1"/>
          <a:lstStyle/>
          <a:p>
            <a:pPr algn="just">
              <a:lnSpc>
                <a:spcPct val="120000"/>
              </a:lnSpc>
            </a:pPr>
            <a:endParaRPr lang="en-US" sz="855">
              <a:cs typeface="+mn-ea"/>
              <a:sym typeface="+mn-lt"/>
            </a:endParaRPr>
          </a:p>
        </p:txBody>
      </p:sp>
      <p:grpSp>
        <p:nvGrpSpPr>
          <p:cNvPr id="25" name="Group 24"/>
          <p:cNvGrpSpPr/>
          <p:nvPr/>
        </p:nvGrpSpPr>
        <p:grpSpPr>
          <a:xfrm>
            <a:off x="8490238" y="3794438"/>
            <a:ext cx="1319540" cy="2107705"/>
            <a:chOff x="6684587" y="4424362"/>
            <a:chExt cx="1519615" cy="2427287"/>
          </a:xfrm>
          <a:solidFill>
            <a:schemeClr val="accent1"/>
          </a:solidFill>
        </p:grpSpPr>
        <p:sp>
          <p:nvSpPr>
            <p:cNvPr id="26" name="Freeform 25"/>
            <p:cNvSpPr/>
            <p:nvPr/>
          </p:nvSpPr>
          <p:spPr bwMode="auto">
            <a:xfrm>
              <a:off x="6684587" y="4970462"/>
              <a:ext cx="1519615" cy="1881187"/>
            </a:xfrm>
            <a:custGeom>
              <a:gdLst>
                <a:gd name="connsiteX0" fmla="*/ 687119 w 1519615"/>
                <a:gd name="connsiteY0" fmla="*/ 0 h 1881187"/>
                <a:gd name="connsiteX1" fmla="*/ 954208 w 1519615"/>
                <a:gd name="connsiteY1" fmla="*/ 0 h 1881187"/>
                <a:gd name="connsiteX2" fmla="*/ 965811 w 1519615"/>
                <a:gd name="connsiteY2" fmla="*/ 0 h 1881187"/>
                <a:gd name="connsiteX3" fmla="*/ 945837 w 1519615"/>
                <a:gd name="connsiteY3" fmla="*/ 26046 h 1881187"/>
                <a:gd name="connsiteX4" fmla="*/ 945837 w 1519615"/>
                <a:gd name="connsiteY4" fmla="*/ 60981 h 1881187"/>
                <a:gd name="connsiteX5" fmla="*/ 971550 w 1519615"/>
                <a:gd name="connsiteY5" fmla="*/ 94142 h 1881187"/>
                <a:gd name="connsiteX6" fmla="*/ 991717 w 1519615"/>
                <a:gd name="connsiteY6" fmla="*/ 120151 h 1881187"/>
                <a:gd name="connsiteX7" fmla="*/ 987968 w 1519615"/>
                <a:gd name="connsiteY7" fmla="*/ 141878 h 1881187"/>
                <a:gd name="connsiteX8" fmla="*/ 928461 w 1519615"/>
                <a:gd name="connsiteY8" fmla="*/ 489711 h 1881187"/>
                <a:gd name="connsiteX9" fmla="*/ 930224 w 1519615"/>
                <a:gd name="connsiteY9" fmla="*/ 501057 h 1881187"/>
                <a:gd name="connsiteX10" fmla="*/ 934632 w 1519615"/>
                <a:gd name="connsiteY10" fmla="*/ 510658 h 1881187"/>
                <a:gd name="connsiteX11" fmla="*/ 1005159 w 1519615"/>
                <a:gd name="connsiteY11" fmla="*/ 602301 h 1881187"/>
                <a:gd name="connsiteX12" fmla="*/ 1035133 w 1519615"/>
                <a:gd name="connsiteY12" fmla="*/ 602301 h 1881187"/>
                <a:gd name="connsiteX13" fmla="*/ 1104780 w 1519615"/>
                <a:gd name="connsiteY13" fmla="*/ 510658 h 1881187"/>
                <a:gd name="connsiteX14" fmla="*/ 1110951 w 1519615"/>
                <a:gd name="connsiteY14" fmla="*/ 485347 h 1881187"/>
                <a:gd name="connsiteX15" fmla="*/ 1077450 w 1519615"/>
                <a:gd name="connsiteY15" fmla="*/ 302935 h 1881187"/>
                <a:gd name="connsiteX16" fmla="*/ 1077450 w 1519615"/>
                <a:gd name="connsiteY16" fmla="*/ 302062 h 1881187"/>
                <a:gd name="connsiteX17" fmla="*/ 1051884 w 1519615"/>
                <a:gd name="connsiteY17" fmla="*/ 144088 h 1881187"/>
                <a:gd name="connsiteX18" fmla="*/ 1047870 w 1519615"/>
                <a:gd name="connsiteY18" fmla="*/ 119635 h 1881187"/>
                <a:gd name="connsiteX19" fmla="*/ 1058114 w 1519615"/>
                <a:gd name="connsiteY19" fmla="*/ 106423 h 1881187"/>
                <a:gd name="connsiteX20" fmla="*/ 1093350 w 1519615"/>
                <a:gd name="connsiteY20" fmla="*/ 60981 h 1881187"/>
                <a:gd name="connsiteX21" fmla="*/ 1093350 w 1519615"/>
                <a:gd name="connsiteY21" fmla="*/ 26046 h 1881187"/>
                <a:gd name="connsiteX22" fmla="*/ 1085732 w 1519615"/>
                <a:gd name="connsiteY22" fmla="*/ 16111 h 1881187"/>
                <a:gd name="connsiteX23" fmla="*/ 1073377 w 1519615"/>
                <a:gd name="connsiteY23" fmla="*/ 0 h 1881187"/>
                <a:gd name="connsiteX24" fmla="*/ 1127987 w 1519615"/>
                <a:gd name="connsiteY24" fmla="*/ 0 h 1881187"/>
                <a:gd name="connsiteX25" fmla="*/ 1509055 w 1519615"/>
                <a:gd name="connsiteY25" fmla="*/ 0 h 1881187"/>
                <a:gd name="connsiteX26" fmla="*/ 1519615 w 1519615"/>
                <a:gd name="connsiteY26" fmla="*/ 10549 h 1881187"/>
                <a:gd name="connsiteX27" fmla="*/ 1519615 w 1519615"/>
                <a:gd name="connsiteY27" fmla="*/ 271630 h 1881187"/>
                <a:gd name="connsiteX28" fmla="*/ 1519615 w 1519615"/>
                <a:gd name="connsiteY28" fmla="*/ 399972 h 1881187"/>
                <a:gd name="connsiteX29" fmla="*/ 1519615 w 1519615"/>
                <a:gd name="connsiteY29" fmla="*/ 876422 h 1881187"/>
                <a:gd name="connsiteX30" fmla="*/ 1411373 w 1519615"/>
                <a:gd name="connsiteY30" fmla="*/ 980151 h 1881187"/>
                <a:gd name="connsiteX31" fmla="*/ 1302251 w 1519615"/>
                <a:gd name="connsiteY31" fmla="*/ 876422 h 1881187"/>
                <a:gd name="connsiteX32" fmla="*/ 1302251 w 1519615"/>
                <a:gd name="connsiteY32" fmla="*/ 341075 h 1881187"/>
                <a:gd name="connsiteX33" fmla="*/ 1288171 w 1519615"/>
                <a:gd name="connsiteY33" fmla="*/ 325252 h 1881187"/>
                <a:gd name="connsiteX34" fmla="*/ 1270570 w 1519615"/>
                <a:gd name="connsiteY34" fmla="*/ 341075 h 1881187"/>
                <a:gd name="connsiteX35" fmla="*/ 1270570 w 1519615"/>
                <a:gd name="connsiteY35" fmla="*/ 988063 h 1881187"/>
                <a:gd name="connsiteX36" fmla="*/ 1270570 w 1519615"/>
                <a:gd name="connsiteY36" fmla="*/ 1046960 h 1881187"/>
                <a:gd name="connsiteX37" fmla="*/ 1270570 w 1519615"/>
                <a:gd name="connsiteY37" fmla="*/ 1765151 h 1881187"/>
                <a:gd name="connsiteX38" fmla="*/ 1151768 w 1519615"/>
                <a:gd name="connsiteY38" fmla="*/ 1881187 h 1881187"/>
                <a:gd name="connsiteX39" fmla="*/ 1150008 w 1519615"/>
                <a:gd name="connsiteY39" fmla="*/ 1881187 h 1881187"/>
                <a:gd name="connsiteX40" fmla="*/ 1031206 w 1519615"/>
                <a:gd name="connsiteY40" fmla="*/ 1765151 h 1881187"/>
                <a:gd name="connsiteX41" fmla="*/ 1031206 w 1519615"/>
                <a:gd name="connsiteY41" fmla="*/ 1058388 h 1881187"/>
                <a:gd name="connsiteX42" fmla="*/ 1020645 w 1519615"/>
                <a:gd name="connsiteY42" fmla="*/ 1047839 h 1881187"/>
                <a:gd name="connsiteX43" fmla="*/ 992485 w 1519615"/>
                <a:gd name="connsiteY43" fmla="*/ 1047839 h 1881187"/>
                <a:gd name="connsiteX44" fmla="*/ 981045 w 1519615"/>
                <a:gd name="connsiteY44" fmla="*/ 1058388 h 1881187"/>
                <a:gd name="connsiteX45" fmla="*/ 981045 w 1519615"/>
                <a:gd name="connsiteY45" fmla="*/ 1765151 h 1881187"/>
                <a:gd name="connsiteX46" fmla="*/ 860482 w 1519615"/>
                <a:gd name="connsiteY46" fmla="*/ 1881187 h 1881187"/>
                <a:gd name="connsiteX47" fmla="*/ 859602 w 1519615"/>
                <a:gd name="connsiteY47" fmla="*/ 1881187 h 1881187"/>
                <a:gd name="connsiteX48" fmla="*/ 739040 w 1519615"/>
                <a:gd name="connsiteY48" fmla="*/ 1765151 h 1881187"/>
                <a:gd name="connsiteX49" fmla="*/ 739040 w 1519615"/>
                <a:gd name="connsiteY49" fmla="*/ 1046960 h 1881187"/>
                <a:gd name="connsiteX50" fmla="*/ 739040 w 1519615"/>
                <a:gd name="connsiteY50" fmla="*/ 988063 h 1881187"/>
                <a:gd name="connsiteX51" fmla="*/ 739920 w 1519615"/>
                <a:gd name="connsiteY51" fmla="*/ 356898 h 1881187"/>
                <a:gd name="connsiteX52" fmla="*/ 721440 w 1519615"/>
                <a:gd name="connsiteY52" fmla="*/ 349866 h 1881187"/>
                <a:gd name="connsiteX53" fmla="*/ 537516 w 1519615"/>
                <a:gd name="connsiteY53" fmla="*/ 563477 h 1881187"/>
                <a:gd name="connsiteX54" fmla="*/ 126548 w 1519615"/>
                <a:gd name="connsiteY54" fmla="*/ 712038 h 1881187"/>
                <a:gd name="connsiteX55" fmla="*/ 3346 w 1519615"/>
                <a:gd name="connsiteY55" fmla="*/ 640834 h 1881187"/>
                <a:gd name="connsiteX56" fmla="*/ 73747 w 1519615"/>
                <a:gd name="connsiteY56" fmla="*/ 514250 h 1881187"/>
                <a:gd name="connsiteX57" fmla="*/ 386153 w 1519615"/>
                <a:gd name="connsiteY57" fmla="*/ 410521 h 1881187"/>
                <a:gd name="connsiteX58" fmla="*/ 391433 w 1519615"/>
                <a:gd name="connsiteY58" fmla="*/ 407884 h 1881187"/>
                <a:gd name="connsiteX59" fmla="*/ 687119 w 1519615"/>
                <a:gd name="connsiteY59" fmla="*/ 0 h 1881187"/>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519615" h="1881186">
                  <a:moveTo>
                    <a:pt x="687119" y="0"/>
                  </a:moveTo>
                  <a:cubicBezTo>
                    <a:pt x="687119" y="0"/>
                    <a:pt x="687119" y="0"/>
                    <a:pt x="954208" y="0"/>
                  </a:cubicBezTo>
                  <a:lnTo>
                    <a:pt x="965811" y="0"/>
                  </a:lnTo>
                  <a:lnTo>
                    <a:pt x="945837" y="26046"/>
                  </a:lnTo>
                  <a:cubicBezTo>
                    <a:pt x="938771" y="35653"/>
                    <a:pt x="938771" y="51374"/>
                    <a:pt x="945837" y="60981"/>
                  </a:cubicBezTo>
                  <a:cubicBezTo>
                    <a:pt x="945837" y="60981"/>
                    <a:pt x="945837" y="60981"/>
                    <a:pt x="971550" y="94142"/>
                  </a:cubicBezTo>
                  <a:lnTo>
                    <a:pt x="991717" y="120151"/>
                  </a:lnTo>
                  <a:lnTo>
                    <a:pt x="987968" y="141878"/>
                  </a:lnTo>
                  <a:cubicBezTo>
                    <a:pt x="967141" y="262241"/>
                    <a:pt x="928461" y="484474"/>
                    <a:pt x="928461" y="489711"/>
                  </a:cubicBezTo>
                  <a:cubicBezTo>
                    <a:pt x="928461" y="494075"/>
                    <a:pt x="928461" y="497566"/>
                    <a:pt x="930224" y="501057"/>
                  </a:cubicBezTo>
                  <a:cubicBezTo>
                    <a:pt x="930224" y="502803"/>
                    <a:pt x="932869" y="510658"/>
                    <a:pt x="934632" y="510658"/>
                  </a:cubicBezTo>
                  <a:cubicBezTo>
                    <a:pt x="1005159" y="602301"/>
                    <a:pt x="1005159" y="602301"/>
                    <a:pt x="1005159" y="602301"/>
                  </a:cubicBezTo>
                  <a:cubicBezTo>
                    <a:pt x="1013094" y="612774"/>
                    <a:pt x="1026317" y="612774"/>
                    <a:pt x="1035133" y="602301"/>
                  </a:cubicBezTo>
                  <a:cubicBezTo>
                    <a:pt x="1104780" y="510658"/>
                    <a:pt x="1104780" y="510658"/>
                    <a:pt x="1104780" y="510658"/>
                  </a:cubicBezTo>
                  <a:cubicBezTo>
                    <a:pt x="1110069" y="503676"/>
                    <a:pt x="1111832" y="494075"/>
                    <a:pt x="1110951" y="485347"/>
                  </a:cubicBezTo>
                  <a:cubicBezTo>
                    <a:pt x="1110069" y="478365"/>
                    <a:pt x="1086266" y="357048"/>
                    <a:pt x="1077450" y="302935"/>
                  </a:cubicBezTo>
                  <a:cubicBezTo>
                    <a:pt x="1077450" y="302935"/>
                    <a:pt x="1077450" y="302062"/>
                    <a:pt x="1077450" y="302062"/>
                  </a:cubicBezTo>
                  <a:cubicBezTo>
                    <a:pt x="1073923" y="279370"/>
                    <a:pt x="1056291" y="173762"/>
                    <a:pt x="1051884" y="144088"/>
                  </a:cubicBezTo>
                  <a:lnTo>
                    <a:pt x="1047870" y="119635"/>
                  </a:lnTo>
                  <a:lnTo>
                    <a:pt x="1058114" y="106423"/>
                  </a:lnTo>
                  <a:cubicBezTo>
                    <a:pt x="1066685" y="95370"/>
                    <a:pt x="1078113" y="80632"/>
                    <a:pt x="1093350" y="60981"/>
                  </a:cubicBezTo>
                  <a:cubicBezTo>
                    <a:pt x="1100417" y="51374"/>
                    <a:pt x="1100417" y="35653"/>
                    <a:pt x="1093350" y="26046"/>
                  </a:cubicBezTo>
                  <a:cubicBezTo>
                    <a:pt x="1093350" y="26046"/>
                    <a:pt x="1093350" y="26046"/>
                    <a:pt x="1085732" y="16111"/>
                  </a:cubicBezTo>
                  <a:lnTo>
                    <a:pt x="1073377" y="0"/>
                  </a:lnTo>
                  <a:lnTo>
                    <a:pt x="1127987" y="0"/>
                  </a:lnTo>
                  <a:cubicBezTo>
                    <a:pt x="1229725" y="0"/>
                    <a:pt x="1354942" y="0"/>
                    <a:pt x="1509055" y="0"/>
                  </a:cubicBezTo>
                  <a:cubicBezTo>
                    <a:pt x="1515215" y="0"/>
                    <a:pt x="1519615" y="5275"/>
                    <a:pt x="1519615" y="10549"/>
                  </a:cubicBezTo>
                  <a:cubicBezTo>
                    <a:pt x="1519615" y="10549"/>
                    <a:pt x="1519615" y="10549"/>
                    <a:pt x="1519615" y="271630"/>
                  </a:cubicBezTo>
                  <a:cubicBezTo>
                    <a:pt x="1519615" y="271630"/>
                    <a:pt x="1519615" y="271630"/>
                    <a:pt x="1519615" y="399972"/>
                  </a:cubicBezTo>
                  <a:cubicBezTo>
                    <a:pt x="1519615" y="399972"/>
                    <a:pt x="1519615" y="399972"/>
                    <a:pt x="1519615" y="876422"/>
                  </a:cubicBezTo>
                  <a:cubicBezTo>
                    <a:pt x="1519615" y="933561"/>
                    <a:pt x="1470334" y="980151"/>
                    <a:pt x="1411373" y="980151"/>
                  </a:cubicBezTo>
                  <a:cubicBezTo>
                    <a:pt x="1352412" y="980151"/>
                    <a:pt x="1302251" y="933561"/>
                    <a:pt x="1302251" y="876422"/>
                  </a:cubicBezTo>
                  <a:cubicBezTo>
                    <a:pt x="1302251" y="876422"/>
                    <a:pt x="1302251" y="876422"/>
                    <a:pt x="1302251" y="341075"/>
                  </a:cubicBezTo>
                  <a:cubicBezTo>
                    <a:pt x="1302251" y="333164"/>
                    <a:pt x="1296091" y="325252"/>
                    <a:pt x="1288171" y="325252"/>
                  </a:cubicBezTo>
                  <a:cubicBezTo>
                    <a:pt x="1278490" y="324373"/>
                    <a:pt x="1270570" y="331406"/>
                    <a:pt x="1270570" y="341075"/>
                  </a:cubicBezTo>
                  <a:cubicBezTo>
                    <a:pt x="1270570" y="341075"/>
                    <a:pt x="1270570" y="341075"/>
                    <a:pt x="1270570" y="988063"/>
                  </a:cubicBezTo>
                  <a:cubicBezTo>
                    <a:pt x="1270570" y="988063"/>
                    <a:pt x="1270570" y="988063"/>
                    <a:pt x="1270570" y="1046960"/>
                  </a:cubicBezTo>
                  <a:cubicBezTo>
                    <a:pt x="1270570" y="1046960"/>
                    <a:pt x="1270570" y="1046960"/>
                    <a:pt x="1270570" y="1765151"/>
                  </a:cubicBezTo>
                  <a:cubicBezTo>
                    <a:pt x="1270570" y="1828444"/>
                    <a:pt x="1216889" y="1881187"/>
                    <a:pt x="1151768" y="1881187"/>
                  </a:cubicBezTo>
                  <a:cubicBezTo>
                    <a:pt x="1151768" y="1881187"/>
                    <a:pt x="1151768" y="1881187"/>
                    <a:pt x="1150008" y="1881187"/>
                  </a:cubicBezTo>
                  <a:cubicBezTo>
                    <a:pt x="1084007" y="1881187"/>
                    <a:pt x="1031206" y="1828444"/>
                    <a:pt x="1031206" y="1765151"/>
                  </a:cubicBezTo>
                  <a:cubicBezTo>
                    <a:pt x="1031206" y="1765151"/>
                    <a:pt x="1031206" y="1765151"/>
                    <a:pt x="1031206" y="1058388"/>
                  </a:cubicBezTo>
                  <a:cubicBezTo>
                    <a:pt x="1031206" y="1052234"/>
                    <a:pt x="1026806" y="1047839"/>
                    <a:pt x="1020645" y="1047839"/>
                  </a:cubicBezTo>
                  <a:cubicBezTo>
                    <a:pt x="1020645" y="1047839"/>
                    <a:pt x="1020645" y="1047839"/>
                    <a:pt x="992485" y="1047839"/>
                  </a:cubicBezTo>
                  <a:cubicBezTo>
                    <a:pt x="986325" y="1047839"/>
                    <a:pt x="981045" y="1052234"/>
                    <a:pt x="981045" y="1058388"/>
                  </a:cubicBezTo>
                  <a:cubicBezTo>
                    <a:pt x="981045" y="1058388"/>
                    <a:pt x="981045" y="1058388"/>
                    <a:pt x="981045" y="1765151"/>
                  </a:cubicBezTo>
                  <a:cubicBezTo>
                    <a:pt x="981045" y="1828444"/>
                    <a:pt x="926484" y="1881187"/>
                    <a:pt x="860482" y="1881187"/>
                  </a:cubicBezTo>
                  <a:cubicBezTo>
                    <a:pt x="860482" y="1881187"/>
                    <a:pt x="860482" y="1881187"/>
                    <a:pt x="859602" y="1881187"/>
                  </a:cubicBezTo>
                  <a:cubicBezTo>
                    <a:pt x="793601" y="1881187"/>
                    <a:pt x="739040" y="1828444"/>
                    <a:pt x="739040" y="1765151"/>
                  </a:cubicBezTo>
                  <a:cubicBezTo>
                    <a:pt x="739040" y="1765151"/>
                    <a:pt x="739040" y="1765151"/>
                    <a:pt x="739040" y="1046960"/>
                  </a:cubicBezTo>
                  <a:cubicBezTo>
                    <a:pt x="739040" y="1046960"/>
                    <a:pt x="739040" y="1046960"/>
                    <a:pt x="739040" y="988063"/>
                  </a:cubicBezTo>
                  <a:cubicBezTo>
                    <a:pt x="739040" y="988063"/>
                    <a:pt x="739040" y="988063"/>
                    <a:pt x="739920" y="356898"/>
                  </a:cubicBezTo>
                  <a:cubicBezTo>
                    <a:pt x="739920" y="347229"/>
                    <a:pt x="727600" y="341954"/>
                    <a:pt x="721440" y="349866"/>
                  </a:cubicBezTo>
                  <a:cubicBezTo>
                    <a:pt x="658958" y="418432"/>
                    <a:pt x="537516" y="562598"/>
                    <a:pt x="537516" y="563477"/>
                  </a:cubicBezTo>
                  <a:cubicBezTo>
                    <a:pt x="516396" y="585454"/>
                    <a:pt x="202229" y="686546"/>
                    <a:pt x="126548" y="712038"/>
                  </a:cubicBezTo>
                  <a:cubicBezTo>
                    <a:pt x="72867" y="726982"/>
                    <a:pt x="17426" y="695336"/>
                    <a:pt x="3346" y="640834"/>
                  </a:cubicBezTo>
                  <a:cubicBezTo>
                    <a:pt x="-10735" y="586333"/>
                    <a:pt x="20946" y="529194"/>
                    <a:pt x="73747" y="514250"/>
                  </a:cubicBezTo>
                  <a:cubicBezTo>
                    <a:pt x="74627" y="514250"/>
                    <a:pt x="349192" y="423707"/>
                    <a:pt x="386153" y="410521"/>
                  </a:cubicBezTo>
                  <a:cubicBezTo>
                    <a:pt x="387913" y="410521"/>
                    <a:pt x="389673" y="408763"/>
                    <a:pt x="391433" y="407884"/>
                  </a:cubicBezTo>
                  <a:cubicBezTo>
                    <a:pt x="391433" y="407884"/>
                    <a:pt x="391433" y="407884"/>
                    <a:pt x="687119" y="0"/>
                  </a:cubicBezTo>
                  <a:close/>
                </a:path>
              </a:pathLst>
            </a:custGeom>
            <a:grpFill/>
            <a:ln>
              <a:noFill/>
            </a:ln>
          </p:spPr>
          <p:txBody>
            <a:bodyPr vert="horz" wrap="square" lIns="79400" tIns="39700" rIns="79400" bIns="39700" numCol="1" anchor="t" anchorCtr="0" compatLnSpc="1">
              <a:noAutofit/>
            </a:bodyPr>
            <a:lstStyle/>
            <a:p>
              <a:pPr algn="just">
                <a:lnSpc>
                  <a:spcPct val="120000"/>
                </a:lnSpc>
              </a:pPr>
              <a:endParaRPr lang="en-US" sz="855">
                <a:cs typeface="+mn-ea"/>
                <a:sym typeface="+mn-lt"/>
              </a:endParaRPr>
            </a:p>
          </p:txBody>
        </p:sp>
        <p:sp>
          <p:nvSpPr>
            <p:cNvPr id="27" name="Oval 10"/>
            <p:cNvSpPr>
              <a:spLocks noChangeArrowheads="1"/>
            </p:cNvSpPr>
            <p:nvPr/>
          </p:nvSpPr>
          <p:spPr bwMode="auto">
            <a:xfrm>
              <a:off x="7470776" y="4424362"/>
              <a:ext cx="469900" cy="469900"/>
            </a:xfrm>
            <a:prstGeom prst="ellipse">
              <a:avLst/>
            </a:prstGeom>
            <a:grpFill/>
            <a:ln>
              <a:noFill/>
            </a:ln>
          </p:spPr>
          <p:txBody>
            <a:bodyPr vert="horz" wrap="square" lIns="79400" tIns="39700" rIns="79400" bIns="39700" numCol="1" anchor="t" anchorCtr="0" compatLnSpc="1"/>
            <a:lstStyle/>
            <a:p>
              <a:pPr algn="just">
                <a:lnSpc>
                  <a:spcPct val="120000"/>
                </a:lnSpc>
              </a:pPr>
              <a:endParaRPr lang="en-US" sz="855">
                <a:cs typeface="+mn-ea"/>
                <a:sym typeface="+mn-lt"/>
              </a:endParaRPr>
            </a:p>
          </p:txBody>
        </p:sp>
      </p:grpSp>
      <p:grpSp>
        <p:nvGrpSpPr>
          <p:cNvPr id="70" name="Group 69"/>
          <p:cNvGrpSpPr/>
          <p:nvPr/>
        </p:nvGrpSpPr>
        <p:grpSpPr>
          <a:xfrm>
            <a:off x="2284912" y="5630185"/>
            <a:ext cx="403208" cy="403897"/>
            <a:chOff x="9145588" y="4435475"/>
            <a:chExt cx="464344" cy="465138"/>
          </a:xfrm>
          <a:solidFill>
            <a:schemeClr val="tx2"/>
          </a:solidFill>
        </p:grpSpPr>
        <p:sp>
          <p:nvSpPr>
            <p:cNvPr id="71" name="AutoShape 7"/>
            <p:cNvSpPr/>
            <p:nvPr/>
          </p:nvSpPr>
          <p:spPr bwMode="auto">
            <a:xfrm>
              <a:off x="9145588" y="4435475"/>
              <a:ext cx="464344" cy="465138"/>
            </a:xfrm>
            <a:custGeom>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6541" tIns="16541" rIns="16541" bIns="16541" anchor="ctr"/>
            <a:lstStyle/>
            <a:p>
              <a:pPr algn="just" defTabSz="197485" hangingPunct="0">
                <a:lnSpc>
                  <a:spcPct val="120000"/>
                </a:lnSpc>
              </a:pPr>
              <a:endParaRPr lang="en-US" sz="855">
                <a:cs typeface="+mn-ea"/>
                <a:sym typeface="+mn-lt"/>
              </a:endParaRPr>
            </a:p>
          </p:txBody>
        </p:sp>
        <p:sp>
          <p:nvSpPr>
            <p:cNvPr id="72" name="AutoShape 8"/>
            <p:cNvSpPr/>
            <p:nvPr/>
          </p:nvSpPr>
          <p:spPr bwMode="auto">
            <a:xfrm>
              <a:off x="9348788" y="4638675"/>
              <a:ext cx="57944" cy="57944"/>
            </a:xfrm>
            <a:custGeom>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6541" tIns="16541" rIns="16541" bIns="16541" anchor="ctr"/>
            <a:lstStyle/>
            <a:p>
              <a:pPr algn="just" defTabSz="197485" hangingPunct="0">
                <a:lnSpc>
                  <a:spcPct val="120000"/>
                </a:lnSpc>
              </a:pPr>
              <a:endParaRPr lang="en-US" sz="855">
                <a:cs typeface="+mn-ea"/>
                <a:sym typeface="+mn-lt"/>
              </a:endParaRPr>
            </a:p>
          </p:txBody>
        </p:sp>
        <p:sp>
          <p:nvSpPr>
            <p:cNvPr id="73" name="AutoShape 9"/>
            <p:cNvSpPr/>
            <p:nvPr/>
          </p:nvSpPr>
          <p:spPr bwMode="auto">
            <a:xfrm>
              <a:off x="9290050" y="4580732"/>
              <a:ext cx="174625" cy="174625"/>
            </a:xfrm>
            <a:custGeom>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6541" tIns="16541" rIns="16541" bIns="16541" anchor="ctr"/>
            <a:lstStyle/>
            <a:p>
              <a:pPr algn="just" defTabSz="197485" hangingPunct="0">
                <a:lnSpc>
                  <a:spcPct val="120000"/>
                </a:lnSpc>
              </a:pPr>
              <a:endParaRPr lang="en-US" sz="855">
                <a:cs typeface="+mn-ea"/>
                <a:sym typeface="+mn-lt"/>
              </a:endParaRPr>
            </a:p>
          </p:txBody>
        </p:sp>
        <p:sp>
          <p:nvSpPr>
            <p:cNvPr id="74" name="AutoShape 10"/>
            <p:cNvSpPr/>
            <p:nvPr/>
          </p:nvSpPr>
          <p:spPr bwMode="auto">
            <a:xfrm>
              <a:off x="9406732" y="4696619"/>
              <a:ext cx="72231" cy="74613"/>
            </a:xfrm>
            <a:custGeom>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6541" tIns="16541" rIns="16541" bIns="16541" anchor="ctr"/>
            <a:lstStyle/>
            <a:p>
              <a:pPr algn="just" defTabSz="197485" hangingPunct="0">
                <a:lnSpc>
                  <a:spcPct val="120000"/>
                </a:lnSpc>
              </a:pPr>
              <a:endParaRPr lang="en-US" sz="855">
                <a:cs typeface="+mn-ea"/>
                <a:sym typeface="+mn-lt"/>
              </a:endParaRPr>
            </a:p>
          </p:txBody>
        </p:sp>
        <p:sp>
          <p:nvSpPr>
            <p:cNvPr id="75" name="AutoShape 11"/>
            <p:cNvSpPr/>
            <p:nvPr/>
          </p:nvSpPr>
          <p:spPr bwMode="auto">
            <a:xfrm>
              <a:off x="9435307" y="4725988"/>
              <a:ext cx="103981" cy="106363"/>
            </a:xfrm>
            <a:custGeom>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6541" tIns="16541" rIns="16541" bIns="16541" anchor="ctr"/>
            <a:lstStyle/>
            <a:p>
              <a:pPr algn="just" defTabSz="197485" hangingPunct="0">
                <a:lnSpc>
                  <a:spcPct val="120000"/>
                </a:lnSpc>
              </a:pPr>
              <a:endParaRPr lang="en-US" sz="855">
                <a:cs typeface="+mn-ea"/>
                <a:sym typeface="+mn-lt"/>
              </a:endParaRPr>
            </a:p>
          </p:txBody>
        </p:sp>
        <p:sp>
          <p:nvSpPr>
            <p:cNvPr id="76" name="AutoShape 12"/>
            <p:cNvSpPr/>
            <p:nvPr/>
          </p:nvSpPr>
          <p:spPr bwMode="auto">
            <a:xfrm>
              <a:off x="9421019" y="4711700"/>
              <a:ext cx="88106" cy="89694"/>
            </a:xfrm>
            <a:custGeom>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6541" tIns="16541" rIns="16541" bIns="16541" anchor="ctr"/>
            <a:lstStyle/>
            <a:p>
              <a:pPr algn="just" defTabSz="197485" hangingPunct="0">
                <a:lnSpc>
                  <a:spcPct val="120000"/>
                </a:lnSpc>
              </a:pPr>
              <a:endParaRPr lang="en-US" sz="855">
                <a:cs typeface="+mn-ea"/>
                <a:sym typeface="+mn-lt"/>
              </a:endParaRPr>
            </a:p>
          </p:txBody>
        </p:sp>
        <p:sp>
          <p:nvSpPr>
            <p:cNvPr id="77" name="AutoShape 13"/>
            <p:cNvSpPr/>
            <p:nvPr/>
          </p:nvSpPr>
          <p:spPr bwMode="auto">
            <a:xfrm>
              <a:off x="9275763" y="4566444"/>
              <a:ext cx="73025" cy="73819"/>
            </a:xfrm>
            <a:custGeom>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6541" tIns="16541" rIns="16541" bIns="16541" anchor="ctr"/>
            <a:lstStyle/>
            <a:p>
              <a:pPr algn="just" defTabSz="197485" hangingPunct="0">
                <a:lnSpc>
                  <a:spcPct val="120000"/>
                </a:lnSpc>
              </a:pPr>
              <a:endParaRPr lang="en-US" sz="855">
                <a:cs typeface="+mn-ea"/>
                <a:sym typeface="+mn-lt"/>
              </a:endParaRPr>
            </a:p>
          </p:txBody>
        </p:sp>
        <p:sp>
          <p:nvSpPr>
            <p:cNvPr id="78" name="AutoShape 14"/>
            <p:cNvSpPr/>
            <p:nvPr/>
          </p:nvSpPr>
          <p:spPr bwMode="auto">
            <a:xfrm>
              <a:off x="9217819" y="4508500"/>
              <a:ext cx="103981" cy="105569"/>
            </a:xfrm>
            <a:custGeom>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6541" tIns="16541" rIns="16541" bIns="16541" anchor="ctr"/>
            <a:lstStyle/>
            <a:p>
              <a:pPr algn="just" defTabSz="197485" hangingPunct="0">
                <a:lnSpc>
                  <a:spcPct val="120000"/>
                </a:lnSpc>
              </a:pPr>
              <a:endParaRPr lang="en-US" sz="855">
                <a:cs typeface="+mn-ea"/>
                <a:sym typeface="+mn-lt"/>
              </a:endParaRPr>
            </a:p>
          </p:txBody>
        </p:sp>
        <p:sp>
          <p:nvSpPr>
            <p:cNvPr id="79" name="AutoShape 15"/>
            <p:cNvSpPr/>
            <p:nvPr/>
          </p:nvSpPr>
          <p:spPr bwMode="auto">
            <a:xfrm>
              <a:off x="9247188" y="4537075"/>
              <a:ext cx="88107" cy="90488"/>
            </a:xfrm>
            <a:custGeom>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6541" tIns="16541" rIns="16541" bIns="16541" anchor="ctr"/>
            <a:lstStyle/>
            <a:p>
              <a:pPr algn="just" defTabSz="197485" hangingPunct="0">
                <a:lnSpc>
                  <a:spcPct val="120000"/>
                </a:lnSpc>
              </a:pPr>
              <a:endParaRPr lang="en-US" sz="855">
                <a:cs typeface="+mn-ea"/>
                <a:sym typeface="+mn-lt"/>
              </a:endParaRPr>
            </a:p>
          </p:txBody>
        </p:sp>
      </p:grpSp>
      <p:grpSp>
        <p:nvGrpSpPr>
          <p:cNvPr id="80" name="Group 79"/>
          <p:cNvGrpSpPr/>
          <p:nvPr/>
        </p:nvGrpSpPr>
        <p:grpSpPr>
          <a:xfrm>
            <a:off x="2291489" y="3109795"/>
            <a:ext cx="377707" cy="403208"/>
            <a:chOff x="9159875" y="1647825"/>
            <a:chExt cx="434975" cy="464344"/>
          </a:xfrm>
          <a:solidFill>
            <a:schemeClr val="accent3"/>
          </a:solidFill>
        </p:grpSpPr>
        <p:sp>
          <p:nvSpPr>
            <p:cNvPr id="81" name="AutoShape 78"/>
            <p:cNvSpPr/>
            <p:nvPr/>
          </p:nvSpPr>
          <p:spPr bwMode="auto">
            <a:xfrm>
              <a:off x="9159875" y="1647825"/>
              <a:ext cx="434975" cy="464344"/>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20160" y="18900"/>
                  </a:moveTo>
                  <a:cubicBezTo>
                    <a:pt x="20160" y="19643"/>
                    <a:pt x="19513" y="20249"/>
                    <a:pt x="18720" y="20249"/>
                  </a:cubicBezTo>
                  <a:lnTo>
                    <a:pt x="2880" y="20249"/>
                  </a:lnTo>
                  <a:cubicBezTo>
                    <a:pt x="2086" y="20249"/>
                    <a:pt x="1440" y="19643"/>
                    <a:pt x="1440" y="18900"/>
                  </a:cubicBezTo>
                  <a:lnTo>
                    <a:pt x="1440" y="2700"/>
                  </a:lnTo>
                  <a:cubicBezTo>
                    <a:pt x="1440" y="1955"/>
                    <a:pt x="2086" y="1350"/>
                    <a:pt x="2880" y="1350"/>
                  </a:cubicBezTo>
                  <a:lnTo>
                    <a:pt x="18720" y="1350"/>
                  </a:lnTo>
                  <a:cubicBezTo>
                    <a:pt x="19513" y="1350"/>
                    <a:pt x="20160" y="1955"/>
                    <a:pt x="20160" y="2700"/>
                  </a:cubicBezTo>
                  <a:cubicBezTo>
                    <a:pt x="20160" y="2700"/>
                    <a:pt x="20160" y="18900"/>
                    <a:pt x="20160" y="18900"/>
                  </a:cubicBezTo>
                  <a:close/>
                  <a:moveTo>
                    <a:pt x="18720" y="0"/>
                  </a:moveTo>
                  <a:lnTo>
                    <a:pt x="2880" y="0"/>
                  </a:lnTo>
                  <a:cubicBezTo>
                    <a:pt x="1289" y="0"/>
                    <a:pt x="0" y="1208"/>
                    <a:pt x="0" y="2700"/>
                  </a:cubicBezTo>
                  <a:lnTo>
                    <a:pt x="0" y="18900"/>
                  </a:lnTo>
                  <a:cubicBezTo>
                    <a:pt x="0" y="20391"/>
                    <a:pt x="1289" y="21599"/>
                    <a:pt x="2880" y="21599"/>
                  </a:cubicBezTo>
                  <a:lnTo>
                    <a:pt x="18720" y="21599"/>
                  </a:lnTo>
                  <a:cubicBezTo>
                    <a:pt x="20310" y="21599"/>
                    <a:pt x="21599" y="20391"/>
                    <a:pt x="21599" y="18900"/>
                  </a:cubicBezTo>
                  <a:lnTo>
                    <a:pt x="21599" y="2700"/>
                  </a:lnTo>
                  <a:cubicBezTo>
                    <a:pt x="21599" y="1208"/>
                    <a:pt x="20310" y="0"/>
                    <a:pt x="1872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6541" tIns="16541" rIns="16541" bIns="16541" anchor="ctr"/>
            <a:lstStyle/>
            <a:p>
              <a:pPr algn="just" defTabSz="197485" hangingPunct="0">
                <a:lnSpc>
                  <a:spcPct val="120000"/>
                </a:lnSpc>
              </a:pPr>
              <a:endParaRPr lang="en-US" sz="855">
                <a:solidFill>
                  <a:srgbClr val="FFFFFF"/>
                </a:solidFill>
                <a:effectLst>
                  <a:outerShdw blurRad="38100" dist="38100" dir="2700000" algn="tl">
                    <a:srgbClr val="000000"/>
                  </a:outerShdw>
                </a:effectLst>
                <a:cs typeface="+mn-ea"/>
                <a:sym typeface="+mn-lt"/>
              </a:endParaRPr>
            </a:p>
          </p:txBody>
        </p:sp>
        <p:sp>
          <p:nvSpPr>
            <p:cNvPr id="82" name="AutoShape 79"/>
            <p:cNvSpPr/>
            <p:nvPr/>
          </p:nvSpPr>
          <p:spPr bwMode="auto">
            <a:xfrm>
              <a:off x="9217819" y="1705769"/>
              <a:ext cx="319088" cy="290513"/>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7418" y="20519"/>
                  </a:moveTo>
                  <a:lnTo>
                    <a:pt x="14053" y="16248"/>
                  </a:lnTo>
                  <a:lnTo>
                    <a:pt x="16690" y="12959"/>
                  </a:lnTo>
                  <a:lnTo>
                    <a:pt x="20618" y="17689"/>
                  </a:lnTo>
                  <a:lnTo>
                    <a:pt x="20618" y="20519"/>
                  </a:lnTo>
                  <a:cubicBezTo>
                    <a:pt x="20618" y="20519"/>
                    <a:pt x="17418" y="20519"/>
                    <a:pt x="17418" y="20519"/>
                  </a:cubicBezTo>
                  <a:close/>
                  <a:moveTo>
                    <a:pt x="981" y="11446"/>
                  </a:moveTo>
                  <a:lnTo>
                    <a:pt x="4909" y="6479"/>
                  </a:lnTo>
                  <a:lnTo>
                    <a:pt x="12828" y="16353"/>
                  </a:lnTo>
                  <a:lnTo>
                    <a:pt x="13398" y="17064"/>
                  </a:lnTo>
                  <a:lnTo>
                    <a:pt x="16109" y="20519"/>
                  </a:lnTo>
                  <a:lnTo>
                    <a:pt x="981" y="20519"/>
                  </a:lnTo>
                  <a:cubicBezTo>
                    <a:pt x="981" y="20519"/>
                    <a:pt x="981" y="11446"/>
                    <a:pt x="981" y="11446"/>
                  </a:cubicBezTo>
                  <a:close/>
                  <a:moveTo>
                    <a:pt x="20618" y="1080"/>
                  </a:moveTo>
                  <a:lnTo>
                    <a:pt x="20618" y="16058"/>
                  </a:lnTo>
                  <a:lnTo>
                    <a:pt x="17427" y="12244"/>
                  </a:lnTo>
                  <a:cubicBezTo>
                    <a:pt x="17240" y="12012"/>
                    <a:pt x="16972" y="11879"/>
                    <a:pt x="16690" y="11879"/>
                  </a:cubicBezTo>
                  <a:cubicBezTo>
                    <a:pt x="16409" y="11879"/>
                    <a:pt x="16141" y="12012"/>
                    <a:pt x="15954" y="12244"/>
                  </a:cubicBezTo>
                  <a:lnTo>
                    <a:pt x="13399" y="15432"/>
                  </a:lnTo>
                  <a:lnTo>
                    <a:pt x="5645" y="5764"/>
                  </a:lnTo>
                  <a:cubicBezTo>
                    <a:pt x="5458" y="5532"/>
                    <a:pt x="5190" y="5400"/>
                    <a:pt x="4909" y="5400"/>
                  </a:cubicBezTo>
                  <a:cubicBezTo>
                    <a:pt x="4627" y="5400"/>
                    <a:pt x="4359" y="5532"/>
                    <a:pt x="4172" y="5764"/>
                  </a:cubicBezTo>
                  <a:lnTo>
                    <a:pt x="981" y="9812"/>
                  </a:lnTo>
                  <a:lnTo>
                    <a:pt x="981" y="1080"/>
                  </a:lnTo>
                  <a:cubicBezTo>
                    <a:pt x="981" y="1080"/>
                    <a:pt x="20618" y="1080"/>
                    <a:pt x="20618" y="1080"/>
                  </a:cubicBezTo>
                  <a:close/>
                  <a:moveTo>
                    <a:pt x="20618" y="0"/>
                  </a:moveTo>
                  <a:lnTo>
                    <a:pt x="981" y="0"/>
                  </a:lnTo>
                  <a:cubicBezTo>
                    <a:pt x="439" y="0"/>
                    <a:pt x="0" y="483"/>
                    <a:pt x="0" y="1080"/>
                  </a:cubicBezTo>
                  <a:lnTo>
                    <a:pt x="0" y="20519"/>
                  </a:lnTo>
                  <a:cubicBezTo>
                    <a:pt x="0" y="21116"/>
                    <a:pt x="439" y="21599"/>
                    <a:pt x="981" y="21599"/>
                  </a:cubicBezTo>
                  <a:lnTo>
                    <a:pt x="20618" y="21599"/>
                  </a:lnTo>
                  <a:cubicBezTo>
                    <a:pt x="21160" y="21599"/>
                    <a:pt x="21600" y="21116"/>
                    <a:pt x="21600" y="20519"/>
                  </a:cubicBezTo>
                  <a:lnTo>
                    <a:pt x="21600" y="1080"/>
                  </a:lnTo>
                  <a:cubicBezTo>
                    <a:pt x="21600" y="483"/>
                    <a:pt x="21160" y="0"/>
                    <a:pt x="20618"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6541" tIns="16541" rIns="16541" bIns="16541" anchor="ctr"/>
            <a:lstStyle/>
            <a:p>
              <a:pPr algn="just" defTabSz="197485" hangingPunct="0">
                <a:lnSpc>
                  <a:spcPct val="120000"/>
                </a:lnSpc>
              </a:pPr>
              <a:endParaRPr lang="en-US" sz="855">
                <a:solidFill>
                  <a:srgbClr val="FFFFFF"/>
                </a:solidFill>
                <a:effectLst>
                  <a:outerShdw blurRad="38100" dist="38100" dir="2700000" algn="tl">
                    <a:srgbClr val="000000"/>
                  </a:outerShdw>
                </a:effectLst>
                <a:cs typeface="+mn-ea"/>
                <a:sym typeface="+mn-lt"/>
              </a:endParaRPr>
            </a:p>
          </p:txBody>
        </p:sp>
        <p:sp>
          <p:nvSpPr>
            <p:cNvPr id="83" name="AutoShape 80"/>
            <p:cNvSpPr/>
            <p:nvPr/>
          </p:nvSpPr>
          <p:spPr bwMode="auto">
            <a:xfrm>
              <a:off x="9391650" y="1749425"/>
              <a:ext cx="87313" cy="87313"/>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0800" y="3600"/>
                  </a:moveTo>
                  <a:cubicBezTo>
                    <a:pt x="14769" y="3600"/>
                    <a:pt x="17999" y="6827"/>
                    <a:pt x="17999" y="10800"/>
                  </a:cubicBezTo>
                  <a:cubicBezTo>
                    <a:pt x="17999" y="14769"/>
                    <a:pt x="14769" y="18000"/>
                    <a:pt x="10800" y="18000"/>
                  </a:cubicBezTo>
                  <a:cubicBezTo>
                    <a:pt x="6830" y="18000"/>
                    <a:pt x="3600" y="14769"/>
                    <a:pt x="3600" y="10800"/>
                  </a:cubicBezTo>
                  <a:cubicBezTo>
                    <a:pt x="3600" y="6827"/>
                    <a:pt x="6830" y="3600"/>
                    <a:pt x="10800" y="3600"/>
                  </a:cubicBezTo>
                  <a:moveTo>
                    <a:pt x="10800" y="21599"/>
                  </a:moveTo>
                  <a:cubicBezTo>
                    <a:pt x="16766" y="21599"/>
                    <a:pt x="21600" y="16762"/>
                    <a:pt x="21600" y="10800"/>
                  </a:cubicBezTo>
                  <a:cubicBezTo>
                    <a:pt x="21600" y="4833"/>
                    <a:pt x="16766" y="0"/>
                    <a:pt x="10800" y="0"/>
                  </a:cubicBezTo>
                  <a:cubicBezTo>
                    <a:pt x="4833" y="0"/>
                    <a:pt x="0" y="4833"/>
                    <a:pt x="0" y="10800"/>
                  </a:cubicBezTo>
                  <a:cubicBezTo>
                    <a:pt x="0" y="16762"/>
                    <a:pt x="4833"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6541" tIns="16541" rIns="16541" bIns="16541" anchor="ctr"/>
            <a:lstStyle/>
            <a:p>
              <a:pPr algn="just" defTabSz="197485" hangingPunct="0">
                <a:lnSpc>
                  <a:spcPct val="120000"/>
                </a:lnSpc>
              </a:pPr>
              <a:endParaRPr lang="en-US" sz="855">
                <a:solidFill>
                  <a:srgbClr val="FFFFFF"/>
                </a:solidFill>
                <a:effectLst>
                  <a:outerShdw blurRad="38100" dist="38100" dir="2700000" algn="tl">
                    <a:srgbClr val="000000"/>
                  </a:outerShdw>
                </a:effectLst>
                <a:cs typeface="+mn-ea"/>
                <a:sym typeface="+mn-lt"/>
              </a:endParaRPr>
            </a:p>
          </p:txBody>
        </p:sp>
      </p:grpSp>
      <p:grpSp>
        <p:nvGrpSpPr>
          <p:cNvPr id="87" name="Group 86"/>
          <p:cNvGrpSpPr/>
          <p:nvPr/>
        </p:nvGrpSpPr>
        <p:grpSpPr>
          <a:xfrm>
            <a:off x="2291004" y="1779930"/>
            <a:ext cx="403897" cy="339797"/>
            <a:chOff x="5368132" y="2625725"/>
            <a:chExt cx="465138" cy="391319"/>
          </a:xfrm>
          <a:solidFill>
            <a:schemeClr val="accent2"/>
          </a:solidFill>
        </p:grpSpPr>
        <p:sp>
          <p:nvSpPr>
            <p:cNvPr id="88" name="AutoShape 120"/>
            <p:cNvSpPr/>
            <p:nvPr/>
          </p:nvSpPr>
          <p:spPr bwMode="auto">
            <a:xfrm>
              <a:off x="5484813" y="2727325"/>
              <a:ext cx="231775" cy="231775"/>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6541" tIns="16541" rIns="16541" bIns="16541" anchor="ctr"/>
            <a:lstStyle/>
            <a:p>
              <a:pPr algn="just" defTabSz="197485" hangingPunct="0">
                <a:lnSpc>
                  <a:spcPct val="120000"/>
                </a:lnSpc>
              </a:pPr>
              <a:endParaRPr lang="en-US" sz="855">
                <a:solidFill>
                  <a:srgbClr val="FFFFFF"/>
                </a:solidFill>
                <a:effectLst>
                  <a:outerShdw blurRad="38100" dist="38100" dir="2700000" algn="tl">
                    <a:srgbClr val="000000"/>
                  </a:outerShdw>
                </a:effectLst>
                <a:cs typeface="+mn-ea"/>
                <a:sym typeface="+mn-lt"/>
              </a:endParaRPr>
            </a:p>
          </p:txBody>
        </p:sp>
        <p:sp>
          <p:nvSpPr>
            <p:cNvPr id="89" name="AutoShape 121"/>
            <p:cNvSpPr/>
            <p:nvPr/>
          </p:nvSpPr>
          <p:spPr bwMode="auto">
            <a:xfrm>
              <a:off x="5542757" y="2785269"/>
              <a:ext cx="65088" cy="65088"/>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6541" tIns="16541" rIns="16541" bIns="16541" anchor="ctr"/>
            <a:lstStyle/>
            <a:p>
              <a:pPr algn="just" defTabSz="197485" hangingPunct="0">
                <a:lnSpc>
                  <a:spcPct val="120000"/>
                </a:lnSpc>
              </a:pPr>
              <a:endParaRPr lang="en-US" sz="855">
                <a:solidFill>
                  <a:srgbClr val="FFFFFF"/>
                </a:solidFill>
                <a:effectLst>
                  <a:outerShdw blurRad="38100" dist="38100" dir="2700000" algn="tl">
                    <a:srgbClr val="000000"/>
                  </a:outerShdw>
                </a:effectLst>
                <a:cs typeface="+mn-ea"/>
                <a:sym typeface="+mn-lt"/>
              </a:endParaRPr>
            </a:p>
          </p:txBody>
        </p:sp>
        <p:sp>
          <p:nvSpPr>
            <p:cNvPr id="90" name="AutoShape 122"/>
            <p:cNvSpPr/>
            <p:nvPr/>
          </p:nvSpPr>
          <p:spPr bwMode="auto">
            <a:xfrm>
              <a:off x="5368132" y="2625725"/>
              <a:ext cx="465138" cy="391319"/>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6541" tIns="16541" rIns="16541" bIns="16541" anchor="ctr"/>
            <a:lstStyle/>
            <a:p>
              <a:pPr algn="just" defTabSz="197485" hangingPunct="0">
                <a:lnSpc>
                  <a:spcPct val="120000"/>
                </a:lnSpc>
              </a:pPr>
              <a:endParaRPr lang="en-US" sz="855">
                <a:solidFill>
                  <a:srgbClr val="FFFFFF"/>
                </a:solidFill>
                <a:effectLst>
                  <a:outerShdw blurRad="38100" dist="38100" dir="2700000" algn="tl">
                    <a:srgbClr val="000000"/>
                  </a:outerShdw>
                </a:effectLst>
                <a:cs typeface="+mn-ea"/>
                <a:sym typeface="+mn-lt"/>
              </a:endParaRPr>
            </a:p>
          </p:txBody>
        </p:sp>
      </p:grpSp>
      <p:grpSp>
        <p:nvGrpSpPr>
          <p:cNvPr id="91" name="Group 90"/>
          <p:cNvGrpSpPr/>
          <p:nvPr/>
        </p:nvGrpSpPr>
        <p:grpSpPr>
          <a:xfrm>
            <a:off x="2287827" y="4343912"/>
            <a:ext cx="403208" cy="314985"/>
            <a:chOff x="2581275" y="1710532"/>
            <a:chExt cx="464344" cy="362744"/>
          </a:xfrm>
          <a:solidFill>
            <a:schemeClr val="accent4"/>
          </a:solidFill>
        </p:grpSpPr>
        <p:sp>
          <p:nvSpPr>
            <p:cNvPr id="92" name="AutoShape 140"/>
            <p:cNvSpPr/>
            <p:nvPr/>
          </p:nvSpPr>
          <p:spPr bwMode="auto">
            <a:xfrm>
              <a:off x="2639219" y="1768475"/>
              <a:ext cx="290513" cy="235744"/>
            </a:xfrm>
            <a:custGeom>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6541" tIns="16541" rIns="16541" bIns="16541" anchor="ctr"/>
            <a:lstStyle/>
            <a:p>
              <a:pPr algn="just" defTabSz="197485" hangingPunct="0">
                <a:lnSpc>
                  <a:spcPct val="120000"/>
                </a:lnSpc>
              </a:pPr>
              <a:endParaRPr lang="en-US" sz="855">
                <a:solidFill>
                  <a:srgbClr val="FFFFFF"/>
                </a:solidFill>
                <a:effectLst>
                  <a:outerShdw blurRad="38100" dist="38100" dir="2700000" algn="tl">
                    <a:srgbClr val="000000"/>
                  </a:outerShdw>
                </a:effectLst>
                <a:cs typeface="+mn-ea"/>
                <a:sym typeface="+mn-lt"/>
              </a:endParaRPr>
            </a:p>
          </p:txBody>
        </p:sp>
        <p:sp>
          <p:nvSpPr>
            <p:cNvPr id="93" name="AutoShape 141"/>
            <p:cNvSpPr/>
            <p:nvPr/>
          </p:nvSpPr>
          <p:spPr bwMode="auto">
            <a:xfrm>
              <a:off x="2581275" y="1710532"/>
              <a:ext cx="464344" cy="362744"/>
            </a:xfrm>
            <a:custGeom>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6541" tIns="16541" rIns="16541" bIns="16541" anchor="ctr"/>
            <a:lstStyle/>
            <a:p>
              <a:pPr algn="just" defTabSz="197485" hangingPunct="0">
                <a:lnSpc>
                  <a:spcPct val="120000"/>
                </a:lnSpc>
              </a:pPr>
              <a:endParaRPr lang="en-US" sz="855">
                <a:solidFill>
                  <a:srgbClr val="FFFFFF"/>
                </a:solidFill>
                <a:effectLst>
                  <a:outerShdw blurRad="38100" dist="38100" dir="2700000" algn="tl">
                    <a:srgbClr val="000000"/>
                  </a:outerShdw>
                </a:effectLst>
                <a:cs typeface="+mn-ea"/>
                <a:sym typeface="+mn-lt"/>
              </a:endParaRPr>
            </a:p>
          </p:txBody>
        </p:sp>
        <p:sp>
          <p:nvSpPr>
            <p:cNvPr id="94" name="AutoShape 142"/>
            <p:cNvSpPr/>
            <p:nvPr/>
          </p:nvSpPr>
          <p:spPr bwMode="auto">
            <a:xfrm>
              <a:off x="2944019" y="1783557"/>
              <a:ext cx="43656" cy="42863"/>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6541" tIns="16541" rIns="16541" bIns="16541" anchor="ctr"/>
            <a:lstStyle/>
            <a:p>
              <a:pPr algn="just" defTabSz="197485" hangingPunct="0">
                <a:lnSpc>
                  <a:spcPct val="120000"/>
                </a:lnSpc>
              </a:pPr>
              <a:endParaRPr lang="en-US" sz="855">
                <a:solidFill>
                  <a:srgbClr val="FFFFFF"/>
                </a:solidFill>
                <a:effectLst>
                  <a:outerShdw blurRad="38100" dist="38100" dir="2700000" algn="tl">
                    <a:srgbClr val="000000"/>
                  </a:outerShdw>
                </a:effectLst>
                <a:cs typeface="+mn-ea"/>
                <a:sym typeface="+mn-lt"/>
              </a:endParaRPr>
            </a:p>
          </p:txBody>
        </p:sp>
        <p:sp>
          <p:nvSpPr>
            <p:cNvPr id="95" name="AutoShape 143"/>
            <p:cNvSpPr/>
            <p:nvPr/>
          </p:nvSpPr>
          <p:spPr bwMode="auto">
            <a:xfrm>
              <a:off x="2929732" y="1971675"/>
              <a:ext cx="57944" cy="15082"/>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6541" tIns="16541" rIns="16541" bIns="16541" anchor="ctr"/>
            <a:lstStyle/>
            <a:p>
              <a:pPr algn="just" defTabSz="197485" hangingPunct="0">
                <a:lnSpc>
                  <a:spcPct val="120000"/>
                </a:lnSpc>
              </a:pPr>
              <a:endParaRPr lang="en-US" sz="855">
                <a:solidFill>
                  <a:srgbClr val="FFFFFF"/>
                </a:solidFill>
                <a:effectLst>
                  <a:outerShdw blurRad="38100" dist="38100" dir="2700000" algn="tl">
                    <a:srgbClr val="000000"/>
                  </a:outerShdw>
                </a:effectLst>
                <a:cs typeface="+mn-ea"/>
                <a:sym typeface="+mn-lt"/>
              </a:endParaRPr>
            </a:p>
          </p:txBody>
        </p:sp>
        <p:sp>
          <p:nvSpPr>
            <p:cNvPr id="96" name="AutoShape 144"/>
            <p:cNvSpPr/>
            <p:nvPr/>
          </p:nvSpPr>
          <p:spPr bwMode="auto">
            <a:xfrm>
              <a:off x="2944019" y="1928019"/>
              <a:ext cx="58738" cy="15081"/>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6541" tIns="16541" rIns="16541" bIns="16541" anchor="ctr"/>
            <a:lstStyle/>
            <a:p>
              <a:pPr algn="just" defTabSz="197485" hangingPunct="0">
                <a:lnSpc>
                  <a:spcPct val="120000"/>
                </a:lnSpc>
              </a:pPr>
              <a:endParaRPr lang="en-US" sz="855">
                <a:solidFill>
                  <a:srgbClr val="FFFFFF"/>
                </a:solidFill>
                <a:effectLst>
                  <a:outerShdw blurRad="38100" dist="38100" dir="2700000" algn="tl">
                    <a:srgbClr val="000000"/>
                  </a:outerShdw>
                </a:effectLst>
                <a:cs typeface="+mn-ea"/>
                <a:sym typeface="+mn-lt"/>
              </a:endParaRPr>
            </a:p>
          </p:txBody>
        </p:sp>
        <p:sp>
          <p:nvSpPr>
            <p:cNvPr id="97" name="AutoShape 145"/>
            <p:cNvSpPr/>
            <p:nvPr/>
          </p:nvSpPr>
          <p:spPr bwMode="auto">
            <a:xfrm>
              <a:off x="2944019" y="1885157"/>
              <a:ext cx="58738" cy="14288"/>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6541" tIns="16541" rIns="16541" bIns="16541" anchor="ctr"/>
            <a:lstStyle/>
            <a:p>
              <a:pPr algn="just" defTabSz="197485" hangingPunct="0">
                <a:lnSpc>
                  <a:spcPct val="120000"/>
                </a:lnSpc>
              </a:pPr>
              <a:endParaRPr lang="en-US" sz="855">
                <a:solidFill>
                  <a:srgbClr val="FFFFFF"/>
                </a:solidFill>
                <a:effectLst>
                  <a:outerShdw blurRad="38100" dist="38100" dir="2700000" algn="tl">
                    <a:srgbClr val="000000"/>
                  </a:outerShdw>
                </a:effectLst>
                <a:cs typeface="+mn-ea"/>
                <a:sym typeface="+mn-lt"/>
              </a:endParaRPr>
            </a:p>
          </p:txBody>
        </p:sp>
        <p:sp>
          <p:nvSpPr>
            <p:cNvPr id="98" name="AutoShape 146"/>
            <p:cNvSpPr/>
            <p:nvPr/>
          </p:nvSpPr>
          <p:spPr bwMode="auto">
            <a:xfrm>
              <a:off x="2697957" y="1826419"/>
              <a:ext cx="86519" cy="61119"/>
            </a:xfrm>
            <a:custGeom>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6541" tIns="16541" rIns="16541" bIns="16541" anchor="ctr"/>
            <a:lstStyle/>
            <a:p>
              <a:pPr algn="just" defTabSz="197485" hangingPunct="0">
                <a:lnSpc>
                  <a:spcPct val="120000"/>
                </a:lnSpc>
              </a:pPr>
              <a:endParaRPr lang="en-US" sz="855">
                <a:solidFill>
                  <a:srgbClr val="FFFFFF"/>
                </a:solidFill>
                <a:effectLst>
                  <a:outerShdw blurRad="38100" dist="38100" dir="2700000" algn="tl">
                    <a:srgbClr val="000000"/>
                  </a:outerShdw>
                </a:effectLst>
                <a:cs typeface="+mn-ea"/>
                <a:sym typeface="+mn-lt"/>
              </a:endParaRPr>
            </a:p>
          </p:txBody>
        </p:sp>
      </p:grpSp>
      <p:grpSp>
        <p:nvGrpSpPr>
          <p:cNvPr id="114" name="Group 113"/>
          <p:cNvGrpSpPr/>
          <p:nvPr/>
        </p:nvGrpSpPr>
        <p:grpSpPr>
          <a:xfrm>
            <a:off x="2775328" y="1669767"/>
            <a:ext cx="2444736" cy="800216"/>
            <a:chOff x="8676119" y="2239121"/>
            <a:chExt cx="3378732" cy="921551"/>
          </a:xfrm>
        </p:grpSpPr>
        <p:sp>
          <p:nvSpPr>
            <p:cNvPr id="115" name="TextBox 114"/>
            <p:cNvSpPr txBox="1"/>
            <p:nvPr/>
          </p:nvSpPr>
          <p:spPr>
            <a:xfrm>
              <a:off x="8683447" y="2239121"/>
              <a:ext cx="1643841" cy="257932"/>
            </a:xfrm>
            <a:prstGeom prst="rect">
              <a:avLst/>
            </a:prstGeom>
            <a:noFill/>
          </p:spPr>
          <p:txBody>
            <a:bodyPr wrap="none" lIns="0" tIns="0" rIns="0" bIns="0" rtlCol="0">
              <a:spAutoFit/>
            </a:bodyPr>
            <a:lstStyle/>
            <a:p>
              <a:pPr>
                <a:lnSpc>
                  <a:spcPct val="120000"/>
                </a:lnSpc>
              </a:pPr>
              <a:r>
                <a:rPr lang="zh-CN" altLang="en-US" sz="1325" b="1">
                  <a:solidFill>
                    <a:schemeClr val="tx1">
                      <a:lumMod val="65000"/>
                      <a:lumOff val="35000"/>
                    </a:schemeClr>
                  </a:solidFill>
                  <a:cs typeface="+mn-ea"/>
                  <a:sym typeface="+mn-lt"/>
                </a:rPr>
                <a:t>请输入您的标题</a:t>
              </a:r>
              <a:endParaRPr lang="en-GB" sz="1325" b="1">
                <a:solidFill>
                  <a:schemeClr val="tx1">
                    <a:lumMod val="65000"/>
                    <a:lumOff val="35000"/>
                  </a:schemeClr>
                </a:solidFill>
                <a:cs typeface="+mn-ea"/>
                <a:sym typeface="+mn-lt"/>
              </a:endParaRPr>
            </a:p>
          </p:txBody>
        </p:sp>
        <p:sp>
          <p:nvSpPr>
            <p:cNvPr id="116" name="Rectangle 115"/>
            <p:cNvSpPr/>
            <p:nvPr/>
          </p:nvSpPr>
          <p:spPr>
            <a:xfrm>
              <a:off x="8676119" y="2479917"/>
              <a:ext cx="3378732" cy="680755"/>
            </a:xfrm>
            <a:prstGeom prst="rect">
              <a:avLst/>
            </a:prstGeom>
          </p:spPr>
          <p:txBody>
            <a:bodyPr wrap="square" lIns="0" tIns="0" rIns="0" bIns="0">
              <a:spAutoFit/>
            </a:bodyPr>
            <a:lstStyle/>
            <a:p>
              <a:pPr algn="just">
                <a:lnSpc>
                  <a:spcPct val="120000"/>
                </a:lnSpc>
              </a:pPr>
              <a:r>
                <a:rPr lang="zh-CN" altLang="en-US" sz="1065">
                  <a:solidFill>
                    <a:schemeClr val="tx1">
                      <a:lumMod val="65000"/>
                      <a:lumOff val="35000"/>
                    </a:schemeClr>
                  </a:solidFill>
                  <a:cs typeface="+mn-ea"/>
                  <a:sym typeface="+mn-lt"/>
                </a:rPr>
                <a:t>用户可以在投影仪或者计算机上进行演示也可以将演示文稿打印出来制作成胶片以便应用到</a:t>
              </a:r>
              <a:endParaRPr lang="en-GB" altLang="zh-CN" sz="1065">
                <a:solidFill>
                  <a:schemeClr val="tx1">
                    <a:lumMod val="65000"/>
                    <a:lumOff val="35000"/>
                  </a:schemeClr>
                </a:solidFill>
                <a:cs typeface="+mn-ea"/>
                <a:sym typeface="+mn-lt"/>
              </a:endParaRPr>
            </a:p>
          </p:txBody>
        </p:sp>
      </p:grpSp>
      <p:grpSp>
        <p:nvGrpSpPr>
          <p:cNvPr id="117" name="Group 116"/>
          <p:cNvGrpSpPr/>
          <p:nvPr/>
        </p:nvGrpSpPr>
        <p:grpSpPr>
          <a:xfrm>
            <a:off x="2775483" y="3041890"/>
            <a:ext cx="2444736" cy="773309"/>
            <a:chOff x="8676119" y="2270107"/>
            <a:chExt cx="3378732" cy="890560"/>
          </a:xfrm>
        </p:grpSpPr>
        <p:sp>
          <p:nvSpPr>
            <p:cNvPr id="118" name="TextBox 117"/>
            <p:cNvSpPr txBox="1"/>
            <p:nvPr/>
          </p:nvSpPr>
          <p:spPr>
            <a:xfrm>
              <a:off x="8683447" y="2270107"/>
              <a:ext cx="1643841" cy="257931"/>
            </a:xfrm>
            <a:prstGeom prst="rect">
              <a:avLst/>
            </a:prstGeom>
            <a:noFill/>
          </p:spPr>
          <p:txBody>
            <a:bodyPr wrap="none" lIns="0" tIns="0" rIns="0" bIns="0" rtlCol="0">
              <a:spAutoFit/>
            </a:bodyPr>
            <a:lstStyle/>
            <a:p>
              <a:pPr>
                <a:lnSpc>
                  <a:spcPct val="120000"/>
                </a:lnSpc>
              </a:pPr>
              <a:r>
                <a:rPr lang="zh-CN" altLang="en-US" sz="1325" b="1">
                  <a:solidFill>
                    <a:schemeClr val="tx1">
                      <a:lumMod val="65000"/>
                      <a:lumOff val="35000"/>
                    </a:schemeClr>
                  </a:solidFill>
                  <a:cs typeface="+mn-ea"/>
                  <a:sym typeface="+mn-lt"/>
                </a:rPr>
                <a:t>请输入您的标题</a:t>
              </a:r>
              <a:endParaRPr lang="en-GB" sz="1325" b="1">
                <a:solidFill>
                  <a:schemeClr val="tx1">
                    <a:lumMod val="65000"/>
                    <a:lumOff val="35000"/>
                  </a:schemeClr>
                </a:solidFill>
                <a:cs typeface="+mn-ea"/>
                <a:sym typeface="+mn-lt"/>
              </a:endParaRPr>
            </a:p>
          </p:txBody>
        </p:sp>
        <p:sp>
          <p:nvSpPr>
            <p:cNvPr id="119" name="Rectangle 118"/>
            <p:cNvSpPr/>
            <p:nvPr/>
          </p:nvSpPr>
          <p:spPr>
            <a:xfrm>
              <a:off x="8676119" y="2479916"/>
              <a:ext cx="3378732" cy="680751"/>
            </a:xfrm>
            <a:prstGeom prst="rect">
              <a:avLst/>
            </a:prstGeom>
          </p:spPr>
          <p:txBody>
            <a:bodyPr wrap="square" lIns="0" tIns="0" rIns="0" bIns="0">
              <a:spAutoFit/>
            </a:bodyPr>
            <a:lstStyle/>
            <a:p>
              <a:pPr algn="just">
                <a:lnSpc>
                  <a:spcPct val="120000"/>
                </a:lnSpc>
              </a:pPr>
              <a:r>
                <a:rPr lang="zh-CN" altLang="en-US" sz="1065">
                  <a:solidFill>
                    <a:schemeClr val="tx1">
                      <a:lumMod val="65000"/>
                      <a:lumOff val="35000"/>
                    </a:schemeClr>
                  </a:solidFill>
                  <a:cs typeface="+mn-ea"/>
                  <a:sym typeface="+mn-lt"/>
                </a:rPr>
                <a:t>用户可以在投影仪或者计算机上进行演示也可以将演示文稿打印出来制作成胶片以便应用到</a:t>
              </a:r>
              <a:endParaRPr lang="en-GB" altLang="zh-CN" sz="1065">
                <a:solidFill>
                  <a:schemeClr val="tx1">
                    <a:lumMod val="65000"/>
                    <a:lumOff val="35000"/>
                  </a:schemeClr>
                </a:solidFill>
                <a:cs typeface="+mn-ea"/>
                <a:sym typeface="+mn-lt"/>
              </a:endParaRPr>
            </a:p>
          </p:txBody>
        </p:sp>
      </p:grpSp>
      <p:grpSp>
        <p:nvGrpSpPr>
          <p:cNvPr id="120" name="Group 119"/>
          <p:cNvGrpSpPr/>
          <p:nvPr/>
        </p:nvGrpSpPr>
        <p:grpSpPr>
          <a:xfrm>
            <a:off x="2775857" y="4227936"/>
            <a:ext cx="2444736" cy="785827"/>
            <a:chOff x="8676119" y="2255696"/>
            <a:chExt cx="3378732" cy="904977"/>
          </a:xfrm>
        </p:grpSpPr>
        <p:sp>
          <p:nvSpPr>
            <p:cNvPr id="121" name="TextBox 120"/>
            <p:cNvSpPr txBox="1"/>
            <p:nvPr/>
          </p:nvSpPr>
          <p:spPr>
            <a:xfrm>
              <a:off x="8683447" y="2255696"/>
              <a:ext cx="1643841" cy="257931"/>
            </a:xfrm>
            <a:prstGeom prst="rect">
              <a:avLst/>
            </a:prstGeom>
            <a:noFill/>
          </p:spPr>
          <p:txBody>
            <a:bodyPr wrap="none" lIns="0" tIns="0" rIns="0" bIns="0" rtlCol="0">
              <a:spAutoFit/>
            </a:bodyPr>
            <a:lstStyle/>
            <a:p>
              <a:pPr>
                <a:lnSpc>
                  <a:spcPct val="120000"/>
                </a:lnSpc>
              </a:pPr>
              <a:r>
                <a:rPr lang="zh-CN" altLang="en-US" sz="1325" b="1">
                  <a:solidFill>
                    <a:schemeClr val="tx1">
                      <a:lumMod val="65000"/>
                      <a:lumOff val="35000"/>
                    </a:schemeClr>
                  </a:solidFill>
                  <a:cs typeface="+mn-ea"/>
                  <a:sym typeface="+mn-lt"/>
                </a:rPr>
                <a:t>请输入您的标题</a:t>
              </a:r>
              <a:endParaRPr lang="en-GB" sz="1325" b="1">
                <a:solidFill>
                  <a:schemeClr val="tx1">
                    <a:lumMod val="65000"/>
                    <a:lumOff val="35000"/>
                  </a:schemeClr>
                </a:solidFill>
                <a:cs typeface="+mn-ea"/>
                <a:sym typeface="+mn-lt"/>
              </a:endParaRPr>
            </a:p>
          </p:txBody>
        </p:sp>
        <p:sp>
          <p:nvSpPr>
            <p:cNvPr id="122" name="Rectangle 121"/>
            <p:cNvSpPr/>
            <p:nvPr/>
          </p:nvSpPr>
          <p:spPr>
            <a:xfrm>
              <a:off x="8676119" y="2479920"/>
              <a:ext cx="3378732" cy="680753"/>
            </a:xfrm>
            <a:prstGeom prst="rect">
              <a:avLst/>
            </a:prstGeom>
          </p:spPr>
          <p:txBody>
            <a:bodyPr wrap="square" lIns="0" tIns="0" rIns="0" bIns="0">
              <a:spAutoFit/>
            </a:bodyPr>
            <a:lstStyle/>
            <a:p>
              <a:pPr algn="just">
                <a:lnSpc>
                  <a:spcPct val="120000"/>
                </a:lnSpc>
              </a:pPr>
              <a:r>
                <a:rPr lang="zh-CN" altLang="en-US" sz="1065">
                  <a:solidFill>
                    <a:schemeClr val="tx1">
                      <a:lumMod val="65000"/>
                      <a:lumOff val="35000"/>
                    </a:schemeClr>
                  </a:solidFill>
                  <a:cs typeface="+mn-ea"/>
                  <a:sym typeface="+mn-lt"/>
                </a:rPr>
                <a:t>用户可以在投影仪或者计算机上进行演示也可以将演示文稿打印出来制作成胶片以便应用到</a:t>
              </a:r>
              <a:endParaRPr lang="en-GB" altLang="zh-CN" sz="1065">
                <a:solidFill>
                  <a:schemeClr val="tx1">
                    <a:lumMod val="65000"/>
                    <a:lumOff val="35000"/>
                  </a:schemeClr>
                </a:solidFill>
                <a:cs typeface="+mn-ea"/>
                <a:sym typeface="+mn-lt"/>
              </a:endParaRPr>
            </a:p>
          </p:txBody>
        </p:sp>
      </p:grpSp>
      <p:grpSp>
        <p:nvGrpSpPr>
          <p:cNvPr id="123" name="Group 122"/>
          <p:cNvGrpSpPr/>
          <p:nvPr/>
        </p:nvGrpSpPr>
        <p:grpSpPr>
          <a:xfrm>
            <a:off x="2775537" y="5566883"/>
            <a:ext cx="2444736" cy="781138"/>
            <a:chOff x="8676119" y="2261094"/>
            <a:chExt cx="3378732" cy="899577"/>
          </a:xfrm>
        </p:grpSpPr>
        <p:sp>
          <p:nvSpPr>
            <p:cNvPr id="124" name="TextBox 123"/>
            <p:cNvSpPr txBox="1"/>
            <p:nvPr/>
          </p:nvSpPr>
          <p:spPr>
            <a:xfrm>
              <a:off x="8683447" y="2261094"/>
              <a:ext cx="1643841" cy="257931"/>
            </a:xfrm>
            <a:prstGeom prst="rect">
              <a:avLst/>
            </a:prstGeom>
            <a:noFill/>
          </p:spPr>
          <p:txBody>
            <a:bodyPr wrap="none" lIns="0" tIns="0" rIns="0" bIns="0" rtlCol="0">
              <a:spAutoFit/>
            </a:bodyPr>
            <a:lstStyle/>
            <a:p>
              <a:pPr>
                <a:lnSpc>
                  <a:spcPct val="120000"/>
                </a:lnSpc>
              </a:pPr>
              <a:r>
                <a:rPr lang="zh-CN" altLang="en-US" sz="1325" b="1">
                  <a:solidFill>
                    <a:schemeClr val="tx1">
                      <a:lumMod val="65000"/>
                      <a:lumOff val="35000"/>
                    </a:schemeClr>
                  </a:solidFill>
                  <a:cs typeface="+mn-ea"/>
                  <a:sym typeface="+mn-lt"/>
                </a:rPr>
                <a:t>请输入您的标题</a:t>
              </a:r>
              <a:endParaRPr lang="en-GB" sz="1325" b="1">
                <a:solidFill>
                  <a:schemeClr val="tx1">
                    <a:lumMod val="65000"/>
                    <a:lumOff val="35000"/>
                  </a:schemeClr>
                </a:solidFill>
                <a:cs typeface="+mn-ea"/>
                <a:sym typeface="+mn-lt"/>
              </a:endParaRPr>
            </a:p>
          </p:txBody>
        </p:sp>
        <p:sp>
          <p:nvSpPr>
            <p:cNvPr id="125" name="Rectangle 124"/>
            <p:cNvSpPr/>
            <p:nvPr/>
          </p:nvSpPr>
          <p:spPr>
            <a:xfrm>
              <a:off x="8676119" y="2479918"/>
              <a:ext cx="3378732" cy="680753"/>
            </a:xfrm>
            <a:prstGeom prst="rect">
              <a:avLst/>
            </a:prstGeom>
          </p:spPr>
          <p:txBody>
            <a:bodyPr wrap="square" lIns="0" tIns="0" rIns="0" bIns="0">
              <a:spAutoFit/>
            </a:bodyPr>
            <a:lstStyle/>
            <a:p>
              <a:pPr algn="just">
                <a:lnSpc>
                  <a:spcPct val="120000"/>
                </a:lnSpc>
              </a:pPr>
              <a:r>
                <a:rPr lang="zh-CN" altLang="en-US" sz="1065">
                  <a:solidFill>
                    <a:schemeClr val="tx1">
                      <a:lumMod val="65000"/>
                      <a:lumOff val="35000"/>
                    </a:schemeClr>
                  </a:solidFill>
                  <a:cs typeface="+mn-ea"/>
                  <a:sym typeface="+mn-lt"/>
                </a:rPr>
                <a:t>用户可以在投影仪或者计算机上进行演示也可以将演示文稿打印出来制作成胶片以便应用到</a:t>
              </a:r>
              <a:endParaRPr lang="en-GB" altLang="zh-CN" sz="1065">
                <a:solidFill>
                  <a:schemeClr val="tx1">
                    <a:lumMod val="65000"/>
                    <a:lumOff val="35000"/>
                  </a:schemeClr>
                </a:solidFill>
                <a:cs typeface="+mn-ea"/>
                <a:sym typeface="+mn-lt"/>
              </a:endParaRPr>
            </a:p>
          </p:txBody>
        </p:sp>
      </p:grpSp>
      <p:pic>
        <p:nvPicPr>
          <p:cNvPr id="2" name="图片 1" descr="资源 71133"/>
          <p:cNvPicPr>
            <a:picLocks noChangeAspect="1"/>
          </p:cNvPicPr>
          <p:nvPr userDrawn="1"/>
        </p:nvPicPr>
        <p:blipFill>
          <a:blip r:embed="rId3"/>
          <a:stretch>
            <a:fillRect/>
          </a:stretch>
        </p:blipFill>
        <p:spPr>
          <a:xfrm>
            <a:off x="890905" y="659765"/>
            <a:ext cx="608965" cy="702945"/>
          </a:xfrm>
          <a:prstGeom prst="rect">
            <a:avLst/>
          </a:prstGeom>
        </p:spPr>
      </p:pic>
      <p:sp>
        <p:nvSpPr>
          <p:cNvPr id="3" name="文本框 2"/>
          <p:cNvSpPr txBox="1"/>
          <p:nvPr userDrawn="1"/>
        </p:nvSpPr>
        <p:spPr>
          <a:xfrm>
            <a:off x="1652210" y="838050"/>
            <a:ext cx="2934970" cy="464185"/>
          </a:xfrm>
          <a:prstGeom prst="rect">
            <a:avLst/>
          </a:prstGeom>
          <a:noFill/>
        </p:spPr>
        <p:txBody>
          <a:bodyPr wrap="none" lIns="96434" tIns="48217" rIns="96434" bIns="48217" rtlCol="0">
            <a:spAutoFit/>
          </a:bodyPr>
          <a:lstStyle/>
          <a:p>
            <a:pPr algn="ctr" defTabSz="963930"/>
            <a:r>
              <a:rPr lang="zh-CN" altLang="en-US" sz="2400">
                <a:solidFill>
                  <a:schemeClr val="tx1"/>
                </a:solidFill>
                <a:latin typeface="微软雅黑" panose="020b0503020204020204" charset="-122"/>
                <a:ea typeface="微软雅黑"/>
                <a:cs typeface="+mn-ea"/>
                <a:sym typeface="+mn-lt"/>
              </a:rPr>
              <a:t>请更改相关标题文字</a:t>
            </a:r>
            <a:endParaRPr lang="zh-CN" altLang="en-US" sz="2400">
              <a:solidFill>
                <a:schemeClr val="tx1"/>
              </a:solidFill>
              <a:latin typeface="微软雅黑" panose="020b0503020204020204" charset="-122"/>
              <a:ea typeface="微软雅黑"/>
              <a:cs typeface="+mn-ea"/>
              <a:sym typeface="+mn-lt"/>
            </a:endParaRPr>
          </a:p>
        </p:txBody>
      </p:sp>
    </p:spTree>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p:cTn id="32" dur="500" fill="hold"/>
                                        <p:tgtEl>
                                          <p:spTgt spid="9"/>
                                        </p:tgtEl>
                                        <p:attrNameLst>
                                          <p:attrName>ppt_w</p:attrName>
                                        </p:attrNameLst>
                                      </p:cBhvr>
                                      <p:tavLst>
                                        <p:tav tm="0">
                                          <p:val>
                                            <p:fltVal val="0"/>
                                          </p:val>
                                        </p:tav>
                                        <p:tav tm="100000">
                                          <p:val>
                                            <p:strVal val="#ppt_w"/>
                                          </p:val>
                                        </p:tav>
                                      </p:tavLst>
                                    </p:anim>
                                    <p:anim calcmode="lin" valueType="num">
                                      <p:cBhvr>
                                        <p:cTn id="33" dur="500" fill="hold"/>
                                        <p:tgtEl>
                                          <p:spTgt spid="9"/>
                                        </p:tgtEl>
                                        <p:attrNameLst>
                                          <p:attrName>ppt_h</p:attrName>
                                        </p:attrNameLst>
                                      </p:cBhvr>
                                      <p:tavLst>
                                        <p:tav tm="0">
                                          <p:val>
                                            <p:fltVal val="0"/>
                                          </p:val>
                                        </p:tav>
                                        <p:tav tm="100000">
                                          <p:val>
                                            <p:strVal val="#ppt_h"/>
                                          </p:val>
                                        </p:tav>
                                      </p:tavLst>
                                    </p:anim>
                                    <p:animEffect transition="in" filter="fade">
                                      <p:cBhvr>
                                        <p:cTn id="34" dur="500"/>
                                        <p:tgtEl>
                                          <p:spTgt spid="9"/>
                                        </p:tgtEl>
                                      </p:cBhvr>
                                    </p:animEffect>
                                  </p:childTnLst>
                                </p:cTn>
                              </p:par>
                              <p:par>
                                <p:cTn id="35" presetID="53" presetClass="entr" presetSubtype="16" fill="hold" nodeType="with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ppt_w</p:attrName>
                                        </p:attrNameLst>
                                      </p:cBhvr>
                                      <p:tavLst>
                                        <p:tav tm="0">
                                          <p:val>
                                            <p:fltVal val="0"/>
                                          </p:val>
                                        </p:tav>
                                        <p:tav tm="100000">
                                          <p:val>
                                            <p:strVal val="#ppt_w"/>
                                          </p:val>
                                        </p:tav>
                                      </p:tavLst>
                                    </p:anim>
                                    <p:anim calcmode="lin" valueType="num">
                                      <p:cBhvr>
                                        <p:cTn id="38" dur="500" fill="hold"/>
                                        <p:tgtEl>
                                          <p:spTgt spid="10"/>
                                        </p:tgtEl>
                                        <p:attrNameLst>
                                          <p:attrName>ppt_h</p:attrName>
                                        </p:attrNameLst>
                                      </p:cBhvr>
                                      <p:tavLst>
                                        <p:tav tm="0">
                                          <p:val>
                                            <p:fltVal val="0"/>
                                          </p:val>
                                        </p:tav>
                                        <p:tav tm="100000">
                                          <p:val>
                                            <p:strVal val="#ppt_h"/>
                                          </p:val>
                                        </p:tav>
                                      </p:tavLst>
                                    </p:anim>
                                    <p:animEffect transition="in" filter="fade">
                                      <p:cBhvr>
                                        <p:cTn id="39" dur="500"/>
                                        <p:tgtEl>
                                          <p:spTgt spid="10"/>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p:cTn id="42" dur="500" fill="hold"/>
                                        <p:tgtEl>
                                          <p:spTgt spid="15"/>
                                        </p:tgtEl>
                                        <p:attrNameLst>
                                          <p:attrName>ppt_w</p:attrName>
                                        </p:attrNameLst>
                                      </p:cBhvr>
                                      <p:tavLst>
                                        <p:tav tm="0">
                                          <p:val>
                                            <p:fltVal val="0"/>
                                          </p:val>
                                        </p:tav>
                                        <p:tav tm="100000">
                                          <p:val>
                                            <p:strVal val="#ppt_w"/>
                                          </p:val>
                                        </p:tav>
                                      </p:tavLst>
                                    </p:anim>
                                    <p:anim calcmode="lin" valueType="num">
                                      <p:cBhvr>
                                        <p:cTn id="43" dur="500" fill="hold"/>
                                        <p:tgtEl>
                                          <p:spTgt spid="15"/>
                                        </p:tgtEl>
                                        <p:attrNameLst>
                                          <p:attrName>ppt_h</p:attrName>
                                        </p:attrNameLst>
                                      </p:cBhvr>
                                      <p:tavLst>
                                        <p:tav tm="0">
                                          <p:val>
                                            <p:fltVal val="0"/>
                                          </p:val>
                                        </p:tav>
                                        <p:tav tm="100000">
                                          <p:val>
                                            <p:strVal val="#ppt_h"/>
                                          </p:val>
                                        </p:tav>
                                      </p:tavLst>
                                    </p:anim>
                                    <p:animEffect transition="in" filter="fade">
                                      <p:cBhvr>
                                        <p:cTn id="44" dur="500"/>
                                        <p:tgtEl>
                                          <p:spTgt spid="15"/>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p:cTn id="47" dur="500" fill="hold"/>
                                        <p:tgtEl>
                                          <p:spTgt spid="16"/>
                                        </p:tgtEl>
                                        <p:attrNameLst>
                                          <p:attrName>ppt_w</p:attrName>
                                        </p:attrNameLst>
                                      </p:cBhvr>
                                      <p:tavLst>
                                        <p:tav tm="0">
                                          <p:val>
                                            <p:fltVal val="0"/>
                                          </p:val>
                                        </p:tav>
                                        <p:tav tm="100000">
                                          <p:val>
                                            <p:strVal val="#ppt_w"/>
                                          </p:val>
                                        </p:tav>
                                      </p:tavLst>
                                    </p:anim>
                                    <p:anim calcmode="lin" valueType="num">
                                      <p:cBhvr>
                                        <p:cTn id="48" dur="500" fill="hold"/>
                                        <p:tgtEl>
                                          <p:spTgt spid="16"/>
                                        </p:tgtEl>
                                        <p:attrNameLst>
                                          <p:attrName>ppt_h</p:attrName>
                                        </p:attrNameLst>
                                      </p:cBhvr>
                                      <p:tavLst>
                                        <p:tav tm="0">
                                          <p:val>
                                            <p:fltVal val="0"/>
                                          </p:val>
                                        </p:tav>
                                        <p:tav tm="100000">
                                          <p:val>
                                            <p:strVal val="#ppt_h"/>
                                          </p:val>
                                        </p:tav>
                                      </p:tavLst>
                                    </p:anim>
                                    <p:animEffect transition="in" filter="fade">
                                      <p:cBhvr>
                                        <p:cTn id="49" dur="500"/>
                                        <p:tgtEl>
                                          <p:spTgt spid="16"/>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17"/>
                                        </p:tgtEl>
                                        <p:attrNameLst>
                                          <p:attrName>style.visibility</p:attrName>
                                        </p:attrNameLst>
                                      </p:cBhvr>
                                      <p:to>
                                        <p:strVal val="visible"/>
                                      </p:to>
                                    </p:set>
                                    <p:anim calcmode="lin" valueType="num">
                                      <p:cBhvr>
                                        <p:cTn id="52" dur="500" fill="hold"/>
                                        <p:tgtEl>
                                          <p:spTgt spid="17"/>
                                        </p:tgtEl>
                                        <p:attrNameLst>
                                          <p:attrName>ppt_w</p:attrName>
                                        </p:attrNameLst>
                                      </p:cBhvr>
                                      <p:tavLst>
                                        <p:tav tm="0">
                                          <p:val>
                                            <p:fltVal val="0"/>
                                          </p:val>
                                        </p:tav>
                                        <p:tav tm="100000">
                                          <p:val>
                                            <p:strVal val="#ppt_w"/>
                                          </p:val>
                                        </p:tav>
                                      </p:tavLst>
                                    </p:anim>
                                    <p:anim calcmode="lin" valueType="num">
                                      <p:cBhvr>
                                        <p:cTn id="53" dur="500" fill="hold"/>
                                        <p:tgtEl>
                                          <p:spTgt spid="17"/>
                                        </p:tgtEl>
                                        <p:attrNameLst>
                                          <p:attrName>ppt_h</p:attrName>
                                        </p:attrNameLst>
                                      </p:cBhvr>
                                      <p:tavLst>
                                        <p:tav tm="0">
                                          <p:val>
                                            <p:fltVal val="0"/>
                                          </p:val>
                                        </p:tav>
                                        <p:tav tm="100000">
                                          <p:val>
                                            <p:strVal val="#ppt_h"/>
                                          </p:val>
                                        </p:tav>
                                      </p:tavLst>
                                    </p:anim>
                                    <p:animEffect transition="in" filter="fade">
                                      <p:cBhvr>
                                        <p:cTn id="54" dur="500"/>
                                        <p:tgtEl>
                                          <p:spTgt spid="17"/>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18"/>
                                        </p:tgtEl>
                                        <p:attrNameLst>
                                          <p:attrName>style.visibility</p:attrName>
                                        </p:attrNameLst>
                                      </p:cBhvr>
                                      <p:to>
                                        <p:strVal val="visible"/>
                                      </p:to>
                                    </p:set>
                                    <p:anim calcmode="lin" valueType="num">
                                      <p:cBhvr>
                                        <p:cTn id="57" dur="500" fill="hold"/>
                                        <p:tgtEl>
                                          <p:spTgt spid="18"/>
                                        </p:tgtEl>
                                        <p:attrNameLst>
                                          <p:attrName>ppt_w</p:attrName>
                                        </p:attrNameLst>
                                      </p:cBhvr>
                                      <p:tavLst>
                                        <p:tav tm="0">
                                          <p:val>
                                            <p:fltVal val="0"/>
                                          </p:val>
                                        </p:tav>
                                        <p:tav tm="100000">
                                          <p:val>
                                            <p:strVal val="#ppt_w"/>
                                          </p:val>
                                        </p:tav>
                                      </p:tavLst>
                                    </p:anim>
                                    <p:anim calcmode="lin" valueType="num">
                                      <p:cBhvr>
                                        <p:cTn id="58" dur="500" fill="hold"/>
                                        <p:tgtEl>
                                          <p:spTgt spid="18"/>
                                        </p:tgtEl>
                                        <p:attrNameLst>
                                          <p:attrName>ppt_h</p:attrName>
                                        </p:attrNameLst>
                                      </p:cBhvr>
                                      <p:tavLst>
                                        <p:tav tm="0">
                                          <p:val>
                                            <p:fltVal val="0"/>
                                          </p:val>
                                        </p:tav>
                                        <p:tav tm="100000">
                                          <p:val>
                                            <p:strVal val="#ppt_h"/>
                                          </p:val>
                                        </p:tav>
                                      </p:tavLst>
                                    </p:anim>
                                    <p:animEffect transition="in" filter="fade">
                                      <p:cBhvr>
                                        <p:cTn id="59" dur="500"/>
                                        <p:tgtEl>
                                          <p:spTgt spid="18"/>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19"/>
                                        </p:tgtEl>
                                        <p:attrNameLst>
                                          <p:attrName>style.visibility</p:attrName>
                                        </p:attrNameLst>
                                      </p:cBhvr>
                                      <p:to>
                                        <p:strVal val="visible"/>
                                      </p:to>
                                    </p:set>
                                    <p:anim calcmode="lin" valueType="num">
                                      <p:cBhvr>
                                        <p:cTn id="62" dur="500" fill="hold"/>
                                        <p:tgtEl>
                                          <p:spTgt spid="19"/>
                                        </p:tgtEl>
                                        <p:attrNameLst>
                                          <p:attrName>ppt_w</p:attrName>
                                        </p:attrNameLst>
                                      </p:cBhvr>
                                      <p:tavLst>
                                        <p:tav tm="0">
                                          <p:val>
                                            <p:fltVal val="0"/>
                                          </p:val>
                                        </p:tav>
                                        <p:tav tm="100000">
                                          <p:val>
                                            <p:strVal val="#ppt_w"/>
                                          </p:val>
                                        </p:tav>
                                      </p:tavLst>
                                    </p:anim>
                                    <p:anim calcmode="lin" valueType="num">
                                      <p:cBhvr>
                                        <p:cTn id="63" dur="500" fill="hold"/>
                                        <p:tgtEl>
                                          <p:spTgt spid="19"/>
                                        </p:tgtEl>
                                        <p:attrNameLst>
                                          <p:attrName>ppt_h</p:attrName>
                                        </p:attrNameLst>
                                      </p:cBhvr>
                                      <p:tavLst>
                                        <p:tav tm="0">
                                          <p:val>
                                            <p:fltVal val="0"/>
                                          </p:val>
                                        </p:tav>
                                        <p:tav tm="100000">
                                          <p:val>
                                            <p:strVal val="#ppt_h"/>
                                          </p:val>
                                        </p:tav>
                                      </p:tavLst>
                                    </p:anim>
                                    <p:animEffect transition="in" filter="fade">
                                      <p:cBhvr>
                                        <p:cTn id="64" dur="500"/>
                                        <p:tgtEl>
                                          <p:spTgt spid="19"/>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20"/>
                                        </p:tgtEl>
                                        <p:attrNameLst>
                                          <p:attrName>style.visibility</p:attrName>
                                        </p:attrNameLst>
                                      </p:cBhvr>
                                      <p:to>
                                        <p:strVal val="visible"/>
                                      </p:to>
                                    </p:set>
                                    <p:anim calcmode="lin" valueType="num">
                                      <p:cBhvr>
                                        <p:cTn id="67" dur="500" fill="hold"/>
                                        <p:tgtEl>
                                          <p:spTgt spid="20"/>
                                        </p:tgtEl>
                                        <p:attrNameLst>
                                          <p:attrName>ppt_w</p:attrName>
                                        </p:attrNameLst>
                                      </p:cBhvr>
                                      <p:tavLst>
                                        <p:tav tm="0">
                                          <p:val>
                                            <p:fltVal val="0"/>
                                          </p:val>
                                        </p:tav>
                                        <p:tav tm="100000">
                                          <p:val>
                                            <p:strVal val="#ppt_w"/>
                                          </p:val>
                                        </p:tav>
                                      </p:tavLst>
                                    </p:anim>
                                    <p:anim calcmode="lin" valueType="num">
                                      <p:cBhvr>
                                        <p:cTn id="68" dur="500" fill="hold"/>
                                        <p:tgtEl>
                                          <p:spTgt spid="20"/>
                                        </p:tgtEl>
                                        <p:attrNameLst>
                                          <p:attrName>ppt_h</p:attrName>
                                        </p:attrNameLst>
                                      </p:cBhvr>
                                      <p:tavLst>
                                        <p:tav tm="0">
                                          <p:val>
                                            <p:fltVal val="0"/>
                                          </p:val>
                                        </p:tav>
                                        <p:tav tm="100000">
                                          <p:val>
                                            <p:strVal val="#ppt_h"/>
                                          </p:val>
                                        </p:tav>
                                      </p:tavLst>
                                    </p:anim>
                                    <p:animEffect transition="in" filter="fade">
                                      <p:cBhvr>
                                        <p:cTn id="69" dur="500"/>
                                        <p:tgtEl>
                                          <p:spTgt spid="20"/>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21"/>
                                        </p:tgtEl>
                                        <p:attrNameLst>
                                          <p:attrName>style.visibility</p:attrName>
                                        </p:attrNameLst>
                                      </p:cBhvr>
                                      <p:to>
                                        <p:strVal val="visible"/>
                                      </p:to>
                                    </p:set>
                                    <p:anim calcmode="lin" valueType="num">
                                      <p:cBhvr>
                                        <p:cTn id="72" dur="500" fill="hold"/>
                                        <p:tgtEl>
                                          <p:spTgt spid="21"/>
                                        </p:tgtEl>
                                        <p:attrNameLst>
                                          <p:attrName>ppt_w</p:attrName>
                                        </p:attrNameLst>
                                      </p:cBhvr>
                                      <p:tavLst>
                                        <p:tav tm="0">
                                          <p:val>
                                            <p:fltVal val="0"/>
                                          </p:val>
                                        </p:tav>
                                        <p:tav tm="100000">
                                          <p:val>
                                            <p:strVal val="#ppt_w"/>
                                          </p:val>
                                        </p:tav>
                                      </p:tavLst>
                                    </p:anim>
                                    <p:anim calcmode="lin" valueType="num">
                                      <p:cBhvr>
                                        <p:cTn id="73" dur="500" fill="hold"/>
                                        <p:tgtEl>
                                          <p:spTgt spid="21"/>
                                        </p:tgtEl>
                                        <p:attrNameLst>
                                          <p:attrName>ppt_h</p:attrName>
                                        </p:attrNameLst>
                                      </p:cBhvr>
                                      <p:tavLst>
                                        <p:tav tm="0">
                                          <p:val>
                                            <p:fltVal val="0"/>
                                          </p:val>
                                        </p:tav>
                                        <p:tav tm="100000">
                                          <p:val>
                                            <p:strVal val="#ppt_h"/>
                                          </p:val>
                                        </p:tav>
                                      </p:tavLst>
                                    </p:anim>
                                    <p:animEffect transition="in" filter="fade">
                                      <p:cBhvr>
                                        <p:cTn id="74" dur="500"/>
                                        <p:tgtEl>
                                          <p:spTgt spid="21"/>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22"/>
                                        </p:tgtEl>
                                        <p:attrNameLst>
                                          <p:attrName>style.visibility</p:attrName>
                                        </p:attrNameLst>
                                      </p:cBhvr>
                                      <p:to>
                                        <p:strVal val="visible"/>
                                      </p:to>
                                    </p:set>
                                    <p:anim calcmode="lin" valueType="num">
                                      <p:cBhvr>
                                        <p:cTn id="77" dur="500" fill="hold"/>
                                        <p:tgtEl>
                                          <p:spTgt spid="22"/>
                                        </p:tgtEl>
                                        <p:attrNameLst>
                                          <p:attrName>ppt_w</p:attrName>
                                        </p:attrNameLst>
                                      </p:cBhvr>
                                      <p:tavLst>
                                        <p:tav tm="0">
                                          <p:val>
                                            <p:fltVal val="0"/>
                                          </p:val>
                                        </p:tav>
                                        <p:tav tm="100000">
                                          <p:val>
                                            <p:strVal val="#ppt_w"/>
                                          </p:val>
                                        </p:tav>
                                      </p:tavLst>
                                    </p:anim>
                                    <p:anim calcmode="lin" valueType="num">
                                      <p:cBhvr>
                                        <p:cTn id="78" dur="500" fill="hold"/>
                                        <p:tgtEl>
                                          <p:spTgt spid="22"/>
                                        </p:tgtEl>
                                        <p:attrNameLst>
                                          <p:attrName>ppt_h</p:attrName>
                                        </p:attrNameLst>
                                      </p:cBhvr>
                                      <p:tavLst>
                                        <p:tav tm="0">
                                          <p:val>
                                            <p:fltVal val="0"/>
                                          </p:val>
                                        </p:tav>
                                        <p:tav tm="100000">
                                          <p:val>
                                            <p:strVal val="#ppt_h"/>
                                          </p:val>
                                        </p:tav>
                                      </p:tavLst>
                                    </p:anim>
                                    <p:animEffect transition="in" filter="fade">
                                      <p:cBhvr>
                                        <p:cTn id="79" dur="500"/>
                                        <p:tgtEl>
                                          <p:spTgt spid="22"/>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23"/>
                                        </p:tgtEl>
                                        <p:attrNameLst>
                                          <p:attrName>style.visibility</p:attrName>
                                        </p:attrNameLst>
                                      </p:cBhvr>
                                      <p:to>
                                        <p:strVal val="visible"/>
                                      </p:to>
                                    </p:set>
                                    <p:anim calcmode="lin" valueType="num">
                                      <p:cBhvr>
                                        <p:cTn id="82" dur="500" fill="hold"/>
                                        <p:tgtEl>
                                          <p:spTgt spid="23"/>
                                        </p:tgtEl>
                                        <p:attrNameLst>
                                          <p:attrName>ppt_w</p:attrName>
                                        </p:attrNameLst>
                                      </p:cBhvr>
                                      <p:tavLst>
                                        <p:tav tm="0">
                                          <p:val>
                                            <p:fltVal val="0"/>
                                          </p:val>
                                        </p:tav>
                                        <p:tav tm="100000">
                                          <p:val>
                                            <p:strVal val="#ppt_w"/>
                                          </p:val>
                                        </p:tav>
                                      </p:tavLst>
                                    </p:anim>
                                    <p:anim calcmode="lin" valueType="num">
                                      <p:cBhvr>
                                        <p:cTn id="83" dur="500" fill="hold"/>
                                        <p:tgtEl>
                                          <p:spTgt spid="23"/>
                                        </p:tgtEl>
                                        <p:attrNameLst>
                                          <p:attrName>ppt_h</p:attrName>
                                        </p:attrNameLst>
                                      </p:cBhvr>
                                      <p:tavLst>
                                        <p:tav tm="0">
                                          <p:val>
                                            <p:fltVal val="0"/>
                                          </p:val>
                                        </p:tav>
                                        <p:tav tm="100000">
                                          <p:val>
                                            <p:strVal val="#ppt_h"/>
                                          </p:val>
                                        </p:tav>
                                      </p:tavLst>
                                    </p:anim>
                                    <p:animEffect transition="in" filter="fade">
                                      <p:cBhvr>
                                        <p:cTn id="84" dur="500"/>
                                        <p:tgtEl>
                                          <p:spTgt spid="23"/>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24"/>
                                        </p:tgtEl>
                                        <p:attrNameLst>
                                          <p:attrName>style.visibility</p:attrName>
                                        </p:attrNameLst>
                                      </p:cBhvr>
                                      <p:to>
                                        <p:strVal val="visible"/>
                                      </p:to>
                                    </p:set>
                                    <p:anim calcmode="lin" valueType="num">
                                      <p:cBhvr>
                                        <p:cTn id="87" dur="500" fill="hold"/>
                                        <p:tgtEl>
                                          <p:spTgt spid="24"/>
                                        </p:tgtEl>
                                        <p:attrNameLst>
                                          <p:attrName>ppt_w</p:attrName>
                                        </p:attrNameLst>
                                      </p:cBhvr>
                                      <p:tavLst>
                                        <p:tav tm="0">
                                          <p:val>
                                            <p:fltVal val="0"/>
                                          </p:val>
                                        </p:tav>
                                        <p:tav tm="100000">
                                          <p:val>
                                            <p:strVal val="#ppt_w"/>
                                          </p:val>
                                        </p:tav>
                                      </p:tavLst>
                                    </p:anim>
                                    <p:anim calcmode="lin" valueType="num">
                                      <p:cBhvr>
                                        <p:cTn id="88" dur="500" fill="hold"/>
                                        <p:tgtEl>
                                          <p:spTgt spid="24"/>
                                        </p:tgtEl>
                                        <p:attrNameLst>
                                          <p:attrName>ppt_h</p:attrName>
                                        </p:attrNameLst>
                                      </p:cBhvr>
                                      <p:tavLst>
                                        <p:tav tm="0">
                                          <p:val>
                                            <p:fltVal val="0"/>
                                          </p:val>
                                        </p:tav>
                                        <p:tav tm="100000">
                                          <p:val>
                                            <p:strVal val="#ppt_h"/>
                                          </p:val>
                                        </p:tav>
                                      </p:tavLst>
                                    </p:anim>
                                    <p:animEffect transition="in" filter="fade">
                                      <p:cBhvr>
                                        <p:cTn id="89" dur="500"/>
                                        <p:tgtEl>
                                          <p:spTgt spid="24"/>
                                        </p:tgtEl>
                                      </p:cBhvr>
                                    </p:animEffect>
                                  </p:childTnLst>
                                </p:cTn>
                              </p:par>
                              <p:par>
                                <p:cTn id="90" presetID="53" presetClass="entr" presetSubtype="16" fill="hold" nodeType="withEffect">
                                  <p:stCondLst>
                                    <p:cond delay="0"/>
                                  </p:stCondLst>
                                  <p:childTnLst>
                                    <p:set>
                                      <p:cBhvr>
                                        <p:cTn id="91" dur="1" fill="hold">
                                          <p:stCondLst>
                                            <p:cond delay="0"/>
                                          </p:stCondLst>
                                        </p:cTn>
                                        <p:tgtEl>
                                          <p:spTgt spid="25"/>
                                        </p:tgtEl>
                                        <p:attrNameLst>
                                          <p:attrName>style.visibility</p:attrName>
                                        </p:attrNameLst>
                                      </p:cBhvr>
                                      <p:to>
                                        <p:strVal val="visible"/>
                                      </p:to>
                                    </p:set>
                                    <p:anim calcmode="lin" valueType="num">
                                      <p:cBhvr>
                                        <p:cTn id="92" dur="500" fill="hold"/>
                                        <p:tgtEl>
                                          <p:spTgt spid="25"/>
                                        </p:tgtEl>
                                        <p:attrNameLst>
                                          <p:attrName>ppt_w</p:attrName>
                                        </p:attrNameLst>
                                      </p:cBhvr>
                                      <p:tavLst>
                                        <p:tav tm="0">
                                          <p:val>
                                            <p:fltVal val="0"/>
                                          </p:val>
                                        </p:tav>
                                        <p:tav tm="100000">
                                          <p:val>
                                            <p:strVal val="#ppt_w"/>
                                          </p:val>
                                        </p:tav>
                                      </p:tavLst>
                                    </p:anim>
                                    <p:anim calcmode="lin" valueType="num">
                                      <p:cBhvr>
                                        <p:cTn id="93" dur="500" fill="hold"/>
                                        <p:tgtEl>
                                          <p:spTgt spid="25"/>
                                        </p:tgtEl>
                                        <p:attrNameLst>
                                          <p:attrName>ppt_h</p:attrName>
                                        </p:attrNameLst>
                                      </p:cBhvr>
                                      <p:tavLst>
                                        <p:tav tm="0">
                                          <p:val>
                                            <p:fltVal val="0"/>
                                          </p:val>
                                        </p:tav>
                                        <p:tav tm="100000">
                                          <p:val>
                                            <p:strVal val="#ppt_h"/>
                                          </p:val>
                                        </p:tav>
                                      </p:tavLst>
                                    </p:anim>
                                    <p:animEffect transition="in" filter="fade">
                                      <p:cBhvr>
                                        <p:cTn id="94" dur="500"/>
                                        <p:tgtEl>
                                          <p:spTgt spid="25"/>
                                        </p:tgtEl>
                                      </p:cBhvr>
                                    </p:animEffect>
                                  </p:childTnLst>
                                </p:cTn>
                              </p:par>
                            </p:childTnLst>
                          </p:cTn>
                        </p:par>
                        <p:par>
                          <p:cTn id="95" fill="hold" nodeType="afterGroup">
                            <p:stCondLst>
                              <p:cond delay="500"/>
                            </p:stCondLst>
                            <p:childTnLst>
                              <p:par>
                                <p:cTn id="96" presetID="8" presetClass="emph" presetSubtype="0" fill="hold" grpId="1" nodeType="afterEffect">
                                  <p:stCondLst>
                                    <p:cond delay="0"/>
                                  </p:stCondLst>
                                  <p:childTnLst>
                                    <p:animRot by="21600000">
                                      <p:cBhvr>
                                        <p:cTn id="97" dur="2000" fill="hold"/>
                                        <p:tgtEl>
                                          <p:spTgt spid="4"/>
                                        </p:tgtEl>
                                        <p:attrNameLst>
                                          <p:attrName>r</p:attrName>
                                        </p:attrNameLst>
                                      </p:cBhvr>
                                    </p:animRot>
                                  </p:childTnLst>
                                </p:cTn>
                              </p:par>
                              <p:par>
                                <p:cTn id="98" presetID="8" presetClass="emph" presetSubtype="0" fill="hold" grpId="1" nodeType="withEffect">
                                  <p:stCondLst>
                                    <p:cond delay="0"/>
                                  </p:stCondLst>
                                  <p:childTnLst>
                                    <p:animRot by="-21600000">
                                      <p:cBhvr>
                                        <p:cTn id="99" dur="2000" fill="hold"/>
                                        <p:tgtEl>
                                          <p:spTgt spid="5"/>
                                        </p:tgtEl>
                                        <p:attrNameLst>
                                          <p:attrName>r</p:attrName>
                                        </p:attrNameLst>
                                      </p:cBhvr>
                                    </p:animRot>
                                  </p:childTnLst>
                                </p:cTn>
                              </p:par>
                              <p:par>
                                <p:cTn id="100" presetID="8" presetClass="emph" presetSubtype="0" fill="hold" grpId="1" nodeType="withEffect">
                                  <p:stCondLst>
                                    <p:cond delay="0"/>
                                  </p:stCondLst>
                                  <p:childTnLst>
                                    <p:animRot by="-21600000">
                                      <p:cBhvr>
                                        <p:cTn id="101" dur="2000" fill="hold"/>
                                        <p:tgtEl>
                                          <p:spTgt spid="6"/>
                                        </p:tgtEl>
                                        <p:attrNameLst>
                                          <p:attrName>r</p:attrName>
                                        </p:attrNameLst>
                                      </p:cBhvr>
                                    </p:animRot>
                                  </p:childTnLst>
                                </p:cTn>
                              </p:par>
                              <p:par>
                                <p:cTn id="102" presetID="8" presetClass="emph" presetSubtype="0" fill="hold" grpId="1" nodeType="withEffect">
                                  <p:stCondLst>
                                    <p:cond delay="0"/>
                                  </p:stCondLst>
                                  <p:childTnLst>
                                    <p:animRot by="21600000">
                                      <p:cBhvr>
                                        <p:cTn id="103" dur="2000" fill="hold"/>
                                        <p:tgtEl>
                                          <p:spTgt spid="7"/>
                                        </p:tgtEl>
                                        <p:attrNameLst>
                                          <p:attrName>r</p:attrName>
                                        </p:attrNameLst>
                                      </p:cBhvr>
                                    </p:animRot>
                                  </p:childTnLst>
                                </p:cTn>
                              </p:par>
                              <p:par>
                                <p:cTn id="104" presetID="8" presetClass="emph" presetSubtype="0" fill="hold" grpId="1" nodeType="withEffect">
                                  <p:stCondLst>
                                    <p:cond delay="0"/>
                                  </p:stCondLst>
                                  <p:childTnLst>
                                    <p:animRot by="-21600000">
                                      <p:cBhvr>
                                        <p:cTn id="105" dur="2000" fill="hold"/>
                                        <p:tgtEl>
                                          <p:spTgt spid="8"/>
                                        </p:tgtEl>
                                        <p:attrNameLst>
                                          <p:attrName>r</p:attrName>
                                        </p:attrNameLst>
                                      </p:cBhvr>
                                    </p:animRot>
                                  </p:childTnLst>
                                </p:cTn>
                              </p:par>
                              <p:par>
                                <p:cTn id="106" presetID="8" presetClass="emph" presetSubtype="0" fill="hold" grpId="1" nodeType="withEffect">
                                  <p:stCondLst>
                                    <p:cond delay="0"/>
                                  </p:stCondLst>
                                  <p:childTnLst>
                                    <p:animRot by="21600000">
                                      <p:cBhvr>
                                        <p:cTn id="107" dur="2000" fill="hold"/>
                                        <p:tgtEl>
                                          <p:spTgt spid="9"/>
                                        </p:tgtEl>
                                        <p:attrNameLst>
                                          <p:attrName>r</p:attrName>
                                        </p:attrNameLst>
                                      </p:cBhvr>
                                    </p:animRot>
                                  </p:childTnLst>
                                </p:cTn>
                              </p:par>
                            </p:childTnLst>
                          </p:cTn>
                        </p:par>
                        <p:par>
                          <p:cTn id="108" fill="hold" nodeType="afterGroup">
                            <p:stCondLst>
                              <p:cond delay="2500"/>
                            </p:stCondLst>
                            <p:childTnLst>
                              <p:par>
                                <p:cTn id="109" presetID="53" presetClass="entr" presetSubtype="16" fill="hold" nodeType="afterEffect">
                                  <p:stCondLst>
                                    <p:cond delay="0"/>
                                  </p:stCondLst>
                                  <p:childTnLst>
                                    <p:set>
                                      <p:cBhvr>
                                        <p:cTn id="110" dur="1" fill="hold">
                                          <p:stCondLst>
                                            <p:cond delay="0"/>
                                          </p:stCondLst>
                                        </p:cTn>
                                        <p:tgtEl>
                                          <p:spTgt spid="87"/>
                                        </p:tgtEl>
                                        <p:attrNameLst>
                                          <p:attrName>style.visibility</p:attrName>
                                        </p:attrNameLst>
                                      </p:cBhvr>
                                      <p:to>
                                        <p:strVal val="visible"/>
                                      </p:to>
                                    </p:set>
                                    <p:anim calcmode="lin" valueType="num">
                                      <p:cBhvr>
                                        <p:cTn id="111" dur="500" fill="hold"/>
                                        <p:tgtEl>
                                          <p:spTgt spid="87"/>
                                        </p:tgtEl>
                                        <p:attrNameLst>
                                          <p:attrName>ppt_w</p:attrName>
                                        </p:attrNameLst>
                                      </p:cBhvr>
                                      <p:tavLst>
                                        <p:tav tm="0">
                                          <p:val>
                                            <p:fltVal val="0"/>
                                          </p:val>
                                        </p:tav>
                                        <p:tav tm="100000">
                                          <p:val>
                                            <p:strVal val="#ppt_w"/>
                                          </p:val>
                                        </p:tav>
                                      </p:tavLst>
                                    </p:anim>
                                    <p:anim calcmode="lin" valueType="num">
                                      <p:cBhvr>
                                        <p:cTn id="112" dur="500" fill="hold"/>
                                        <p:tgtEl>
                                          <p:spTgt spid="87"/>
                                        </p:tgtEl>
                                        <p:attrNameLst>
                                          <p:attrName>ppt_h</p:attrName>
                                        </p:attrNameLst>
                                      </p:cBhvr>
                                      <p:tavLst>
                                        <p:tav tm="0">
                                          <p:val>
                                            <p:fltVal val="0"/>
                                          </p:val>
                                        </p:tav>
                                        <p:tav tm="100000">
                                          <p:val>
                                            <p:strVal val="#ppt_h"/>
                                          </p:val>
                                        </p:tav>
                                      </p:tavLst>
                                    </p:anim>
                                    <p:animEffect transition="in" filter="fade">
                                      <p:cBhvr>
                                        <p:cTn id="113" dur="500"/>
                                        <p:tgtEl>
                                          <p:spTgt spid="87"/>
                                        </p:tgtEl>
                                      </p:cBhvr>
                                    </p:animEffect>
                                  </p:childTnLst>
                                </p:cTn>
                              </p:par>
                            </p:childTnLst>
                          </p:cTn>
                        </p:par>
                        <p:par>
                          <p:cTn id="114" fill="hold" nodeType="afterGroup">
                            <p:stCondLst>
                              <p:cond delay="3000"/>
                            </p:stCondLst>
                            <p:childTnLst>
                              <p:par>
                                <p:cTn id="115" presetID="53" presetClass="entr" presetSubtype="16" fill="hold" nodeType="afterEffect">
                                  <p:stCondLst>
                                    <p:cond delay="0"/>
                                  </p:stCondLst>
                                  <p:childTnLst>
                                    <p:set>
                                      <p:cBhvr>
                                        <p:cTn id="116" dur="1" fill="hold">
                                          <p:stCondLst>
                                            <p:cond delay="0"/>
                                          </p:stCondLst>
                                        </p:cTn>
                                        <p:tgtEl>
                                          <p:spTgt spid="80"/>
                                        </p:tgtEl>
                                        <p:attrNameLst>
                                          <p:attrName>style.visibility</p:attrName>
                                        </p:attrNameLst>
                                      </p:cBhvr>
                                      <p:to>
                                        <p:strVal val="visible"/>
                                      </p:to>
                                    </p:set>
                                    <p:anim calcmode="lin" valueType="num">
                                      <p:cBhvr>
                                        <p:cTn id="117" dur="500" fill="hold"/>
                                        <p:tgtEl>
                                          <p:spTgt spid="80"/>
                                        </p:tgtEl>
                                        <p:attrNameLst>
                                          <p:attrName>ppt_w</p:attrName>
                                        </p:attrNameLst>
                                      </p:cBhvr>
                                      <p:tavLst>
                                        <p:tav tm="0">
                                          <p:val>
                                            <p:fltVal val="0"/>
                                          </p:val>
                                        </p:tav>
                                        <p:tav tm="100000">
                                          <p:val>
                                            <p:strVal val="#ppt_w"/>
                                          </p:val>
                                        </p:tav>
                                      </p:tavLst>
                                    </p:anim>
                                    <p:anim calcmode="lin" valueType="num">
                                      <p:cBhvr>
                                        <p:cTn id="118" dur="500" fill="hold"/>
                                        <p:tgtEl>
                                          <p:spTgt spid="80"/>
                                        </p:tgtEl>
                                        <p:attrNameLst>
                                          <p:attrName>ppt_h</p:attrName>
                                        </p:attrNameLst>
                                      </p:cBhvr>
                                      <p:tavLst>
                                        <p:tav tm="0">
                                          <p:val>
                                            <p:fltVal val="0"/>
                                          </p:val>
                                        </p:tav>
                                        <p:tav tm="100000">
                                          <p:val>
                                            <p:strVal val="#ppt_h"/>
                                          </p:val>
                                        </p:tav>
                                      </p:tavLst>
                                    </p:anim>
                                    <p:animEffect transition="in" filter="fade">
                                      <p:cBhvr>
                                        <p:cTn id="119" dur="500"/>
                                        <p:tgtEl>
                                          <p:spTgt spid="80"/>
                                        </p:tgtEl>
                                      </p:cBhvr>
                                    </p:animEffect>
                                  </p:childTnLst>
                                </p:cTn>
                              </p:par>
                            </p:childTnLst>
                          </p:cTn>
                        </p:par>
                        <p:par>
                          <p:cTn id="120" fill="hold" nodeType="afterGroup">
                            <p:stCondLst>
                              <p:cond delay="3500"/>
                            </p:stCondLst>
                            <p:childTnLst>
                              <p:par>
                                <p:cTn id="121" presetID="53" presetClass="entr" presetSubtype="16" fill="hold" nodeType="afterEffect">
                                  <p:stCondLst>
                                    <p:cond delay="0"/>
                                  </p:stCondLst>
                                  <p:childTnLst>
                                    <p:set>
                                      <p:cBhvr>
                                        <p:cTn id="122" dur="1" fill="hold">
                                          <p:stCondLst>
                                            <p:cond delay="0"/>
                                          </p:stCondLst>
                                        </p:cTn>
                                        <p:tgtEl>
                                          <p:spTgt spid="91"/>
                                        </p:tgtEl>
                                        <p:attrNameLst>
                                          <p:attrName>style.visibility</p:attrName>
                                        </p:attrNameLst>
                                      </p:cBhvr>
                                      <p:to>
                                        <p:strVal val="visible"/>
                                      </p:to>
                                    </p:set>
                                    <p:anim calcmode="lin" valueType="num">
                                      <p:cBhvr>
                                        <p:cTn id="123" dur="500" fill="hold"/>
                                        <p:tgtEl>
                                          <p:spTgt spid="91"/>
                                        </p:tgtEl>
                                        <p:attrNameLst>
                                          <p:attrName>ppt_w</p:attrName>
                                        </p:attrNameLst>
                                      </p:cBhvr>
                                      <p:tavLst>
                                        <p:tav tm="0">
                                          <p:val>
                                            <p:fltVal val="0"/>
                                          </p:val>
                                        </p:tav>
                                        <p:tav tm="100000">
                                          <p:val>
                                            <p:strVal val="#ppt_w"/>
                                          </p:val>
                                        </p:tav>
                                      </p:tavLst>
                                    </p:anim>
                                    <p:anim calcmode="lin" valueType="num">
                                      <p:cBhvr>
                                        <p:cTn id="124" dur="500" fill="hold"/>
                                        <p:tgtEl>
                                          <p:spTgt spid="91"/>
                                        </p:tgtEl>
                                        <p:attrNameLst>
                                          <p:attrName>ppt_h</p:attrName>
                                        </p:attrNameLst>
                                      </p:cBhvr>
                                      <p:tavLst>
                                        <p:tav tm="0">
                                          <p:val>
                                            <p:fltVal val="0"/>
                                          </p:val>
                                        </p:tav>
                                        <p:tav tm="100000">
                                          <p:val>
                                            <p:strVal val="#ppt_h"/>
                                          </p:val>
                                        </p:tav>
                                      </p:tavLst>
                                    </p:anim>
                                    <p:animEffect transition="in" filter="fade">
                                      <p:cBhvr>
                                        <p:cTn id="125" dur="500"/>
                                        <p:tgtEl>
                                          <p:spTgt spid="91"/>
                                        </p:tgtEl>
                                      </p:cBhvr>
                                    </p:animEffect>
                                  </p:childTnLst>
                                </p:cTn>
                              </p:par>
                            </p:childTnLst>
                          </p:cTn>
                        </p:par>
                        <p:par>
                          <p:cTn id="126" fill="hold" nodeType="afterGroup">
                            <p:stCondLst>
                              <p:cond delay="4000"/>
                            </p:stCondLst>
                            <p:childTnLst>
                              <p:par>
                                <p:cTn id="127" presetID="53" presetClass="entr" presetSubtype="16" fill="hold" nodeType="afterEffect">
                                  <p:stCondLst>
                                    <p:cond delay="0"/>
                                  </p:stCondLst>
                                  <p:childTnLst>
                                    <p:set>
                                      <p:cBhvr>
                                        <p:cTn id="128" dur="1" fill="hold">
                                          <p:stCondLst>
                                            <p:cond delay="0"/>
                                          </p:stCondLst>
                                        </p:cTn>
                                        <p:tgtEl>
                                          <p:spTgt spid="70"/>
                                        </p:tgtEl>
                                        <p:attrNameLst>
                                          <p:attrName>style.visibility</p:attrName>
                                        </p:attrNameLst>
                                      </p:cBhvr>
                                      <p:to>
                                        <p:strVal val="visible"/>
                                      </p:to>
                                    </p:set>
                                    <p:anim calcmode="lin" valueType="num">
                                      <p:cBhvr>
                                        <p:cTn id="129" dur="500" fill="hold"/>
                                        <p:tgtEl>
                                          <p:spTgt spid="70"/>
                                        </p:tgtEl>
                                        <p:attrNameLst>
                                          <p:attrName>ppt_w</p:attrName>
                                        </p:attrNameLst>
                                      </p:cBhvr>
                                      <p:tavLst>
                                        <p:tav tm="0">
                                          <p:val>
                                            <p:fltVal val="0"/>
                                          </p:val>
                                        </p:tav>
                                        <p:tav tm="100000">
                                          <p:val>
                                            <p:strVal val="#ppt_w"/>
                                          </p:val>
                                        </p:tav>
                                      </p:tavLst>
                                    </p:anim>
                                    <p:anim calcmode="lin" valueType="num">
                                      <p:cBhvr>
                                        <p:cTn id="130" dur="500" fill="hold"/>
                                        <p:tgtEl>
                                          <p:spTgt spid="70"/>
                                        </p:tgtEl>
                                        <p:attrNameLst>
                                          <p:attrName>ppt_h</p:attrName>
                                        </p:attrNameLst>
                                      </p:cBhvr>
                                      <p:tavLst>
                                        <p:tav tm="0">
                                          <p:val>
                                            <p:fltVal val="0"/>
                                          </p:val>
                                        </p:tav>
                                        <p:tav tm="100000">
                                          <p:val>
                                            <p:strVal val="#ppt_h"/>
                                          </p:val>
                                        </p:tav>
                                      </p:tavLst>
                                    </p:anim>
                                    <p:animEffect transition="in" filter="fade">
                                      <p:cBhvr>
                                        <p:cTn id="131" dur="500"/>
                                        <p:tgtEl>
                                          <p:spTgt spid="70"/>
                                        </p:tgtEl>
                                      </p:cBhvr>
                                    </p:animEffect>
                                  </p:childTnLst>
                                </p:cTn>
                              </p:par>
                            </p:childTnLst>
                          </p:cTn>
                        </p:par>
                        <p:par>
                          <p:cTn id="132" fill="hold" nodeType="afterGroup">
                            <p:stCondLst>
                              <p:cond delay="4500"/>
                            </p:stCondLst>
                            <p:childTnLst>
                              <p:par>
                                <p:cTn id="133" presetID="12" presetClass="entr" presetSubtype="8" fill="hold" nodeType="afterEffect">
                                  <p:stCondLst>
                                    <p:cond delay="0"/>
                                  </p:stCondLst>
                                  <p:childTnLst>
                                    <p:set>
                                      <p:cBhvr>
                                        <p:cTn id="134" dur="1" fill="hold">
                                          <p:stCondLst>
                                            <p:cond delay="0"/>
                                          </p:stCondLst>
                                        </p:cTn>
                                        <p:tgtEl>
                                          <p:spTgt spid="114"/>
                                        </p:tgtEl>
                                        <p:attrNameLst>
                                          <p:attrName>style.visibility</p:attrName>
                                        </p:attrNameLst>
                                      </p:cBhvr>
                                      <p:to>
                                        <p:strVal val="visible"/>
                                      </p:to>
                                    </p:set>
                                    <p:anim calcmode="lin" valueType="num">
                                      <p:cBhvr additive="base">
                                        <p:cTn id="135" dur="500"/>
                                        <p:tgtEl>
                                          <p:spTgt spid="114"/>
                                        </p:tgtEl>
                                        <p:attrNameLst>
                                          <p:attrName>ppt_x</p:attrName>
                                        </p:attrNameLst>
                                      </p:cBhvr>
                                      <p:tavLst>
                                        <p:tav tm="0">
                                          <p:val>
                                            <p:strVal val="#ppt_x-#ppt_w*1.125000"/>
                                          </p:val>
                                        </p:tav>
                                        <p:tav tm="100000">
                                          <p:val>
                                            <p:strVal val="#ppt_x"/>
                                          </p:val>
                                        </p:tav>
                                      </p:tavLst>
                                    </p:anim>
                                    <p:animEffect transition="in" filter="wipe(right)">
                                      <p:cBhvr>
                                        <p:cTn id="136" dur="500"/>
                                        <p:tgtEl>
                                          <p:spTgt spid="114"/>
                                        </p:tgtEl>
                                      </p:cBhvr>
                                    </p:animEffect>
                                  </p:childTnLst>
                                </p:cTn>
                              </p:par>
                            </p:childTnLst>
                          </p:cTn>
                        </p:par>
                        <p:par>
                          <p:cTn id="137" fill="hold" nodeType="afterGroup">
                            <p:stCondLst>
                              <p:cond delay="5000"/>
                            </p:stCondLst>
                            <p:childTnLst>
                              <p:par>
                                <p:cTn id="138" presetID="12" presetClass="entr" presetSubtype="8" fill="hold" nodeType="afterEffect">
                                  <p:stCondLst>
                                    <p:cond delay="0"/>
                                  </p:stCondLst>
                                  <p:childTnLst>
                                    <p:set>
                                      <p:cBhvr>
                                        <p:cTn id="139" dur="1" fill="hold">
                                          <p:stCondLst>
                                            <p:cond delay="0"/>
                                          </p:stCondLst>
                                        </p:cTn>
                                        <p:tgtEl>
                                          <p:spTgt spid="117"/>
                                        </p:tgtEl>
                                        <p:attrNameLst>
                                          <p:attrName>style.visibility</p:attrName>
                                        </p:attrNameLst>
                                      </p:cBhvr>
                                      <p:to>
                                        <p:strVal val="visible"/>
                                      </p:to>
                                    </p:set>
                                    <p:anim calcmode="lin" valueType="num">
                                      <p:cBhvr additive="base">
                                        <p:cTn id="140" dur="500"/>
                                        <p:tgtEl>
                                          <p:spTgt spid="117"/>
                                        </p:tgtEl>
                                        <p:attrNameLst>
                                          <p:attrName>ppt_x</p:attrName>
                                        </p:attrNameLst>
                                      </p:cBhvr>
                                      <p:tavLst>
                                        <p:tav tm="0">
                                          <p:val>
                                            <p:strVal val="#ppt_x-#ppt_w*1.125000"/>
                                          </p:val>
                                        </p:tav>
                                        <p:tav tm="100000">
                                          <p:val>
                                            <p:strVal val="#ppt_x"/>
                                          </p:val>
                                        </p:tav>
                                      </p:tavLst>
                                    </p:anim>
                                    <p:animEffect transition="in" filter="wipe(right)">
                                      <p:cBhvr>
                                        <p:cTn id="141" dur="500"/>
                                        <p:tgtEl>
                                          <p:spTgt spid="117"/>
                                        </p:tgtEl>
                                      </p:cBhvr>
                                    </p:animEffect>
                                  </p:childTnLst>
                                </p:cTn>
                              </p:par>
                            </p:childTnLst>
                          </p:cTn>
                        </p:par>
                        <p:par>
                          <p:cTn id="142" fill="hold" nodeType="afterGroup">
                            <p:stCondLst>
                              <p:cond delay="5500"/>
                            </p:stCondLst>
                            <p:childTnLst>
                              <p:par>
                                <p:cTn id="143" presetID="12" presetClass="entr" presetSubtype="8" fill="hold" nodeType="afterEffect">
                                  <p:stCondLst>
                                    <p:cond delay="0"/>
                                  </p:stCondLst>
                                  <p:childTnLst>
                                    <p:set>
                                      <p:cBhvr>
                                        <p:cTn id="144" dur="1" fill="hold">
                                          <p:stCondLst>
                                            <p:cond delay="0"/>
                                          </p:stCondLst>
                                        </p:cTn>
                                        <p:tgtEl>
                                          <p:spTgt spid="120"/>
                                        </p:tgtEl>
                                        <p:attrNameLst>
                                          <p:attrName>style.visibility</p:attrName>
                                        </p:attrNameLst>
                                      </p:cBhvr>
                                      <p:to>
                                        <p:strVal val="visible"/>
                                      </p:to>
                                    </p:set>
                                    <p:anim calcmode="lin" valueType="num">
                                      <p:cBhvr additive="base">
                                        <p:cTn id="145" dur="500"/>
                                        <p:tgtEl>
                                          <p:spTgt spid="120"/>
                                        </p:tgtEl>
                                        <p:attrNameLst>
                                          <p:attrName>ppt_x</p:attrName>
                                        </p:attrNameLst>
                                      </p:cBhvr>
                                      <p:tavLst>
                                        <p:tav tm="0">
                                          <p:val>
                                            <p:strVal val="#ppt_x-#ppt_w*1.125000"/>
                                          </p:val>
                                        </p:tav>
                                        <p:tav tm="100000">
                                          <p:val>
                                            <p:strVal val="#ppt_x"/>
                                          </p:val>
                                        </p:tav>
                                      </p:tavLst>
                                    </p:anim>
                                    <p:animEffect transition="in" filter="wipe(right)">
                                      <p:cBhvr>
                                        <p:cTn id="146" dur="500"/>
                                        <p:tgtEl>
                                          <p:spTgt spid="120"/>
                                        </p:tgtEl>
                                      </p:cBhvr>
                                    </p:animEffect>
                                  </p:childTnLst>
                                </p:cTn>
                              </p:par>
                            </p:childTnLst>
                          </p:cTn>
                        </p:par>
                        <p:par>
                          <p:cTn id="147" fill="hold" nodeType="afterGroup">
                            <p:stCondLst>
                              <p:cond delay="6000"/>
                            </p:stCondLst>
                            <p:childTnLst>
                              <p:par>
                                <p:cTn id="148" presetID="12" presetClass="entr" presetSubtype="8" fill="hold" nodeType="afterEffect">
                                  <p:stCondLst>
                                    <p:cond delay="0"/>
                                  </p:stCondLst>
                                  <p:childTnLst>
                                    <p:set>
                                      <p:cBhvr>
                                        <p:cTn id="149" dur="1" fill="hold">
                                          <p:stCondLst>
                                            <p:cond delay="0"/>
                                          </p:stCondLst>
                                        </p:cTn>
                                        <p:tgtEl>
                                          <p:spTgt spid="123"/>
                                        </p:tgtEl>
                                        <p:attrNameLst>
                                          <p:attrName>style.visibility</p:attrName>
                                        </p:attrNameLst>
                                      </p:cBhvr>
                                      <p:to>
                                        <p:strVal val="visible"/>
                                      </p:to>
                                    </p:set>
                                    <p:anim calcmode="lin" valueType="num">
                                      <p:cBhvr additive="base">
                                        <p:cTn id="150" dur="500"/>
                                        <p:tgtEl>
                                          <p:spTgt spid="123"/>
                                        </p:tgtEl>
                                        <p:attrNameLst>
                                          <p:attrName>ppt_x</p:attrName>
                                        </p:attrNameLst>
                                      </p:cBhvr>
                                      <p:tavLst>
                                        <p:tav tm="0">
                                          <p:val>
                                            <p:strVal val="#ppt_x-#ppt_w*1.125000"/>
                                          </p:val>
                                        </p:tav>
                                        <p:tav tm="100000">
                                          <p:val>
                                            <p:strVal val="#ppt_x"/>
                                          </p:val>
                                        </p:tav>
                                      </p:tavLst>
                                    </p:anim>
                                    <p:animEffect transition="in" filter="wipe(right)">
                                      <p:cBhvr>
                                        <p:cTn id="151" dur="500"/>
                                        <p:tgtEl>
                                          <p:spTgt spid="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5" grpId="0" animBg="1"/>
      <p:bldP spid="5" grpId="1" animBg="1"/>
      <p:bldP spid="6" grpId="0" animBg="1"/>
      <p:bldP spid="6" grpId="1" animBg="1"/>
      <p:bldP spid="7" grpId="0" animBg="1"/>
      <p:bldP spid="7" grpId="1" animBg="1"/>
      <p:bldP spid="8" grpId="0" animBg="1"/>
      <p:bldP spid="8" grpId="1" animBg="1"/>
      <p:bldP spid="9" grpId="0" animBg="1"/>
      <p:bldP spid="9" grpId="1"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6" name="AutoShape 805"/>
          <p:cNvSpPr>
            <a:spLocks noChangeArrowheads="1"/>
          </p:cNvSpPr>
          <p:nvPr/>
        </p:nvSpPr>
        <p:spPr bwMode="auto">
          <a:xfrm>
            <a:off x="4733191" y="2315781"/>
            <a:ext cx="2539076" cy="531559"/>
          </a:xfrm>
          <a:prstGeom prst="rect">
            <a:avLst/>
          </a:prstGeom>
          <a:solidFill>
            <a:schemeClr val="accent1"/>
          </a:solidFill>
          <a:ln>
            <a:noFill/>
          </a:ln>
        </p:spPr>
        <p:txBody>
          <a:bodyPr wrap="none" lIns="91407" tIns="45703" rIns="91407" bIns="45703" anchor="ctr"/>
          <a:lstStyle/>
          <a:p>
            <a:pPr algn="ctr" fontAlgn="base">
              <a:spcBef>
                <a:spcPct val="0"/>
              </a:spcBef>
              <a:spcAft>
                <a:spcPct val="0"/>
              </a:spcAft>
            </a:pPr>
            <a:r>
              <a:rPr lang="zh-CN" altLang="en-US" sz="1600">
                <a:solidFill>
                  <a:schemeClr val="bg1"/>
                </a:solidFill>
                <a:cs typeface="+mn-ea"/>
                <a:sym typeface="+mn-lt"/>
              </a:rPr>
              <a:t>添加标题</a:t>
            </a:r>
            <a:endParaRPr lang="en-US" altLang="zh-CN" sz="1600">
              <a:solidFill>
                <a:schemeClr val="bg1"/>
              </a:solidFill>
              <a:cs typeface="+mn-ea"/>
              <a:sym typeface="+mn-lt"/>
            </a:endParaRPr>
          </a:p>
        </p:txBody>
      </p:sp>
      <p:sp>
        <p:nvSpPr>
          <p:cNvPr id="7" name="Freeform 825"/>
          <p:cNvSpPr/>
          <p:nvPr/>
        </p:nvSpPr>
        <p:spPr bwMode="auto">
          <a:xfrm>
            <a:off x="873008" y="2375103"/>
            <a:ext cx="3008149" cy="799051"/>
          </a:xfrm>
          <a:custGeom>
            <a:gdLst>
              <a:gd name="T0" fmla="*/ 0 w 1315"/>
              <a:gd name="T1" fmla="*/ 2147483647 h 544"/>
              <a:gd name="T2" fmla="*/ 0 w 1315"/>
              <a:gd name="T3" fmla="*/ 0 h 544"/>
              <a:gd name="T4" fmla="*/ 1424020518 w 1315"/>
              <a:gd name="T5" fmla="*/ 0 h 544"/>
              <a:gd name="T6" fmla="*/ 0 60000 65536"/>
              <a:gd name="T7" fmla="*/ 0 60000 65536"/>
              <a:gd name="T8" fmla="*/ 0 60000 65536"/>
              <a:gd name="T9" fmla="*/ 0 w 1315"/>
              <a:gd name="T10" fmla="*/ 0 h 544"/>
              <a:gd name="T11" fmla="*/ 1315 w 1315"/>
              <a:gd name="T12" fmla="*/ 544 h 544"/>
            </a:gdLst>
            <a:cxnLst>
              <a:cxn ang="T6">
                <a:pos x="T0" y="T1"/>
              </a:cxn>
              <a:cxn ang="T7">
                <a:pos x="T2" y="T3"/>
              </a:cxn>
              <a:cxn ang="T8">
                <a:pos x="T4" y="T5"/>
              </a:cxn>
            </a:cxnLst>
            <a:rect l="T9" t="T10" r="T11" b="T12"/>
            <a:pathLst>
              <a:path w="1315" h="544">
                <a:moveTo>
                  <a:pt x="0" y="544"/>
                </a:moveTo>
                <a:lnTo>
                  <a:pt x="0" y="0"/>
                </a:lnTo>
                <a:lnTo>
                  <a:pt x="1315" y="0"/>
                </a:lnTo>
              </a:path>
            </a:pathLst>
          </a:custGeom>
          <a:noFill/>
          <a:ln w="9525" cap="rnd">
            <a:solidFill>
              <a:schemeClr val="tx1"/>
            </a:solidFill>
            <a:prstDash val="sysDot"/>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91407" tIns="45703" rIns="91407" bIns="45703"/>
          <a:lstStyle/>
          <a:p>
            <a:endParaRPr lang="zh-CN" altLang="en-US" sz="2400">
              <a:cs typeface="+mn-ea"/>
              <a:sym typeface="+mn-lt"/>
            </a:endParaRPr>
          </a:p>
        </p:txBody>
      </p:sp>
      <p:sp>
        <p:nvSpPr>
          <p:cNvPr id="8" name="Freeform 832"/>
          <p:cNvSpPr/>
          <p:nvPr/>
        </p:nvSpPr>
        <p:spPr bwMode="auto">
          <a:xfrm flipH="1">
            <a:off x="8273030" y="2375103"/>
            <a:ext cx="3093961" cy="799051"/>
          </a:xfrm>
          <a:custGeom>
            <a:gdLst>
              <a:gd name="T0" fmla="*/ 0 w 1315"/>
              <a:gd name="T1" fmla="*/ 2147483647 h 544"/>
              <a:gd name="T2" fmla="*/ 0 w 1315"/>
              <a:gd name="T3" fmla="*/ 0 h 544"/>
              <a:gd name="T4" fmla="*/ 1657553719 w 1315"/>
              <a:gd name="T5" fmla="*/ 0 h 544"/>
              <a:gd name="T6" fmla="*/ 0 60000 65536"/>
              <a:gd name="T7" fmla="*/ 0 60000 65536"/>
              <a:gd name="T8" fmla="*/ 0 60000 65536"/>
              <a:gd name="T9" fmla="*/ 0 w 1315"/>
              <a:gd name="T10" fmla="*/ 0 h 544"/>
              <a:gd name="T11" fmla="*/ 1315 w 1315"/>
              <a:gd name="T12" fmla="*/ 544 h 544"/>
            </a:gdLst>
            <a:cxnLst>
              <a:cxn ang="T6">
                <a:pos x="T0" y="T1"/>
              </a:cxn>
              <a:cxn ang="T7">
                <a:pos x="T2" y="T3"/>
              </a:cxn>
              <a:cxn ang="T8">
                <a:pos x="T4" y="T5"/>
              </a:cxn>
            </a:cxnLst>
            <a:rect l="T9" t="T10" r="T11" b="T12"/>
            <a:pathLst>
              <a:path w="1315" h="544">
                <a:moveTo>
                  <a:pt x="0" y="544"/>
                </a:moveTo>
                <a:lnTo>
                  <a:pt x="0" y="0"/>
                </a:lnTo>
                <a:lnTo>
                  <a:pt x="1315" y="0"/>
                </a:lnTo>
              </a:path>
            </a:pathLst>
          </a:custGeom>
          <a:noFill/>
          <a:ln w="9525" cap="rnd">
            <a:solidFill>
              <a:schemeClr val="tx1"/>
            </a:solidFill>
            <a:prstDash val="sysDot"/>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91407" tIns="45703" rIns="91407" bIns="45703"/>
          <a:lstStyle/>
          <a:p>
            <a:endParaRPr lang="zh-CN" altLang="en-US" sz="2400">
              <a:cs typeface="+mn-ea"/>
              <a:sym typeface="+mn-lt"/>
            </a:endParaRPr>
          </a:p>
        </p:txBody>
      </p:sp>
      <p:sp>
        <p:nvSpPr>
          <p:cNvPr id="9" name="Line 6"/>
          <p:cNvSpPr>
            <a:spLocks noChangeShapeType="1"/>
          </p:cNvSpPr>
          <p:nvPr/>
        </p:nvSpPr>
        <p:spPr bwMode="auto">
          <a:xfrm>
            <a:off x="6965341" y="4038428"/>
            <a:ext cx="1152107" cy="0"/>
          </a:xfrm>
          <a:prstGeom prst="line">
            <a:avLst/>
          </a:prstGeom>
          <a:noFill/>
          <a:ln w="9525">
            <a:solidFill>
              <a:schemeClr val="accent1"/>
            </a:solidFill>
            <a:round/>
            <a:headEnd type="triangle" w="lg" len="lg"/>
            <a:tailEnd type="none" w="sm" len="sm"/>
          </a:ln>
          <a:extLst>
            <a:ext uri="{909E8E84-426E-40DD-AFC4-6F175D3DCCD1}">
              <a14:hiddenFill xmlns:a14="http://schemas.microsoft.com/office/drawing/2010/main">
                <a:noFill/>
              </a14:hiddenFill>
            </a:ext>
          </a:extLst>
        </p:spPr>
        <p:txBody>
          <a:bodyPr lIns="91407" tIns="45703" rIns="91407" bIns="45703"/>
          <a:lstStyle/>
          <a:p>
            <a:endParaRPr lang="zh-CN" altLang="en-US" sz="2400">
              <a:cs typeface="+mn-ea"/>
              <a:sym typeface="+mn-lt"/>
            </a:endParaRPr>
          </a:p>
        </p:txBody>
      </p:sp>
      <p:sp>
        <p:nvSpPr>
          <p:cNvPr id="10" name="Line 7"/>
          <p:cNvSpPr>
            <a:spLocks noChangeShapeType="1"/>
          </p:cNvSpPr>
          <p:nvPr/>
        </p:nvSpPr>
        <p:spPr bwMode="auto">
          <a:xfrm>
            <a:off x="3903036" y="4038851"/>
            <a:ext cx="1187019" cy="0"/>
          </a:xfrm>
          <a:prstGeom prst="line">
            <a:avLst/>
          </a:prstGeom>
          <a:noFill/>
          <a:ln w="9525">
            <a:solidFill>
              <a:schemeClr val="accent1"/>
            </a:solidFill>
            <a:round/>
            <a:tailEnd type="triangle" w="lg" len="lg"/>
          </a:ln>
          <a:extLst>
            <a:ext uri="{909E8E84-426E-40DD-AFC4-6F175D3DCCD1}">
              <a14:hiddenFill xmlns:a14="http://schemas.microsoft.com/office/drawing/2010/main">
                <a:noFill/>
              </a14:hiddenFill>
            </a:ext>
          </a:extLst>
        </p:spPr>
        <p:txBody>
          <a:bodyPr lIns="91407" tIns="45703" rIns="91407" bIns="45703"/>
          <a:lstStyle/>
          <a:p>
            <a:endParaRPr lang="zh-CN" altLang="en-US" sz="2400">
              <a:cs typeface="+mn-ea"/>
              <a:sym typeface="+mn-lt"/>
            </a:endParaRPr>
          </a:p>
        </p:txBody>
      </p:sp>
      <p:sp>
        <p:nvSpPr>
          <p:cNvPr id="11" name="AutoShape 15"/>
          <p:cNvSpPr>
            <a:spLocks noChangeArrowheads="1"/>
          </p:cNvSpPr>
          <p:nvPr/>
        </p:nvSpPr>
        <p:spPr bwMode="auto">
          <a:xfrm>
            <a:off x="873007" y="3286789"/>
            <a:ext cx="3030028" cy="1503280"/>
          </a:xfrm>
          <a:prstGeom prst="rect">
            <a:avLst/>
          </a:prstGeom>
          <a:solidFill>
            <a:schemeClr val="accent2"/>
          </a:solidFill>
          <a:ln w="15875" algn="ctr">
            <a:noFill/>
            <a:round/>
          </a:ln>
        </p:spPr>
        <p:txBody>
          <a:bodyPr wrap="square" lIns="341333" tIns="45703" rIns="341333" bIns="45703" anchor="ctr"/>
          <a:lstStyle/>
          <a:p>
            <a:pPr>
              <a:lnSpc>
                <a:spcPct val="150000"/>
              </a:lnSpc>
            </a:pPr>
            <a:r>
              <a:rPr lang="zh-CN" altLang="en-US" sz="1200">
                <a:solidFill>
                  <a:schemeClr val="bg1"/>
                </a:solidFill>
                <a:cs typeface="+mn-ea"/>
                <a:sym typeface="+mn-lt"/>
              </a:rPr>
              <a:t>请替换文字内容，点击添加相关标题文字，修改文字内容，也可以直接复制你的内容到此。</a:t>
            </a:r>
            <a:endParaRPr lang="en-GB" altLang="zh-CN" sz="1200">
              <a:solidFill>
                <a:schemeClr val="bg1"/>
              </a:solidFill>
              <a:cs typeface="+mn-ea"/>
              <a:sym typeface="+mn-lt"/>
            </a:endParaRPr>
          </a:p>
        </p:txBody>
      </p:sp>
      <p:sp>
        <p:nvSpPr>
          <p:cNvPr id="12" name="AutoShape 15"/>
          <p:cNvSpPr>
            <a:spLocks noChangeArrowheads="1"/>
          </p:cNvSpPr>
          <p:nvPr/>
        </p:nvSpPr>
        <p:spPr bwMode="auto">
          <a:xfrm>
            <a:off x="8312515" y="3277265"/>
            <a:ext cx="3054477" cy="1503280"/>
          </a:xfrm>
          <a:prstGeom prst="rect">
            <a:avLst/>
          </a:prstGeom>
          <a:solidFill>
            <a:schemeClr val="accent3"/>
          </a:solidFill>
          <a:ln w="15875" algn="ctr">
            <a:noFill/>
            <a:round/>
          </a:ln>
        </p:spPr>
        <p:txBody>
          <a:bodyPr wrap="square" lIns="341333" tIns="45703" rIns="341333" bIns="45703" anchor="ctr"/>
          <a:lstStyle/>
          <a:p>
            <a:pPr>
              <a:lnSpc>
                <a:spcPct val="150000"/>
              </a:lnSpc>
            </a:pPr>
            <a:r>
              <a:rPr lang="zh-CN" altLang="en-US" sz="1200">
                <a:solidFill>
                  <a:schemeClr val="bg1"/>
                </a:solidFill>
                <a:cs typeface="+mn-ea"/>
                <a:sym typeface="+mn-lt"/>
              </a:rPr>
              <a:t>请替换文字内容，点击添加相关标题文字，修改文字内容，也可以直接复制你的内容到此。</a:t>
            </a:r>
            <a:endParaRPr lang="en-GB" altLang="zh-CN" sz="1200">
              <a:solidFill>
                <a:schemeClr val="bg1"/>
              </a:solidFill>
              <a:cs typeface="+mn-ea"/>
              <a:sym typeface="+mn-lt"/>
            </a:endParaRPr>
          </a:p>
        </p:txBody>
      </p:sp>
      <p:sp>
        <p:nvSpPr>
          <p:cNvPr id="13" name="Oval 20"/>
          <p:cNvSpPr>
            <a:spLocks noChangeArrowheads="1"/>
          </p:cNvSpPr>
          <p:nvPr/>
        </p:nvSpPr>
        <p:spPr bwMode="auto">
          <a:xfrm>
            <a:off x="5254916" y="3286792"/>
            <a:ext cx="1495627" cy="1503281"/>
          </a:xfrm>
          <a:prstGeom prst="ellipse">
            <a:avLst/>
          </a:prstGeom>
          <a:solidFill>
            <a:schemeClr val="accent1"/>
          </a:solidFill>
          <a:ln w="28575">
            <a:solidFill>
              <a:schemeClr val="bg1">
                <a:lumMod val="95000"/>
              </a:schemeClr>
            </a:solidFill>
          </a:ln>
        </p:spPr>
        <p:txBody>
          <a:bodyPr wrap="square" lIns="91407" tIns="45703" rIns="91407" bIns="45703" anchor="ctr"/>
          <a:lstStyle/>
          <a:p>
            <a:pPr algn="ctr" fontAlgn="base">
              <a:spcBef>
                <a:spcPct val="0"/>
              </a:spcBef>
              <a:spcAft>
                <a:spcPct val="0"/>
              </a:spcAft>
            </a:pPr>
            <a:r>
              <a:rPr lang="zh-CN" altLang="en-US" sz="1600">
                <a:solidFill>
                  <a:schemeClr val="bg1"/>
                </a:solidFill>
                <a:cs typeface="+mn-ea"/>
                <a:sym typeface="+mn-lt"/>
              </a:rPr>
              <a:t>添加标题</a:t>
            </a:r>
            <a:endParaRPr lang="en-US" altLang="zh-CN" sz="1600">
              <a:solidFill>
                <a:schemeClr val="bg1"/>
              </a:solidFill>
              <a:cs typeface="+mn-ea"/>
              <a:sym typeface="+mn-lt"/>
            </a:endParaRPr>
          </a:p>
        </p:txBody>
      </p:sp>
      <p:sp>
        <p:nvSpPr>
          <p:cNvPr id="14" name="Text Box 40"/>
          <p:cNvSpPr txBox="1">
            <a:spLocks noChangeArrowheads="1"/>
          </p:cNvSpPr>
          <p:nvPr/>
        </p:nvSpPr>
        <p:spPr bwMode="auto">
          <a:xfrm>
            <a:off x="873009" y="2470444"/>
            <a:ext cx="3030028" cy="613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07" tIns="45703" rIns="91407" bIns="45703">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1200">
                <a:solidFill>
                  <a:schemeClr val="tx1">
                    <a:lumMod val="75000"/>
                    <a:lumOff val="25000"/>
                  </a:schemeClr>
                </a:solidFill>
                <a:latin typeface="+mn-lt"/>
                <a:ea typeface="+mn-ea"/>
                <a:cs typeface="+mn-ea"/>
                <a:sym typeface="+mn-lt"/>
              </a:rPr>
              <a:t>请替换文字内容，修改文字内容，也可以直接复制你的内容到此。</a:t>
            </a:r>
            <a:endParaRPr lang="zh-CN" altLang="en-US" sz="1200">
              <a:solidFill>
                <a:schemeClr val="tx1">
                  <a:lumMod val="75000"/>
                  <a:lumOff val="25000"/>
                </a:schemeClr>
              </a:solidFill>
              <a:latin typeface="+mn-lt"/>
              <a:ea typeface="+mn-ea"/>
              <a:cs typeface="+mn-ea"/>
              <a:sym typeface="+mn-lt"/>
            </a:endParaRPr>
          </a:p>
        </p:txBody>
      </p:sp>
      <p:sp>
        <p:nvSpPr>
          <p:cNvPr id="15" name="Text Box 41"/>
          <p:cNvSpPr txBox="1">
            <a:spLocks noChangeArrowheads="1"/>
          </p:cNvSpPr>
          <p:nvPr/>
        </p:nvSpPr>
        <p:spPr bwMode="auto">
          <a:xfrm>
            <a:off x="8312514" y="2470444"/>
            <a:ext cx="3054477" cy="613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07" tIns="45703" rIns="91407" bIns="45703">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1200">
                <a:solidFill>
                  <a:schemeClr val="tx1">
                    <a:lumMod val="75000"/>
                    <a:lumOff val="25000"/>
                  </a:schemeClr>
                </a:solidFill>
                <a:latin typeface="+mn-lt"/>
                <a:ea typeface="+mn-ea"/>
                <a:cs typeface="+mn-ea"/>
                <a:sym typeface="+mn-lt"/>
              </a:rPr>
              <a:t>请替换文字内容，修改文字内容，也可以直接复制你的内容到此。</a:t>
            </a:r>
            <a:endParaRPr lang="zh-CN" altLang="en-US" sz="1200">
              <a:solidFill>
                <a:schemeClr val="tx1">
                  <a:lumMod val="75000"/>
                  <a:lumOff val="25000"/>
                </a:schemeClr>
              </a:solidFill>
              <a:latin typeface="+mn-lt"/>
              <a:ea typeface="+mn-ea"/>
              <a:cs typeface="+mn-ea"/>
              <a:sym typeface="+mn-lt"/>
            </a:endParaRPr>
          </a:p>
        </p:txBody>
      </p:sp>
      <p:sp>
        <p:nvSpPr>
          <p:cNvPr id="16" name="TextBox 16"/>
          <p:cNvSpPr txBox="1"/>
          <p:nvPr/>
        </p:nvSpPr>
        <p:spPr>
          <a:xfrm>
            <a:off x="1318993" y="5627403"/>
            <a:ext cx="9511460" cy="561688"/>
          </a:xfrm>
          <a:prstGeom prst="rect">
            <a:avLst/>
          </a:prstGeom>
          <a:noFill/>
        </p:spPr>
        <p:txBody>
          <a:bodyPr wrap="square" lIns="0" tIns="0" rIns="0" bIns="0">
            <a:noAutofit/>
          </a:bodyPr>
          <a:lstStyle/>
          <a:p>
            <a:pPr algn="just">
              <a:lnSpc>
                <a:spcPct val="120000"/>
              </a:lnSpc>
            </a:pPr>
            <a:r>
              <a:rPr lang="zh-CN" altLang="en-US" sz="1465">
                <a:solidFill>
                  <a:schemeClr val="tx1">
                    <a:lumMod val="75000"/>
                    <a:lumOff val="25000"/>
                  </a:schemeClr>
                </a:solidFill>
                <a:cs typeface="+mn-ea"/>
                <a:sym typeface="+mn-lt"/>
              </a:rPr>
              <a:t>请替换文字内容，修改文字内容，也可以直接复制你的内容到此。请替换文字内容，修改文字内容，也可以直接复制你的内容到此。请替换文字内容，修改文字内容，也可以直接复制你的内容到此。</a:t>
            </a:r>
            <a:endParaRPr lang="zh-CN" altLang="en-US" sz="1465">
              <a:solidFill>
                <a:schemeClr val="tx1">
                  <a:lumMod val="75000"/>
                  <a:lumOff val="25000"/>
                </a:schemeClr>
              </a:solidFill>
              <a:cs typeface="+mn-ea"/>
              <a:sym typeface="+mn-lt"/>
            </a:endParaRPr>
          </a:p>
        </p:txBody>
      </p:sp>
      <p:pic>
        <p:nvPicPr>
          <p:cNvPr id="2" name="图片 1" descr="资源 71133"/>
          <p:cNvPicPr>
            <a:picLocks noChangeAspect="1"/>
          </p:cNvPicPr>
          <p:nvPr userDrawn="1"/>
        </p:nvPicPr>
        <p:blipFill>
          <a:blip r:embed="rId2"/>
          <a:stretch>
            <a:fillRect/>
          </a:stretch>
        </p:blipFill>
        <p:spPr>
          <a:xfrm>
            <a:off x="890905" y="659765"/>
            <a:ext cx="608965" cy="702945"/>
          </a:xfrm>
          <a:prstGeom prst="rect">
            <a:avLst/>
          </a:prstGeom>
        </p:spPr>
      </p:pic>
      <p:sp>
        <p:nvSpPr>
          <p:cNvPr id="3" name="文本框 2"/>
          <p:cNvSpPr txBox="1"/>
          <p:nvPr userDrawn="1"/>
        </p:nvSpPr>
        <p:spPr>
          <a:xfrm>
            <a:off x="1652210" y="838050"/>
            <a:ext cx="2934970" cy="464185"/>
          </a:xfrm>
          <a:prstGeom prst="rect">
            <a:avLst/>
          </a:prstGeom>
          <a:noFill/>
        </p:spPr>
        <p:txBody>
          <a:bodyPr wrap="none" lIns="96434" tIns="48217" rIns="96434" bIns="48217" rtlCol="0">
            <a:spAutoFit/>
          </a:bodyPr>
          <a:lstStyle/>
          <a:p>
            <a:pPr algn="ctr" defTabSz="963930"/>
            <a:r>
              <a:rPr lang="zh-CN" altLang="en-US" sz="2400">
                <a:solidFill>
                  <a:schemeClr val="tx1"/>
                </a:solidFill>
                <a:latin typeface="微软雅黑" panose="020b0503020204020204" charset="-122"/>
                <a:ea typeface="微软雅黑"/>
                <a:cs typeface="+mn-ea"/>
                <a:sym typeface="+mn-lt"/>
              </a:rPr>
              <a:t>请更改相关标题文字</a:t>
            </a:r>
            <a:endParaRPr lang="zh-CN" altLang="en-US" sz="2400">
              <a:solidFill>
                <a:schemeClr val="tx1"/>
              </a:solidFill>
              <a:latin typeface="微软雅黑" panose="020b0503020204020204" charset="-122"/>
              <a:ea typeface="微软雅黑"/>
              <a:cs typeface="+mn-ea"/>
              <a:sym typeface="+mn-lt"/>
            </a:endParaRPr>
          </a:p>
        </p:txBody>
      </p:sp>
    </p:spTree>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22" presetClass="entr" presetSubtype="1"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up)">
                                      <p:cBhvr>
                                        <p:cTn id="13" dur="500"/>
                                        <p:tgtEl>
                                          <p:spTgt spid="7"/>
                                        </p:tgtEl>
                                      </p:cBhvr>
                                    </p:animEffect>
                                  </p:childTnLst>
                                </p:cTn>
                              </p:par>
                            </p:childTnLst>
                          </p:cTn>
                        </p:par>
                        <p:par>
                          <p:cTn id="14" fill="hold" nodeType="afterGroup">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up)">
                                      <p:cBhvr>
                                        <p:cTn id="17" dur="500"/>
                                        <p:tgtEl>
                                          <p:spTgt spid="11"/>
                                        </p:tgtEl>
                                      </p:cBhvr>
                                    </p:animEffect>
                                  </p:childTnLst>
                                </p:cTn>
                              </p:par>
                            </p:childTnLst>
                          </p:cTn>
                        </p:par>
                        <p:par>
                          <p:cTn id="18" fill="hold" nodeType="afterGroup">
                            <p:stCondLst>
                              <p:cond delay="2000"/>
                            </p:stCondLst>
                            <p:childTnLst>
                              <p:par>
                                <p:cTn id="19" presetID="10" presetClass="entr" presetSubtype="0" fill="hold"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2000"/>
                                        <p:tgtEl>
                                          <p:spTgt spid="14"/>
                                        </p:tgtEl>
                                      </p:cBhvr>
                                    </p:animEffect>
                                  </p:childTnLst>
                                </p:cTn>
                              </p:par>
                            </p:childTnLst>
                          </p:cTn>
                        </p:par>
                        <p:par>
                          <p:cTn id="22" fill="hold" nodeType="afterGroup">
                            <p:stCondLst>
                              <p:cond delay="4000"/>
                            </p:stCondLst>
                            <p:childTnLst>
                              <p:par>
                                <p:cTn id="23" presetID="22" presetClass="entr" presetSubtype="1"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up)">
                                      <p:cBhvr>
                                        <p:cTn id="25" dur="500"/>
                                        <p:tgtEl>
                                          <p:spTgt spid="8"/>
                                        </p:tgtEl>
                                      </p:cBhvr>
                                    </p:animEffect>
                                  </p:childTnLst>
                                </p:cTn>
                              </p:par>
                            </p:childTnLst>
                          </p:cTn>
                        </p:par>
                        <p:par>
                          <p:cTn id="26" fill="hold" nodeType="afterGroup">
                            <p:stCondLst>
                              <p:cond delay="4500"/>
                            </p:stCondLst>
                            <p:childTnLst>
                              <p:par>
                                <p:cTn id="27" presetID="22" presetClass="entr" presetSubtype="1"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wipe(up)">
                                      <p:cBhvr>
                                        <p:cTn id="29" dur="500"/>
                                        <p:tgtEl>
                                          <p:spTgt spid="12"/>
                                        </p:tgtEl>
                                      </p:cBhvr>
                                    </p:animEffect>
                                  </p:childTnLst>
                                </p:cTn>
                              </p:par>
                            </p:childTnLst>
                          </p:cTn>
                        </p:par>
                        <p:par>
                          <p:cTn id="30" fill="hold" nodeType="afterGroup">
                            <p:stCondLst>
                              <p:cond delay="5000"/>
                            </p:stCondLst>
                            <p:childTnLst>
                              <p:par>
                                <p:cTn id="31" presetID="10" presetClass="entr" presetSubtype="0" fill="hold" grpId="0" nodeType="after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2000"/>
                                        <p:tgtEl>
                                          <p:spTgt spid="15"/>
                                        </p:tgtEl>
                                      </p:cBhvr>
                                    </p:animEffect>
                                  </p:childTnLst>
                                </p:cTn>
                              </p:par>
                            </p:childTnLst>
                          </p:cTn>
                        </p:par>
                        <p:par>
                          <p:cTn id="34" fill="hold" nodeType="afterGroup">
                            <p:stCondLst>
                              <p:cond delay="7000"/>
                            </p:stCondLst>
                            <p:childTnLst>
                              <p:par>
                                <p:cTn id="35" presetID="12" presetClass="entr" presetSubtype="8"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slide(fromLeft)">
                                      <p:cBhvr>
                                        <p:cTn id="37" dur="500"/>
                                        <p:tgtEl>
                                          <p:spTgt spid="10"/>
                                        </p:tgtEl>
                                      </p:cBhvr>
                                    </p:animEffect>
                                  </p:childTnLst>
                                </p:cTn>
                              </p:par>
                              <p:par>
                                <p:cTn id="38" presetID="12" presetClass="entr" presetSubtype="2" fill="hold" grpId="0" nodeType="with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slide(fromRight)">
                                      <p:cBhvr>
                                        <p:cTn id="40" dur="500"/>
                                        <p:tgtEl>
                                          <p:spTgt spid="9"/>
                                        </p:tgtEl>
                                      </p:cBhvr>
                                    </p:animEffect>
                                  </p:childTnLst>
                                </p:cTn>
                              </p:par>
                            </p:childTnLst>
                          </p:cTn>
                        </p:par>
                        <p:par>
                          <p:cTn id="41" fill="hold" nodeType="afterGroup">
                            <p:stCondLst>
                              <p:cond delay="7500"/>
                            </p:stCondLst>
                            <p:childTnLst>
                              <p:par>
                                <p:cTn id="42" presetID="10" presetClass="entr" presetSubtype="0" fill="hold" grpId="0" nodeType="after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1000"/>
                                        <p:tgtEl>
                                          <p:spTgt spid="13"/>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p:cTn id="47" dur="500" fill="hold"/>
                                        <p:tgtEl>
                                          <p:spTgt spid="16"/>
                                        </p:tgtEl>
                                        <p:attrNameLst>
                                          <p:attrName>ppt_w</p:attrName>
                                        </p:attrNameLst>
                                      </p:cBhvr>
                                      <p:tavLst>
                                        <p:tav tm="0">
                                          <p:val>
                                            <p:fltVal val="0"/>
                                          </p:val>
                                        </p:tav>
                                        <p:tav tm="100000">
                                          <p:val>
                                            <p:strVal val="#ppt_w"/>
                                          </p:val>
                                        </p:tav>
                                      </p:tavLst>
                                    </p:anim>
                                    <p:anim calcmode="lin" valueType="num">
                                      <p:cBhvr>
                                        <p:cTn id="48" dur="500" fill="hold"/>
                                        <p:tgtEl>
                                          <p:spTgt spid="16"/>
                                        </p:tgtEl>
                                        <p:attrNameLst>
                                          <p:attrName>ppt_h</p:attrName>
                                        </p:attrNameLst>
                                      </p:cBhvr>
                                      <p:tavLst>
                                        <p:tav tm="0">
                                          <p:val>
                                            <p:fltVal val="0"/>
                                          </p:val>
                                        </p:tav>
                                        <p:tav tm="100000">
                                          <p:val>
                                            <p:strVal val="#ppt_h"/>
                                          </p:val>
                                        </p:tav>
                                      </p:tavLst>
                                    </p:anim>
                                    <p:animEffect transition="in" filter="fade">
                                      <p:cBhvr>
                                        <p:cTn id="4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5" grpId="0"/>
      <p:bldP spid="16"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6" name="图片 5" descr="资源 51133"/>
          <p:cNvPicPr>
            <a:picLocks noChangeAspect="1"/>
          </p:cNvPicPr>
          <p:nvPr/>
        </p:nvPicPr>
        <p:blipFill>
          <a:blip r:embed="rId2"/>
          <a:stretch>
            <a:fillRect/>
          </a:stretch>
        </p:blipFill>
        <p:spPr>
          <a:xfrm>
            <a:off x="0" y="-159385"/>
            <a:ext cx="12203430" cy="7031990"/>
          </a:xfrm>
          <a:prstGeom prst="rect">
            <a:avLst/>
          </a:prstGeom>
        </p:spPr>
      </p:pic>
      <p:pic>
        <p:nvPicPr>
          <p:cNvPr id="2" name="图片 1" descr="资源 91133"/>
          <p:cNvPicPr>
            <a:picLocks noChangeAspect="1"/>
          </p:cNvPicPr>
          <p:nvPr/>
        </p:nvPicPr>
        <p:blipFill>
          <a:blip r:embed="rId3"/>
          <a:stretch>
            <a:fillRect/>
          </a:stretch>
        </p:blipFill>
        <p:spPr>
          <a:xfrm>
            <a:off x="7781290" y="3792220"/>
            <a:ext cx="3689985" cy="2590800"/>
          </a:xfrm>
          <a:prstGeom prst="rect">
            <a:avLst/>
          </a:prstGeom>
        </p:spPr>
      </p:pic>
      <p:pic>
        <p:nvPicPr>
          <p:cNvPr id="3" name="图片 2" descr="资源 81133"/>
          <p:cNvPicPr>
            <a:picLocks noChangeAspect="1"/>
          </p:cNvPicPr>
          <p:nvPr/>
        </p:nvPicPr>
        <p:blipFill>
          <a:blip r:embed="rId4"/>
          <a:stretch>
            <a:fillRect/>
          </a:stretch>
        </p:blipFill>
        <p:spPr>
          <a:xfrm>
            <a:off x="7781290" y="3792220"/>
            <a:ext cx="234950" cy="234950"/>
          </a:xfrm>
          <a:prstGeom prst="rect">
            <a:avLst/>
          </a:prstGeom>
        </p:spPr>
      </p:pic>
      <p:sp>
        <p:nvSpPr>
          <p:cNvPr id="43" name="矩形 42"/>
          <p:cNvSpPr/>
          <p:nvPr/>
        </p:nvSpPr>
        <p:spPr>
          <a:xfrm>
            <a:off x="4699223" y="2774822"/>
            <a:ext cx="3795972" cy="369332"/>
          </a:xfrm>
          <a:prstGeom prst="rect">
            <a:avLst/>
          </a:prstGeom>
        </p:spPr>
        <p:txBody>
          <a:bodyPr wrap="square">
            <a:spAutoFit/>
          </a:bodyPr>
          <a:lstStyle/>
          <a:p>
            <a:pPr marL="301625" indent="-301625">
              <a:buFont typeface="Arial" panose="020b0604020202020204" pitchFamily="34" charset="0"/>
              <a:buChar char="•"/>
              <a:defRPr/>
            </a:pPr>
            <a:r>
              <a:rPr lang="zh-CN" altLang="en-US" kern="0">
                <a:cs typeface="+mn-ea"/>
                <a:sym typeface="+mn-lt"/>
              </a:rPr>
              <a:t>添加标题文字</a:t>
            </a:r>
            <a:endParaRPr lang="zh-CN" altLang="en-US" kern="0">
              <a:cs typeface="+mn-ea"/>
              <a:sym typeface="+mn-lt"/>
            </a:endParaRPr>
          </a:p>
        </p:txBody>
      </p:sp>
      <p:sp>
        <p:nvSpPr>
          <p:cNvPr id="44" name="矩形 43"/>
          <p:cNvSpPr/>
          <p:nvPr/>
        </p:nvSpPr>
        <p:spPr>
          <a:xfrm>
            <a:off x="4699223" y="3312913"/>
            <a:ext cx="3795972" cy="369332"/>
          </a:xfrm>
          <a:prstGeom prst="rect">
            <a:avLst/>
          </a:prstGeom>
        </p:spPr>
        <p:txBody>
          <a:bodyPr wrap="square">
            <a:spAutoFit/>
          </a:bodyPr>
          <a:lstStyle/>
          <a:p>
            <a:pPr marL="301625" indent="-301625">
              <a:buFont typeface="Arial" panose="020b0604020202020204" pitchFamily="34" charset="0"/>
              <a:buChar char="•"/>
              <a:defRPr/>
            </a:pPr>
            <a:r>
              <a:rPr lang="zh-CN" altLang="en-US" kern="0">
                <a:cs typeface="+mn-ea"/>
                <a:sym typeface="+mn-lt"/>
              </a:rPr>
              <a:t>添加标题文字</a:t>
            </a:r>
            <a:endParaRPr lang="zh-CN" altLang="en-US" kern="0">
              <a:cs typeface="+mn-ea"/>
              <a:sym typeface="+mn-lt"/>
            </a:endParaRPr>
          </a:p>
        </p:txBody>
      </p:sp>
      <p:sp>
        <p:nvSpPr>
          <p:cNvPr id="45" name="TextBox 8"/>
          <p:cNvSpPr txBox="1"/>
          <p:nvPr/>
        </p:nvSpPr>
        <p:spPr>
          <a:xfrm>
            <a:off x="3106135" y="1640277"/>
            <a:ext cx="5619049" cy="676660"/>
          </a:xfrm>
          <a:prstGeom prst="rect">
            <a:avLst/>
          </a:prstGeom>
          <a:noFill/>
        </p:spPr>
        <p:txBody>
          <a:bodyPr wrap="square" rtlCol="0">
            <a:spAutoFit/>
          </a:bodyPr>
          <a:lstStyle/>
          <a:p>
            <a:pPr algn="ctr"/>
            <a:r>
              <a:rPr lang="zh-CN" altLang="en-US" sz="3795">
                <a:cs typeface="+mn-ea"/>
                <a:sym typeface="+mn-lt"/>
              </a:rPr>
              <a:t>第三章  添加标题文字</a:t>
            </a:r>
            <a:endParaRPr lang="zh-CN" altLang="en-US" sz="3795">
              <a:cs typeface="+mn-ea"/>
              <a:sym typeface="+mn-lt"/>
            </a:endParaRPr>
          </a:p>
        </p:txBody>
      </p:sp>
      <p:sp>
        <p:nvSpPr>
          <p:cNvPr id="46" name="矩形 45"/>
          <p:cNvSpPr/>
          <p:nvPr/>
        </p:nvSpPr>
        <p:spPr>
          <a:xfrm>
            <a:off x="4699223" y="3851004"/>
            <a:ext cx="3795972" cy="369332"/>
          </a:xfrm>
          <a:prstGeom prst="rect">
            <a:avLst/>
          </a:prstGeom>
        </p:spPr>
        <p:txBody>
          <a:bodyPr wrap="square">
            <a:spAutoFit/>
          </a:bodyPr>
          <a:lstStyle/>
          <a:p>
            <a:pPr marL="301625" indent="-301625">
              <a:buFont typeface="Arial" panose="020b0604020202020204" pitchFamily="34" charset="0"/>
              <a:buChar char="•"/>
              <a:defRPr/>
            </a:pPr>
            <a:r>
              <a:rPr lang="zh-CN" altLang="en-US" kern="0">
                <a:cs typeface="+mn-ea"/>
                <a:sym typeface="+mn-lt"/>
              </a:rPr>
              <a:t>添加标题文字</a:t>
            </a:r>
            <a:endParaRPr lang="zh-CN" altLang="en-US" kern="0">
              <a:cs typeface="+mn-ea"/>
              <a:sym typeface="+mn-lt"/>
            </a:endParaRPr>
          </a:p>
        </p:txBody>
      </p:sp>
      <p:sp>
        <p:nvSpPr>
          <p:cNvPr id="47" name="矩形 46"/>
          <p:cNvSpPr/>
          <p:nvPr/>
        </p:nvSpPr>
        <p:spPr>
          <a:xfrm>
            <a:off x="4699223" y="4389095"/>
            <a:ext cx="3795972" cy="369332"/>
          </a:xfrm>
          <a:prstGeom prst="rect">
            <a:avLst/>
          </a:prstGeom>
        </p:spPr>
        <p:txBody>
          <a:bodyPr wrap="square">
            <a:spAutoFit/>
          </a:bodyPr>
          <a:lstStyle/>
          <a:p>
            <a:pPr marL="301625" indent="-301625">
              <a:buFont typeface="Arial" panose="020b0604020202020204" pitchFamily="34" charset="0"/>
              <a:buChar char="•"/>
              <a:defRPr/>
            </a:pPr>
            <a:r>
              <a:rPr lang="zh-CN" altLang="en-US" kern="0">
                <a:cs typeface="+mn-ea"/>
                <a:sym typeface="+mn-lt"/>
              </a:rPr>
              <a:t>添加标题文字</a:t>
            </a:r>
            <a:endParaRPr lang="zh-CN" altLang="en-US" kern="0">
              <a:cs typeface="+mn-ea"/>
              <a:sym typeface="+mn-lt"/>
            </a:endParaRPr>
          </a:p>
        </p:txBody>
      </p:sp>
    </p:spTree>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1000"/>
                                        <p:tgtEl>
                                          <p:spTgt spid="45"/>
                                        </p:tgtEl>
                                      </p:cBhvr>
                                    </p:animEffect>
                                    <p:anim calcmode="lin" valueType="num">
                                      <p:cBhvr>
                                        <p:cTn id="8" dur="1000" fill="hold"/>
                                        <p:tgtEl>
                                          <p:spTgt spid="45"/>
                                        </p:tgtEl>
                                        <p:attrNameLst>
                                          <p:attrName>ppt_x</p:attrName>
                                        </p:attrNameLst>
                                      </p:cBhvr>
                                      <p:tavLst>
                                        <p:tav tm="0">
                                          <p:val>
                                            <p:strVal val="#ppt_x"/>
                                          </p:val>
                                        </p:tav>
                                        <p:tav tm="100000">
                                          <p:val>
                                            <p:strVal val="#ppt_x"/>
                                          </p:val>
                                        </p:tav>
                                      </p:tavLst>
                                    </p:anim>
                                    <p:anim calcmode="lin" valueType="num">
                                      <p:cBhvr>
                                        <p:cTn id="9"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p:stCondLst>
                              <p:cond delay="0"/>
                            </p:stCondLst>
                            <p:childTnLst>
                              <p:par>
                                <p:cTn id="12" presetID="31" presetClass="entr" presetSubtype="0" fill="hold" grpId="0" nodeType="clickEffect">
                                  <p:stCondLst>
                                    <p:cond delay="0"/>
                                  </p:stCondLst>
                                  <p:childTnLst>
                                    <p:set>
                                      <p:cBhvr>
                                        <p:cTn id="13" dur="1" fill="hold">
                                          <p:stCondLst>
                                            <p:cond delay="0"/>
                                          </p:stCondLst>
                                        </p:cTn>
                                        <p:tgtEl>
                                          <p:spTgt spid="44"/>
                                        </p:tgtEl>
                                        <p:attrNameLst>
                                          <p:attrName>style.visibility</p:attrName>
                                        </p:attrNameLst>
                                      </p:cBhvr>
                                      <p:to>
                                        <p:strVal val="visible"/>
                                      </p:to>
                                    </p:set>
                                    <p:anim calcmode="lin" valueType="num">
                                      <p:cBhvr>
                                        <p:cTn id="14" dur="1000" fill="hold"/>
                                        <p:tgtEl>
                                          <p:spTgt spid="44"/>
                                        </p:tgtEl>
                                        <p:attrNameLst>
                                          <p:attrName>ppt_w</p:attrName>
                                        </p:attrNameLst>
                                      </p:cBhvr>
                                      <p:tavLst>
                                        <p:tav tm="0">
                                          <p:val>
                                            <p:fltVal val="0"/>
                                          </p:val>
                                        </p:tav>
                                        <p:tav tm="100000">
                                          <p:val>
                                            <p:strVal val="#ppt_w"/>
                                          </p:val>
                                        </p:tav>
                                      </p:tavLst>
                                    </p:anim>
                                    <p:anim calcmode="lin" valueType="num">
                                      <p:cBhvr>
                                        <p:cTn id="15" dur="1000" fill="hold"/>
                                        <p:tgtEl>
                                          <p:spTgt spid="44"/>
                                        </p:tgtEl>
                                        <p:attrNameLst>
                                          <p:attrName>ppt_h</p:attrName>
                                        </p:attrNameLst>
                                      </p:cBhvr>
                                      <p:tavLst>
                                        <p:tav tm="0">
                                          <p:val>
                                            <p:fltVal val="0"/>
                                          </p:val>
                                        </p:tav>
                                        <p:tav tm="100000">
                                          <p:val>
                                            <p:strVal val="#ppt_h"/>
                                          </p:val>
                                        </p:tav>
                                      </p:tavLst>
                                    </p:anim>
                                    <p:anim calcmode="lin" valueType="num">
                                      <p:cBhvr>
                                        <p:cTn id="16" dur="1000" fill="hold"/>
                                        <p:tgtEl>
                                          <p:spTgt spid="44"/>
                                        </p:tgtEl>
                                        <p:attrNameLst>
                                          <p:attrName>style.rotation</p:attrName>
                                        </p:attrNameLst>
                                      </p:cBhvr>
                                      <p:tavLst>
                                        <p:tav tm="0">
                                          <p:val>
                                            <p:fltVal val="90"/>
                                          </p:val>
                                        </p:tav>
                                        <p:tav tm="100000">
                                          <p:val>
                                            <p:fltVal val="0"/>
                                          </p:val>
                                        </p:tav>
                                      </p:tavLst>
                                    </p:anim>
                                    <p:animEffect transition="in" filter="fade">
                                      <p:cBhvr>
                                        <p:cTn id="17" dur="1000"/>
                                        <p:tgtEl>
                                          <p:spTgt spid="44"/>
                                        </p:tgtEl>
                                      </p:cBhvr>
                                    </p:animEffect>
                                  </p:childTnLst>
                                </p:cTn>
                              </p:par>
                              <p:par>
                                <p:cTn id="18" presetID="31" presetClass="entr" presetSubtype="0" fill="hold" grpId="0" nodeType="withEffect">
                                  <p:stCondLst>
                                    <p:cond delay="0"/>
                                  </p:stCondLst>
                                  <p:childTnLst>
                                    <p:set>
                                      <p:cBhvr>
                                        <p:cTn id="19" dur="1" fill="hold">
                                          <p:stCondLst>
                                            <p:cond delay="0"/>
                                          </p:stCondLst>
                                        </p:cTn>
                                        <p:tgtEl>
                                          <p:spTgt spid="43"/>
                                        </p:tgtEl>
                                        <p:attrNameLst>
                                          <p:attrName>style.visibility</p:attrName>
                                        </p:attrNameLst>
                                      </p:cBhvr>
                                      <p:to>
                                        <p:strVal val="visible"/>
                                      </p:to>
                                    </p:set>
                                    <p:anim calcmode="lin" valueType="num">
                                      <p:cBhvr>
                                        <p:cTn id="20" dur="1000" fill="hold"/>
                                        <p:tgtEl>
                                          <p:spTgt spid="43"/>
                                        </p:tgtEl>
                                        <p:attrNameLst>
                                          <p:attrName>ppt_w</p:attrName>
                                        </p:attrNameLst>
                                      </p:cBhvr>
                                      <p:tavLst>
                                        <p:tav tm="0">
                                          <p:val>
                                            <p:fltVal val="0"/>
                                          </p:val>
                                        </p:tav>
                                        <p:tav tm="100000">
                                          <p:val>
                                            <p:strVal val="#ppt_w"/>
                                          </p:val>
                                        </p:tav>
                                      </p:tavLst>
                                    </p:anim>
                                    <p:anim calcmode="lin" valueType="num">
                                      <p:cBhvr>
                                        <p:cTn id="21" dur="1000" fill="hold"/>
                                        <p:tgtEl>
                                          <p:spTgt spid="43"/>
                                        </p:tgtEl>
                                        <p:attrNameLst>
                                          <p:attrName>ppt_h</p:attrName>
                                        </p:attrNameLst>
                                      </p:cBhvr>
                                      <p:tavLst>
                                        <p:tav tm="0">
                                          <p:val>
                                            <p:fltVal val="0"/>
                                          </p:val>
                                        </p:tav>
                                        <p:tav tm="100000">
                                          <p:val>
                                            <p:strVal val="#ppt_h"/>
                                          </p:val>
                                        </p:tav>
                                      </p:tavLst>
                                    </p:anim>
                                    <p:anim calcmode="lin" valueType="num">
                                      <p:cBhvr>
                                        <p:cTn id="22" dur="1000" fill="hold"/>
                                        <p:tgtEl>
                                          <p:spTgt spid="43"/>
                                        </p:tgtEl>
                                        <p:attrNameLst>
                                          <p:attrName>style.rotation</p:attrName>
                                        </p:attrNameLst>
                                      </p:cBhvr>
                                      <p:tavLst>
                                        <p:tav tm="0">
                                          <p:val>
                                            <p:fltVal val="90"/>
                                          </p:val>
                                        </p:tav>
                                        <p:tav tm="100000">
                                          <p:val>
                                            <p:fltVal val="0"/>
                                          </p:val>
                                        </p:tav>
                                      </p:tavLst>
                                    </p:anim>
                                    <p:animEffect transition="in" filter="fade">
                                      <p:cBhvr>
                                        <p:cTn id="23" dur="1000"/>
                                        <p:tgtEl>
                                          <p:spTgt spid="43"/>
                                        </p:tgtEl>
                                      </p:cBhvr>
                                    </p:animEffect>
                                  </p:childTnLst>
                                </p:cTn>
                              </p:par>
                              <p:par>
                                <p:cTn id="24" presetID="31" presetClass="entr" presetSubtype="0" fill="hold" grpId="0" nodeType="withEffect">
                                  <p:stCondLst>
                                    <p:cond delay="0"/>
                                  </p:stCondLst>
                                  <p:childTnLst>
                                    <p:set>
                                      <p:cBhvr>
                                        <p:cTn id="25" dur="1" fill="hold">
                                          <p:stCondLst>
                                            <p:cond delay="0"/>
                                          </p:stCondLst>
                                        </p:cTn>
                                        <p:tgtEl>
                                          <p:spTgt spid="46"/>
                                        </p:tgtEl>
                                        <p:attrNameLst>
                                          <p:attrName>style.visibility</p:attrName>
                                        </p:attrNameLst>
                                      </p:cBhvr>
                                      <p:to>
                                        <p:strVal val="visible"/>
                                      </p:to>
                                    </p:set>
                                    <p:anim calcmode="lin" valueType="num">
                                      <p:cBhvr>
                                        <p:cTn id="26" dur="1000" fill="hold"/>
                                        <p:tgtEl>
                                          <p:spTgt spid="46"/>
                                        </p:tgtEl>
                                        <p:attrNameLst>
                                          <p:attrName>ppt_w</p:attrName>
                                        </p:attrNameLst>
                                      </p:cBhvr>
                                      <p:tavLst>
                                        <p:tav tm="0">
                                          <p:val>
                                            <p:fltVal val="0"/>
                                          </p:val>
                                        </p:tav>
                                        <p:tav tm="100000">
                                          <p:val>
                                            <p:strVal val="#ppt_w"/>
                                          </p:val>
                                        </p:tav>
                                      </p:tavLst>
                                    </p:anim>
                                    <p:anim calcmode="lin" valueType="num">
                                      <p:cBhvr>
                                        <p:cTn id="27" dur="1000" fill="hold"/>
                                        <p:tgtEl>
                                          <p:spTgt spid="46"/>
                                        </p:tgtEl>
                                        <p:attrNameLst>
                                          <p:attrName>ppt_h</p:attrName>
                                        </p:attrNameLst>
                                      </p:cBhvr>
                                      <p:tavLst>
                                        <p:tav tm="0">
                                          <p:val>
                                            <p:fltVal val="0"/>
                                          </p:val>
                                        </p:tav>
                                        <p:tav tm="100000">
                                          <p:val>
                                            <p:strVal val="#ppt_h"/>
                                          </p:val>
                                        </p:tav>
                                      </p:tavLst>
                                    </p:anim>
                                    <p:anim calcmode="lin" valueType="num">
                                      <p:cBhvr>
                                        <p:cTn id="28" dur="1000" fill="hold"/>
                                        <p:tgtEl>
                                          <p:spTgt spid="46"/>
                                        </p:tgtEl>
                                        <p:attrNameLst>
                                          <p:attrName>style.rotation</p:attrName>
                                        </p:attrNameLst>
                                      </p:cBhvr>
                                      <p:tavLst>
                                        <p:tav tm="0">
                                          <p:val>
                                            <p:fltVal val="90"/>
                                          </p:val>
                                        </p:tav>
                                        <p:tav tm="100000">
                                          <p:val>
                                            <p:fltVal val="0"/>
                                          </p:val>
                                        </p:tav>
                                      </p:tavLst>
                                    </p:anim>
                                    <p:animEffect transition="in" filter="fade">
                                      <p:cBhvr>
                                        <p:cTn id="29" dur="1000"/>
                                        <p:tgtEl>
                                          <p:spTgt spid="46"/>
                                        </p:tgtEl>
                                      </p:cBhvr>
                                    </p:animEffect>
                                  </p:childTnLst>
                                </p:cTn>
                              </p:par>
                              <p:par>
                                <p:cTn id="30" presetID="31" presetClass="entr" presetSubtype="0" fill="hold" grpId="0" nodeType="withEffect">
                                  <p:stCondLst>
                                    <p:cond delay="0"/>
                                  </p:stCondLst>
                                  <p:childTnLst>
                                    <p:set>
                                      <p:cBhvr>
                                        <p:cTn id="31" dur="1" fill="hold">
                                          <p:stCondLst>
                                            <p:cond delay="0"/>
                                          </p:stCondLst>
                                        </p:cTn>
                                        <p:tgtEl>
                                          <p:spTgt spid="47"/>
                                        </p:tgtEl>
                                        <p:attrNameLst>
                                          <p:attrName>style.visibility</p:attrName>
                                        </p:attrNameLst>
                                      </p:cBhvr>
                                      <p:to>
                                        <p:strVal val="visible"/>
                                      </p:to>
                                    </p:set>
                                    <p:anim calcmode="lin" valueType="num">
                                      <p:cBhvr>
                                        <p:cTn id="32" dur="1000" fill="hold"/>
                                        <p:tgtEl>
                                          <p:spTgt spid="47"/>
                                        </p:tgtEl>
                                        <p:attrNameLst>
                                          <p:attrName>ppt_w</p:attrName>
                                        </p:attrNameLst>
                                      </p:cBhvr>
                                      <p:tavLst>
                                        <p:tav tm="0">
                                          <p:val>
                                            <p:fltVal val="0"/>
                                          </p:val>
                                        </p:tav>
                                        <p:tav tm="100000">
                                          <p:val>
                                            <p:strVal val="#ppt_w"/>
                                          </p:val>
                                        </p:tav>
                                      </p:tavLst>
                                    </p:anim>
                                    <p:anim calcmode="lin" valueType="num">
                                      <p:cBhvr>
                                        <p:cTn id="33" dur="1000" fill="hold"/>
                                        <p:tgtEl>
                                          <p:spTgt spid="47"/>
                                        </p:tgtEl>
                                        <p:attrNameLst>
                                          <p:attrName>ppt_h</p:attrName>
                                        </p:attrNameLst>
                                      </p:cBhvr>
                                      <p:tavLst>
                                        <p:tav tm="0">
                                          <p:val>
                                            <p:fltVal val="0"/>
                                          </p:val>
                                        </p:tav>
                                        <p:tav tm="100000">
                                          <p:val>
                                            <p:strVal val="#ppt_h"/>
                                          </p:val>
                                        </p:tav>
                                      </p:tavLst>
                                    </p:anim>
                                    <p:anim calcmode="lin" valueType="num">
                                      <p:cBhvr>
                                        <p:cTn id="34" dur="1000" fill="hold"/>
                                        <p:tgtEl>
                                          <p:spTgt spid="47"/>
                                        </p:tgtEl>
                                        <p:attrNameLst>
                                          <p:attrName>style.rotation</p:attrName>
                                        </p:attrNameLst>
                                      </p:cBhvr>
                                      <p:tavLst>
                                        <p:tav tm="0">
                                          <p:val>
                                            <p:fltVal val="90"/>
                                          </p:val>
                                        </p:tav>
                                        <p:tav tm="100000">
                                          <p:val>
                                            <p:fltVal val="0"/>
                                          </p:val>
                                        </p:tav>
                                      </p:tavLst>
                                    </p:anim>
                                    <p:animEffect transition="in" filter="fade">
                                      <p:cBhvr>
                                        <p:cTn id="35" dur="10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p:bldP spid="46" grpId="0"/>
      <p:bldP spid="47"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8194" name="Rectangle 2"/>
          <p:cNvSpPr>
            <a:spLocks noChangeArrowheads="1"/>
          </p:cNvSpPr>
          <p:nvPr/>
        </p:nvSpPr>
        <p:spPr bwMode="auto">
          <a:xfrm>
            <a:off x="1054572" y="4290839"/>
            <a:ext cx="2485625" cy="1400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50000"/>
              </a:lnSpc>
            </a:pPr>
            <a:r>
              <a:rPr lang="zh-CN" altLang="en-US" sz="2655">
                <a:solidFill>
                  <a:schemeClr val="tx1">
                    <a:lumMod val="75000"/>
                    <a:lumOff val="25000"/>
                  </a:schemeClr>
                </a:solidFill>
                <a:cs typeface="+mn-ea"/>
                <a:sym typeface="+mn-lt"/>
              </a:rPr>
              <a:t>请替换文字内容</a:t>
            </a:r>
            <a:endParaRPr lang="en-US" altLang="zh-CN" sz="2655">
              <a:solidFill>
                <a:schemeClr val="tx1">
                  <a:lumMod val="75000"/>
                  <a:lumOff val="25000"/>
                </a:schemeClr>
              </a:solidFill>
              <a:cs typeface="+mn-ea"/>
              <a:sym typeface="+mn-lt"/>
            </a:endParaRPr>
          </a:p>
          <a:p>
            <a:pPr>
              <a:lnSpc>
                <a:spcPct val="150000"/>
              </a:lnSpc>
            </a:pPr>
            <a:r>
              <a:rPr lang="zh-CN" altLang="en-US" sz="1135">
                <a:solidFill>
                  <a:schemeClr val="tx1">
                    <a:lumMod val="75000"/>
                    <a:lumOff val="25000"/>
                  </a:schemeClr>
                </a:solidFill>
                <a:cs typeface="+mn-ea"/>
                <a:sym typeface="+mn-lt"/>
              </a:rPr>
              <a:t>请替换文字内容，点击添加相关标题文字，修改文字内容，也可以直接复制你的内容到此。</a:t>
            </a:r>
            <a:endParaRPr lang="en-GB" altLang="zh-CN" sz="1135">
              <a:solidFill>
                <a:schemeClr val="tx1">
                  <a:lumMod val="75000"/>
                  <a:lumOff val="25000"/>
                </a:schemeClr>
              </a:solidFill>
              <a:cs typeface="+mn-ea"/>
              <a:sym typeface="+mn-lt"/>
            </a:endParaRPr>
          </a:p>
        </p:txBody>
      </p:sp>
      <p:sp>
        <p:nvSpPr>
          <p:cNvPr id="8195" name="Rectangle 3"/>
          <p:cNvSpPr>
            <a:spLocks noChangeArrowheads="1"/>
          </p:cNvSpPr>
          <p:nvPr/>
        </p:nvSpPr>
        <p:spPr bwMode="auto">
          <a:xfrm>
            <a:off x="1054572" y="1697923"/>
            <a:ext cx="2485625" cy="1400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50000"/>
              </a:lnSpc>
            </a:pPr>
            <a:r>
              <a:rPr lang="zh-CN" altLang="en-US" sz="2655">
                <a:solidFill>
                  <a:schemeClr val="tx1">
                    <a:lumMod val="75000"/>
                    <a:lumOff val="25000"/>
                  </a:schemeClr>
                </a:solidFill>
                <a:cs typeface="+mn-ea"/>
                <a:sym typeface="+mn-lt"/>
              </a:rPr>
              <a:t>请替换文字内容</a:t>
            </a:r>
            <a:endParaRPr lang="en-US" altLang="zh-CN" sz="2655">
              <a:solidFill>
                <a:schemeClr val="tx1">
                  <a:lumMod val="75000"/>
                  <a:lumOff val="25000"/>
                </a:schemeClr>
              </a:solidFill>
              <a:cs typeface="+mn-ea"/>
              <a:sym typeface="+mn-lt"/>
            </a:endParaRPr>
          </a:p>
          <a:p>
            <a:pPr>
              <a:lnSpc>
                <a:spcPct val="150000"/>
              </a:lnSpc>
            </a:pPr>
            <a:r>
              <a:rPr lang="zh-CN" altLang="en-US" sz="1135">
                <a:solidFill>
                  <a:schemeClr val="tx1">
                    <a:lumMod val="75000"/>
                    <a:lumOff val="25000"/>
                  </a:schemeClr>
                </a:solidFill>
                <a:cs typeface="+mn-ea"/>
                <a:sym typeface="+mn-lt"/>
              </a:rPr>
              <a:t>请替换文字内容，点击添加相关标题文字，修改文字内容，也可以直接复制你的内容到此。</a:t>
            </a:r>
            <a:endParaRPr lang="en-GB" altLang="zh-CN" sz="1135">
              <a:solidFill>
                <a:schemeClr val="tx1">
                  <a:lumMod val="75000"/>
                  <a:lumOff val="25000"/>
                </a:schemeClr>
              </a:solidFill>
              <a:cs typeface="+mn-ea"/>
              <a:sym typeface="+mn-lt"/>
            </a:endParaRPr>
          </a:p>
        </p:txBody>
      </p:sp>
      <p:sp>
        <p:nvSpPr>
          <p:cNvPr id="8196" name="Rectangle 4"/>
          <p:cNvSpPr>
            <a:spLocks noChangeArrowheads="1"/>
          </p:cNvSpPr>
          <p:nvPr/>
        </p:nvSpPr>
        <p:spPr bwMode="auto">
          <a:xfrm>
            <a:off x="8319909" y="3258706"/>
            <a:ext cx="2485624" cy="1400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50000"/>
              </a:lnSpc>
            </a:pPr>
            <a:r>
              <a:rPr lang="zh-CN" altLang="en-US" sz="2655">
                <a:solidFill>
                  <a:schemeClr val="tx1">
                    <a:lumMod val="75000"/>
                    <a:lumOff val="25000"/>
                  </a:schemeClr>
                </a:solidFill>
                <a:cs typeface="+mn-ea"/>
                <a:sym typeface="+mn-lt"/>
              </a:rPr>
              <a:t>请替换文字内容</a:t>
            </a:r>
            <a:endParaRPr lang="en-US" altLang="zh-CN" sz="2655">
              <a:solidFill>
                <a:schemeClr val="tx1">
                  <a:lumMod val="75000"/>
                  <a:lumOff val="25000"/>
                </a:schemeClr>
              </a:solidFill>
              <a:cs typeface="+mn-ea"/>
              <a:sym typeface="+mn-lt"/>
            </a:endParaRPr>
          </a:p>
          <a:p>
            <a:pPr>
              <a:lnSpc>
                <a:spcPct val="150000"/>
              </a:lnSpc>
            </a:pPr>
            <a:r>
              <a:rPr lang="zh-CN" altLang="en-US" sz="1135">
                <a:solidFill>
                  <a:schemeClr val="tx1">
                    <a:lumMod val="75000"/>
                    <a:lumOff val="25000"/>
                  </a:schemeClr>
                </a:solidFill>
                <a:cs typeface="+mn-ea"/>
                <a:sym typeface="+mn-lt"/>
              </a:rPr>
              <a:t>请替换文字内容，点击添加相关标题文字，修改文字内容，也可以直接复制你的内容到此。</a:t>
            </a:r>
            <a:endParaRPr lang="en-GB" altLang="zh-CN" sz="1135">
              <a:solidFill>
                <a:schemeClr val="tx1">
                  <a:lumMod val="75000"/>
                  <a:lumOff val="25000"/>
                </a:schemeClr>
              </a:solidFill>
              <a:cs typeface="+mn-ea"/>
              <a:sym typeface="+mn-lt"/>
            </a:endParaRPr>
          </a:p>
        </p:txBody>
      </p:sp>
      <p:sp>
        <p:nvSpPr>
          <p:cNvPr id="8197" name="Freeform 5"/>
          <p:cNvSpPr/>
          <p:nvPr/>
        </p:nvSpPr>
        <p:spPr bwMode="auto">
          <a:xfrm>
            <a:off x="3359623" y="2287529"/>
            <a:ext cx="1915583" cy="366184"/>
          </a:xfrm>
          <a:custGeom>
            <a:gdLst>
              <a:gd name="T0" fmla="*/ 905 w 905"/>
              <a:gd name="T1" fmla="*/ 173 h 173"/>
              <a:gd name="T2" fmla="*/ 732 w 905"/>
              <a:gd name="T3" fmla="*/ 0 h 173"/>
              <a:gd name="T4" fmla="*/ 0 w 905"/>
              <a:gd name="T5" fmla="*/ 0 h 173"/>
            </a:gdLst>
            <a:cxnLst>
              <a:cxn ang="0">
                <a:pos x="T0" y="T1"/>
              </a:cxn>
              <a:cxn ang="0">
                <a:pos x="T2" y="T3"/>
              </a:cxn>
              <a:cxn ang="0">
                <a:pos x="T4" y="T5"/>
              </a:cxn>
            </a:cxnLst>
            <a:rect l="0" t="0" r="r" b="b"/>
            <a:pathLst>
              <a:path w="905" h="173">
                <a:moveTo>
                  <a:pt x="905" y="173"/>
                </a:moveTo>
                <a:lnTo>
                  <a:pt x="732" y="0"/>
                </a:lnTo>
                <a:lnTo>
                  <a:pt x="0" y="0"/>
                </a:lnTo>
              </a:path>
            </a:pathLst>
          </a:custGeom>
          <a:noFill/>
          <a:ln w="9525" cap="flat" cmpd="sng">
            <a:solidFill>
              <a:schemeClr val="bg2">
                <a:lumMod val="50000"/>
              </a:schemeClr>
            </a:solidFill>
            <a:round/>
            <a:tailEnd type="oval" w="sm" len="sm"/>
          </a:ln>
          <a:extLst>
            <a:ext uri="{909E8E84-426E-40DD-AFC4-6F175D3DCCD1}">
              <a14:hiddenFill xmlns:a14="http://schemas.microsoft.com/office/drawing/2010/main">
                <a:solidFill>
                  <a:srgbClr val="FFFFFF"/>
                </a:solidFill>
              </a14:hiddenFill>
            </a:ext>
          </a:extLst>
        </p:spPr>
        <p:txBody>
          <a:bodyPr/>
          <a:lstStyle/>
          <a:p>
            <a:endParaRPr lang="zh-CN" altLang="en-US" sz="1705">
              <a:cs typeface="+mn-ea"/>
              <a:sym typeface="+mn-lt"/>
            </a:endParaRPr>
          </a:p>
        </p:txBody>
      </p:sp>
      <p:sp>
        <p:nvSpPr>
          <p:cNvPr id="8198" name="Freeform 6"/>
          <p:cNvSpPr/>
          <p:nvPr/>
        </p:nvSpPr>
        <p:spPr bwMode="auto">
          <a:xfrm>
            <a:off x="3359622" y="4548129"/>
            <a:ext cx="1587500" cy="340784"/>
          </a:xfrm>
          <a:custGeom>
            <a:gdLst>
              <a:gd name="T0" fmla="*/ 750 w 750"/>
              <a:gd name="T1" fmla="*/ 0 h 161"/>
              <a:gd name="T2" fmla="*/ 591 w 750"/>
              <a:gd name="T3" fmla="*/ 161 h 161"/>
              <a:gd name="T4" fmla="*/ 0 w 750"/>
              <a:gd name="T5" fmla="*/ 161 h 161"/>
            </a:gdLst>
            <a:cxnLst>
              <a:cxn ang="0">
                <a:pos x="T0" y="T1"/>
              </a:cxn>
              <a:cxn ang="0">
                <a:pos x="T2" y="T3"/>
              </a:cxn>
              <a:cxn ang="0">
                <a:pos x="T4" y="T5"/>
              </a:cxn>
            </a:cxnLst>
            <a:rect l="0" t="0" r="r" b="b"/>
            <a:pathLst>
              <a:path w="750" h="161">
                <a:moveTo>
                  <a:pt x="750" y="0"/>
                </a:moveTo>
                <a:lnTo>
                  <a:pt x="591" y="161"/>
                </a:lnTo>
                <a:lnTo>
                  <a:pt x="0" y="161"/>
                </a:lnTo>
              </a:path>
            </a:pathLst>
          </a:custGeom>
          <a:noFill/>
          <a:ln w="9525" cap="flat" cmpd="sng">
            <a:solidFill>
              <a:schemeClr val="bg2">
                <a:lumMod val="50000"/>
              </a:schemeClr>
            </a:solidFill>
            <a:round/>
            <a:tailEnd type="oval" w="sm" len="sm"/>
          </a:ln>
          <a:extLst>
            <a:ext uri="{909E8E84-426E-40DD-AFC4-6F175D3DCCD1}">
              <a14:hiddenFill xmlns:a14="http://schemas.microsoft.com/office/drawing/2010/main">
                <a:solidFill>
                  <a:srgbClr val="FFFFFF"/>
                </a:solidFill>
              </a14:hiddenFill>
            </a:ext>
          </a:extLst>
        </p:spPr>
        <p:txBody>
          <a:bodyPr/>
          <a:lstStyle/>
          <a:p>
            <a:endParaRPr lang="zh-CN" altLang="en-US" sz="1705">
              <a:cs typeface="+mn-ea"/>
              <a:sym typeface="+mn-lt"/>
            </a:endParaRPr>
          </a:p>
        </p:txBody>
      </p:sp>
      <p:sp>
        <p:nvSpPr>
          <p:cNvPr id="8199" name="Line 7"/>
          <p:cNvSpPr>
            <a:spLocks noChangeShapeType="1"/>
          </p:cNvSpPr>
          <p:nvPr/>
        </p:nvSpPr>
        <p:spPr bwMode="auto">
          <a:xfrm>
            <a:off x="7492295" y="3811529"/>
            <a:ext cx="726016" cy="0"/>
          </a:xfrm>
          <a:prstGeom prst="line">
            <a:avLst/>
          </a:prstGeom>
          <a:noFill/>
          <a:ln w="9525" cmpd="sng">
            <a:solidFill>
              <a:schemeClr val="bg2">
                <a:lumMod val="50000"/>
              </a:schemeClr>
            </a:solidFill>
            <a:round/>
            <a:tailEnd type="oval" w="sm" len="sm"/>
          </a:ln>
          <a:extLst>
            <a:ext uri="{909E8E84-426E-40DD-AFC4-6F175D3DCCD1}">
              <a14:hiddenFill xmlns:a14="http://schemas.microsoft.com/office/drawing/2010/main">
                <a:noFill/>
              </a14:hiddenFill>
            </a:ext>
          </a:extLst>
        </p:spPr>
        <p:txBody>
          <a:bodyPr/>
          <a:lstStyle/>
          <a:p>
            <a:endParaRPr lang="zh-CN" altLang="en-US" sz="1705">
              <a:cs typeface="+mn-ea"/>
              <a:sym typeface="+mn-lt"/>
            </a:endParaRPr>
          </a:p>
        </p:txBody>
      </p:sp>
      <p:sp>
        <p:nvSpPr>
          <p:cNvPr id="8200" name="Freeform 8"/>
          <p:cNvSpPr/>
          <p:nvPr/>
        </p:nvSpPr>
        <p:spPr bwMode="auto">
          <a:xfrm>
            <a:off x="5450888" y="2848448"/>
            <a:ext cx="1413933" cy="3292897"/>
          </a:xfrm>
          <a:custGeom>
            <a:gdLst>
              <a:gd name="T0" fmla="*/ 232 w 668"/>
              <a:gd name="T1" fmla="*/ 1571 h 1571"/>
              <a:gd name="T2" fmla="*/ 437 w 668"/>
              <a:gd name="T3" fmla="*/ 1571 h 1571"/>
              <a:gd name="T4" fmla="*/ 384 w 668"/>
              <a:gd name="T5" fmla="*/ 806 h 1571"/>
              <a:gd name="T6" fmla="*/ 668 w 668"/>
              <a:gd name="T7" fmla="*/ 434 h 1571"/>
              <a:gd name="T8" fmla="*/ 366 w 668"/>
              <a:gd name="T9" fmla="*/ 705 h 1571"/>
              <a:gd name="T10" fmla="*/ 327 w 668"/>
              <a:gd name="T11" fmla="*/ 0 h 1571"/>
              <a:gd name="T12" fmla="*/ 276 w 668"/>
              <a:gd name="T13" fmla="*/ 848 h 1571"/>
              <a:gd name="T14" fmla="*/ 0 w 668"/>
              <a:gd name="T15" fmla="*/ 582 h 1571"/>
              <a:gd name="T16" fmla="*/ 269 w 668"/>
              <a:gd name="T17" fmla="*/ 956 h 1571"/>
              <a:gd name="T18" fmla="*/ 232 w 668"/>
              <a:gd name="T19" fmla="*/ 1571 h 157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68" h="1571">
                <a:moveTo>
                  <a:pt x="232" y="1571"/>
                </a:moveTo>
                <a:lnTo>
                  <a:pt x="437" y="1571"/>
                </a:lnTo>
                <a:lnTo>
                  <a:pt x="384" y="806"/>
                </a:lnTo>
                <a:lnTo>
                  <a:pt x="668" y="434"/>
                </a:lnTo>
                <a:lnTo>
                  <a:pt x="366" y="705"/>
                </a:lnTo>
                <a:lnTo>
                  <a:pt x="327" y="0"/>
                </a:lnTo>
                <a:lnTo>
                  <a:pt x="276" y="848"/>
                </a:lnTo>
                <a:lnTo>
                  <a:pt x="0" y="582"/>
                </a:lnTo>
                <a:lnTo>
                  <a:pt x="269" y="956"/>
                </a:lnTo>
                <a:lnTo>
                  <a:pt x="232" y="1571"/>
                </a:lnTo>
                <a:close/>
              </a:path>
            </a:pathLst>
          </a:custGeom>
          <a:solidFill>
            <a:schemeClr val="accent4"/>
          </a:solidFill>
          <a:ln w="9525" cmpd="sng">
            <a:noFill/>
            <a:round/>
          </a:ln>
        </p:spPr>
        <p:txBody>
          <a:bodyPr/>
          <a:lstStyle/>
          <a:p>
            <a:endParaRPr lang="zh-CN" altLang="en-US" sz="1705">
              <a:cs typeface="+mn-ea"/>
              <a:sym typeface="+mn-lt"/>
            </a:endParaRPr>
          </a:p>
        </p:txBody>
      </p:sp>
      <p:sp>
        <p:nvSpPr>
          <p:cNvPr id="8201" name="Oval 9"/>
          <p:cNvSpPr>
            <a:spLocks noChangeArrowheads="1"/>
          </p:cNvSpPr>
          <p:nvPr/>
        </p:nvSpPr>
        <p:spPr bwMode="auto">
          <a:xfrm>
            <a:off x="6392804" y="3259080"/>
            <a:ext cx="1109133" cy="1107016"/>
          </a:xfrm>
          <a:prstGeom prst="ellipse">
            <a:avLst/>
          </a:prstGeom>
          <a:solidFill>
            <a:schemeClr val="accent3"/>
          </a:solidFill>
          <a:ln w="9525" cmpd="sng">
            <a:noFill/>
            <a:round/>
          </a:ln>
        </p:spPr>
        <p:txBody>
          <a:bodyPr/>
          <a:lstStyle/>
          <a:p>
            <a:endParaRPr lang="zh-CN" altLang="en-US" sz="1705">
              <a:cs typeface="+mn-ea"/>
              <a:sym typeface="+mn-lt"/>
            </a:endParaRPr>
          </a:p>
        </p:txBody>
      </p:sp>
      <p:sp>
        <p:nvSpPr>
          <p:cNvPr id="8202" name="Oval 10"/>
          <p:cNvSpPr>
            <a:spLocks noChangeArrowheads="1"/>
          </p:cNvSpPr>
          <p:nvPr/>
        </p:nvSpPr>
        <p:spPr bwMode="auto">
          <a:xfrm>
            <a:off x="6564257" y="3428414"/>
            <a:ext cx="766233" cy="768349"/>
          </a:xfrm>
          <a:prstGeom prst="ellipse">
            <a:avLst/>
          </a:prstGeom>
          <a:solidFill>
            <a:schemeClr val="bg1"/>
          </a:solidFill>
          <a:ln>
            <a:noFill/>
          </a:ln>
        </p:spPr>
        <p:txBody>
          <a:bodyPr/>
          <a:lstStyle/>
          <a:p>
            <a:endParaRPr lang="zh-CN" altLang="en-US" sz="1705">
              <a:cs typeface="+mn-ea"/>
              <a:sym typeface="+mn-lt"/>
            </a:endParaRPr>
          </a:p>
        </p:txBody>
      </p:sp>
      <p:sp>
        <p:nvSpPr>
          <p:cNvPr id="8203" name="Oval 11"/>
          <p:cNvSpPr>
            <a:spLocks noChangeArrowheads="1"/>
          </p:cNvSpPr>
          <p:nvPr/>
        </p:nvSpPr>
        <p:spPr bwMode="auto">
          <a:xfrm>
            <a:off x="4583055" y="3328932"/>
            <a:ext cx="1388533" cy="1386417"/>
          </a:xfrm>
          <a:prstGeom prst="ellipse">
            <a:avLst/>
          </a:prstGeom>
          <a:solidFill>
            <a:schemeClr val="accent1"/>
          </a:solidFill>
          <a:ln w="9525" cmpd="sng">
            <a:noFill/>
            <a:round/>
          </a:ln>
        </p:spPr>
        <p:txBody>
          <a:bodyPr/>
          <a:lstStyle/>
          <a:p>
            <a:endParaRPr lang="zh-CN" altLang="en-US" sz="1705">
              <a:cs typeface="+mn-ea"/>
              <a:sym typeface="+mn-lt"/>
            </a:endParaRPr>
          </a:p>
        </p:txBody>
      </p:sp>
      <p:sp>
        <p:nvSpPr>
          <p:cNvPr id="8204" name="Oval 12"/>
          <p:cNvSpPr>
            <a:spLocks noChangeArrowheads="1"/>
          </p:cNvSpPr>
          <p:nvPr/>
        </p:nvSpPr>
        <p:spPr bwMode="auto">
          <a:xfrm>
            <a:off x="4796839" y="3542716"/>
            <a:ext cx="960967" cy="958849"/>
          </a:xfrm>
          <a:prstGeom prst="ellipse">
            <a:avLst/>
          </a:prstGeom>
          <a:solidFill>
            <a:schemeClr val="bg1"/>
          </a:solidFill>
          <a:ln>
            <a:noFill/>
          </a:ln>
        </p:spPr>
        <p:txBody>
          <a:bodyPr/>
          <a:lstStyle/>
          <a:p>
            <a:endParaRPr lang="zh-CN" altLang="en-US" sz="1705">
              <a:cs typeface="+mn-ea"/>
              <a:sym typeface="+mn-lt"/>
            </a:endParaRPr>
          </a:p>
        </p:txBody>
      </p:sp>
      <p:sp>
        <p:nvSpPr>
          <p:cNvPr id="8205" name="Oval 13"/>
          <p:cNvSpPr>
            <a:spLocks noChangeArrowheads="1"/>
          </p:cNvSpPr>
          <p:nvPr/>
        </p:nvSpPr>
        <p:spPr bwMode="auto">
          <a:xfrm>
            <a:off x="5160905" y="1978498"/>
            <a:ext cx="1900767" cy="1900767"/>
          </a:xfrm>
          <a:prstGeom prst="ellipse">
            <a:avLst/>
          </a:prstGeom>
          <a:solidFill>
            <a:schemeClr val="accent2"/>
          </a:solidFill>
          <a:ln w="9525" cmpd="sng">
            <a:noFill/>
            <a:round/>
          </a:ln>
        </p:spPr>
        <p:txBody>
          <a:bodyPr/>
          <a:lstStyle/>
          <a:p>
            <a:endParaRPr lang="zh-CN" altLang="en-US" sz="1705">
              <a:cs typeface="+mn-ea"/>
              <a:sym typeface="+mn-lt"/>
            </a:endParaRPr>
          </a:p>
        </p:txBody>
      </p:sp>
      <p:sp>
        <p:nvSpPr>
          <p:cNvPr id="8206" name="Oval 14"/>
          <p:cNvSpPr>
            <a:spLocks noChangeArrowheads="1"/>
          </p:cNvSpPr>
          <p:nvPr/>
        </p:nvSpPr>
        <p:spPr bwMode="auto">
          <a:xfrm>
            <a:off x="5453005" y="2270597"/>
            <a:ext cx="1316567" cy="1316567"/>
          </a:xfrm>
          <a:prstGeom prst="ellipse">
            <a:avLst/>
          </a:prstGeom>
          <a:solidFill>
            <a:schemeClr val="bg1"/>
          </a:solidFill>
          <a:ln>
            <a:noFill/>
          </a:ln>
        </p:spPr>
        <p:txBody>
          <a:bodyPr/>
          <a:lstStyle/>
          <a:p>
            <a:endParaRPr lang="zh-CN" altLang="en-US" sz="1705">
              <a:cs typeface="+mn-ea"/>
              <a:sym typeface="+mn-lt"/>
            </a:endParaRPr>
          </a:p>
        </p:txBody>
      </p:sp>
      <p:sp>
        <p:nvSpPr>
          <p:cNvPr id="8207" name="Freeform 15"/>
          <p:cNvSpPr>
            <a:spLocks noEditPoints="1"/>
          </p:cNvSpPr>
          <p:nvPr/>
        </p:nvSpPr>
        <p:spPr bwMode="auto">
          <a:xfrm>
            <a:off x="6833071" y="3699347"/>
            <a:ext cx="228600" cy="226483"/>
          </a:xfrm>
          <a:custGeom>
            <a:gdLst>
              <a:gd name="T0" fmla="*/ 96 w 96"/>
              <a:gd name="T1" fmla="*/ 53 h 96"/>
              <a:gd name="T2" fmla="*/ 43 w 96"/>
              <a:gd name="T3" fmla="*/ 0 h 96"/>
              <a:gd name="T4" fmla="*/ 39 w 96"/>
              <a:gd name="T5" fmla="*/ 0 h 96"/>
              <a:gd name="T6" fmla="*/ 39 w 96"/>
              <a:gd name="T7" fmla="*/ 11 h 96"/>
              <a:gd name="T8" fmla="*/ 0 w 96"/>
              <a:gd name="T9" fmla="*/ 53 h 96"/>
              <a:gd name="T10" fmla="*/ 43 w 96"/>
              <a:gd name="T11" fmla="*/ 96 h 96"/>
              <a:gd name="T12" fmla="*/ 67 w 96"/>
              <a:gd name="T13" fmla="*/ 89 h 96"/>
              <a:gd name="T14" fmla="*/ 85 w 96"/>
              <a:gd name="T15" fmla="*/ 57 h 96"/>
              <a:gd name="T16" fmla="*/ 96 w 96"/>
              <a:gd name="T17" fmla="*/ 57 h 96"/>
              <a:gd name="T18" fmla="*/ 96 w 96"/>
              <a:gd name="T19" fmla="*/ 53 h 96"/>
              <a:gd name="T20" fmla="*/ 62 w 96"/>
              <a:gd name="T21" fmla="*/ 82 h 96"/>
              <a:gd name="T22" fmla="*/ 43 w 96"/>
              <a:gd name="T23" fmla="*/ 88 h 96"/>
              <a:gd name="T24" fmla="*/ 8 w 96"/>
              <a:gd name="T25" fmla="*/ 53 h 96"/>
              <a:gd name="T26" fmla="*/ 39 w 96"/>
              <a:gd name="T27" fmla="*/ 19 h 96"/>
              <a:gd name="T28" fmla="*/ 39 w 96"/>
              <a:gd name="T29" fmla="*/ 57 h 96"/>
              <a:gd name="T30" fmla="*/ 77 w 96"/>
              <a:gd name="T31" fmla="*/ 57 h 96"/>
              <a:gd name="T32" fmla="*/ 62 w 96"/>
              <a:gd name="T33" fmla="*/ 82 h 96"/>
              <a:gd name="T34" fmla="*/ 47 w 96"/>
              <a:gd name="T35" fmla="*/ 49 h 96"/>
              <a:gd name="T36" fmla="*/ 47 w 96"/>
              <a:gd name="T37" fmla="*/ 8 h 96"/>
              <a:gd name="T38" fmla="*/ 88 w 96"/>
              <a:gd name="T39" fmla="*/ 49 h 96"/>
              <a:gd name="T40" fmla="*/ 47 w 96"/>
              <a:gd name="T41" fmla="*/ 49 h 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 h="96">
                <a:moveTo>
                  <a:pt x="96" y="53"/>
                </a:moveTo>
                <a:cubicBezTo>
                  <a:pt x="96" y="24"/>
                  <a:pt x="72" y="0"/>
                  <a:pt x="43" y="0"/>
                </a:cubicBezTo>
                <a:cubicBezTo>
                  <a:pt x="39" y="0"/>
                  <a:pt x="39" y="0"/>
                  <a:pt x="39" y="0"/>
                </a:cubicBezTo>
                <a:cubicBezTo>
                  <a:pt x="39" y="11"/>
                  <a:pt x="39" y="11"/>
                  <a:pt x="39" y="11"/>
                </a:cubicBezTo>
                <a:cubicBezTo>
                  <a:pt x="17" y="13"/>
                  <a:pt x="0" y="31"/>
                  <a:pt x="0" y="53"/>
                </a:cubicBezTo>
                <a:cubicBezTo>
                  <a:pt x="0" y="77"/>
                  <a:pt x="19" y="96"/>
                  <a:pt x="43" y="96"/>
                </a:cubicBezTo>
                <a:cubicBezTo>
                  <a:pt x="51" y="96"/>
                  <a:pt x="60" y="93"/>
                  <a:pt x="67" y="89"/>
                </a:cubicBezTo>
                <a:cubicBezTo>
                  <a:pt x="77" y="82"/>
                  <a:pt x="84" y="70"/>
                  <a:pt x="85" y="57"/>
                </a:cubicBezTo>
                <a:cubicBezTo>
                  <a:pt x="96" y="57"/>
                  <a:pt x="96" y="57"/>
                  <a:pt x="96" y="57"/>
                </a:cubicBezTo>
                <a:lnTo>
                  <a:pt x="96" y="53"/>
                </a:lnTo>
                <a:close/>
                <a:moveTo>
                  <a:pt x="62" y="82"/>
                </a:moveTo>
                <a:cubicBezTo>
                  <a:pt x="56" y="86"/>
                  <a:pt x="50" y="88"/>
                  <a:pt x="43" y="88"/>
                </a:cubicBezTo>
                <a:cubicBezTo>
                  <a:pt x="24" y="88"/>
                  <a:pt x="8" y="72"/>
                  <a:pt x="8" y="53"/>
                </a:cubicBezTo>
                <a:cubicBezTo>
                  <a:pt x="8" y="36"/>
                  <a:pt x="22" y="21"/>
                  <a:pt x="39" y="19"/>
                </a:cubicBezTo>
                <a:cubicBezTo>
                  <a:pt x="39" y="57"/>
                  <a:pt x="39" y="57"/>
                  <a:pt x="39" y="57"/>
                </a:cubicBezTo>
                <a:cubicBezTo>
                  <a:pt x="77" y="57"/>
                  <a:pt x="77" y="57"/>
                  <a:pt x="77" y="57"/>
                </a:cubicBezTo>
                <a:cubicBezTo>
                  <a:pt x="76" y="67"/>
                  <a:pt x="71" y="76"/>
                  <a:pt x="62" y="82"/>
                </a:cubicBezTo>
                <a:moveTo>
                  <a:pt x="47" y="49"/>
                </a:moveTo>
                <a:cubicBezTo>
                  <a:pt x="47" y="8"/>
                  <a:pt x="47" y="8"/>
                  <a:pt x="47" y="8"/>
                </a:cubicBezTo>
                <a:cubicBezTo>
                  <a:pt x="69" y="10"/>
                  <a:pt x="86" y="28"/>
                  <a:pt x="88" y="49"/>
                </a:cubicBezTo>
                <a:lnTo>
                  <a:pt x="47" y="49"/>
                </a:lnTo>
                <a:close/>
              </a:path>
            </a:pathLst>
          </a:custGeom>
          <a:solidFill>
            <a:schemeClr val="accent3"/>
          </a:solidFill>
          <a:ln>
            <a:noFill/>
          </a:ln>
        </p:spPr>
        <p:txBody>
          <a:bodyPr/>
          <a:lstStyle/>
          <a:p>
            <a:endParaRPr lang="zh-CN" altLang="en-US" sz="1705">
              <a:cs typeface="+mn-ea"/>
              <a:sym typeface="+mn-lt"/>
            </a:endParaRPr>
          </a:p>
        </p:txBody>
      </p:sp>
      <p:sp>
        <p:nvSpPr>
          <p:cNvPr id="8208" name="Freeform 16"/>
          <p:cNvSpPr>
            <a:spLocks noEditPoints="1"/>
          </p:cNvSpPr>
          <p:nvPr/>
        </p:nvSpPr>
        <p:spPr bwMode="auto">
          <a:xfrm>
            <a:off x="5857290" y="2653713"/>
            <a:ext cx="510116" cy="548216"/>
          </a:xfrm>
          <a:custGeom>
            <a:gdLst>
              <a:gd name="T0" fmla="*/ 209 w 215"/>
              <a:gd name="T1" fmla="*/ 183 h 231"/>
              <a:gd name="T2" fmla="*/ 177 w 215"/>
              <a:gd name="T3" fmla="*/ 94 h 231"/>
              <a:gd name="T4" fmla="*/ 128 w 215"/>
              <a:gd name="T5" fmla="*/ 26 h 231"/>
              <a:gd name="T6" fmla="*/ 128 w 215"/>
              <a:gd name="T7" fmla="*/ 20 h 231"/>
              <a:gd name="T8" fmla="*/ 107 w 215"/>
              <a:gd name="T9" fmla="*/ 0 h 231"/>
              <a:gd name="T10" fmla="*/ 87 w 215"/>
              <a:gd name="T11" fmla="*/ 20 h 231"/>
              <a:gd name="T12" fmla="*/ 87 w 215"/>
              <a:gd name="T13" fmla="*/ 26 h 231"/>
              <a:gd name="T14" fmla="*/ 37 w 215"/>
              <a:gd name="T15" fmla="*/ 94 h 231"/>
              <a:gd name="T16" fmla="*/ 5 w 215"/>
              <a:gd name="T17" fmla="*/ 183 h 231"/>
              <a:gd name="T18" fmla="*/ 1 w 215"/>
              <a:gd name="T19" fmla="*/ 194 h 231"/>
              <a:gd name="T20" fmla="*/ 10 w 215"/>
              <a:gd name="T21" fmla="*/ 201 h 231"/>
              <a:gd name="T22" fmla="*/ 70 w 215"/>
              <a:gd name="T23" fmla="*/ 201 h 231"/>
              <a:gd name="T24" fmla="*/ 107 w 215"/>
              <a:gd name="T25" fmla="*/ 231 h 231"/>
              <a:gd name="T26" fmla="*/ 145 w 215"/>
              <a:gd name="T27" fmla="*/ 201 h 231"/>
              <a:gd name="T28" fmla="*/ 204 w 215"/>
              <a:gd name="T29" fmla="*/ 201 h 231"/>
              <a:gd name="T30" fmla="*/ 214 w 215"/>
              <a:gd name="T31" fmla="*/ 194 h 231"/>
              <a:gd name="T32" fmla="*/ 209 w 215"/>
              <a:gd name="T33" fmla="*/ 183 h 231"/>
              <a:gd name="T34" fmla="*/ 98 w 215"/>
              <a:gd name="T35" fmla="*/ 181 h 231"/>
              <a:gd name="T36" fmla="*/ 35 w 215"/>
              <a:gd name="T37" fmla="*/ 181 h 231"/>
              <a:gd name="T38" fmla="*/ 57 w 215"/>
              <a:gd name="T39" fmla="*/ 94 h 231"/>
              <a:gd name="T40" fmla="*/ 107 w 215"/>
              <a:gd name="T41" fmla="*/ 43 h 231"/>
              <a:gd name="T42" fmla="*/ 158 w 215"/>
              <a:gd name="T43" fmla="*/ 93 h 231"/>
              <a:gd name="T44" fmla="*/ 180 w 215"/>
              <a:gd name="T45" fmla="*/ 181 h 231"/>
              <a:gd name="T46" fmla="*/ 98 w 215"/>
              <a:gd name="T47" fmla="*/ 181 h 23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5" h="231">
                <a:moveTo>
                  <a:pt x="209" y="183"/>
                </a:moveTo>
                <a:cubicBezTo>
                  <a:pt x="176" y="162"/>
                  <a:pt x="177" y="95"/>
                  <a:pt x="177" y="94"/>
                </a:cubicBezTo>
                <a:cubicBezTo>
                  <a:pt x="177" y="62"/>
                  <a:pt x="156" y="35"/>
                  <a:pt x="128" y="26"/>
                </a:cubicBezTo>
                <a:cubicBezTo>
                  <a:pt x="128" y="20"/>
                  <a:pt x="128" y="20"/>
                  <a:pt x="128" y="20"/>
                </a:cubicBezTo>
                <a:cubicBezTo>
                  <a:pt x="128" y="9"/>
                  <a:pt x="119" y="0"/>
                  <a:pt x="107" y="0"/>
                </a:cubicBezTo>
                <a:cubicBezTo>
                  <a:pt x="96" y="0"/>
                  <a:pt x="87" y="9"/>
                  <a:pt x="87" y="20"/>
                </a:cubicBezTo>
                <a:cubicBezTo>
                  <a:pt x="87" y="26"/>
                  <a:pt x="87" y="26"/>
                  <a:pt x="87" y="26"/>
                </a:cubicBezTo>
                <a:cubicBezTo>
                  <a:pt x="58" y="35"/>
                  <a:pt x="37" y="62"/>
                  <a:pt x="37" y="94"/>
                </a:cubicBezTo>
                <a:cubicBezTo>
                  <a:pt x="38" y="113"/>
                  <a:pt x="33" y="166"/>
                  <a:pt x="5" y="183"/>
                </a:cubicBezTo>
                <a:cubicBezTo>
                  <a:pt x="1" y="185"/>
                  <a:pt x="0" y="190"/>
                  <a:pt x="1" y="194"/>
                </a:cubicBezTo>
                <a:cubicBezTo>
                  <a:pt x="2" y="198"/>
                  <a:pt x="6" y="201"/>
                  <a:pt x="10" y="201"/>
                </a:cubicBezTo>
                <a:cubicBezTo>
                  <a:pt x="70" y="201"/>
                  <a:pt x="70" y="201"/>
                  <a:pt x="70" y="201"/>
                </a:cubicBezTo>
                <a:cubicBezTo>
                  <a:pt x="74" y="218"/>
                  <a:pt x="89" y="231"/>
                  <a:pt x="107" y="231"/>
                </a:cubicBezTo>
                <a:cubicBezTo>
                  <a:pt x="126" y="231"/>
                  <a:pt x="141" y="218"/>
                  <a:pt x="145" y="201"/>
                </a:cubicBezTo>
                <a:cubicBezTo>
                  <a:pt x="204" y="201"/>
                  <a:pt x="204" y="201"/>
                  <a:pt x="204" y="201"/>
                </a:cubicBezTo>
                <a:cubicBezTo>
                  <a:pt x="209" y="201"/>
                  <a:pt x="212" y="198"/>
                  <a:pt x="214" y="194"/>
                </a:cubicBezTo>
                <a:cubicBezTo>
                  <a:pt x="215" y="190"/>
                  <a:pt x="213" y="185"/>
                  <a:pt x="209" y="183"/>
                </a:cubicBezTo>
                <a:moveTo>
                  <a:pt x="98" y="181"/>
                </a:moveTo>
                <a:cubicBezTo>
                  <a:pt x="35" y="181"/>
                  <a:pt x="35" y="181"/>
                  <a:pt x="35" y="181"/>
                </a:cubicBezTo>
                <a:cubicBezTo>
                  <a:pt x="58" y="148"/>
                  <a:pt x="57" y="96"/>
                  <a:pt x="57" y="94"/>
                </a:cubicBezTo>
                <a:cubicBezTo>
                  <a:pt x="57" y="66"/>
                  <a:pt x="80" y="43"/>
                  <a:pt x="107" y="43"/>
                </a:cubicBezTo>
                <a:cubicBezTo>
                  <a:pt x="135" y="43"/>
                  <a:pt x="158" y="66"/>
                  <a:pt x="158" y="93"/>
                </a:cubicBezTo>
                <a:cubicBezTo>
                  <a:pt x="158" y="96"/>
                  <a:pt x="156" y="148"/>
                  <a:pt x="180" y="181"/>
                </a:cubicBezTo>
                <a:lnTo>
                  <a:pt x="98" y="181"/>
                </a:lnTo>
                <a:close/>
              </a:path>
            </a:pathLst>
          </a:custGeom>
          <a:solidFill>
            <a:schemeClr val="accent2"/>
          </a:solidFill>
          <a:ln>
            <a:noFill/>
          </a:ln>
        </p:spPr>
        <p:txBody>
          <a:bodyPr/>
          <a:lstStyle/>
          <a:p>
            <a:endParaRPr lang="zh-CN" altLang="en-US" sz="1705">
              <a:cs typeface="+mn-ea"/>
              <a:sym typeface="+mn-lt"/>
            </a:endParaRPr>
          </a:p>
        </p:txBody>
      </p:sp>
      <p:grpSp>
        <p:nvGrpSpPr>
          <p:cNvPr id="2" name="组合 1"/>
          <p:cNvGrpSpPr/>
          <p:nvPr/>
        </p:nvGrpSpPr>
        <p:grpSpPr>
          <a:xfrm>
            <a:off x="5078355" y="3824230"/>
            <a:ext cx="395816" cy="393700"/>
            <a:chOff x="3989388" y="3048000"/>
            <a:chExt cx="296862" cy="295275"/>
          </a:xfrm>
          <a:solidFill>
            <a:schemeClr val="accent1"/>
          </a:solidFill>
        </p:grpSpPr>
        <p:sp>
          <p:nvSpPr>
            <p:cNvPr id="8209" name="Freeform 17"/>
            <p:cNvSpPr>
              <a:spLocks noEditPoints="1"/>
            </p:cNvSpPr>
            <p:nvPr/>
          </p:nvSpPr>
          <p:spPr bwMode="auto">
            <a:xfrm>
              <a:off x="3989388" y="3048000"/>
              <a:ext cx="296862" cy="295275"/>
            </a:xfrm>
            <a:custGeom>
              <a:gdLst>
                <a:gd name="T0" fmla="*/ 83 w 167"/>
                <a:gd name="T1" fmla="*/ 166 h 166"/>
                <a:gd name="T2" fmla="*/ 0 w 167"/>
                <a:gd name="T3" fmla="*/ 83 h 166"/>
                <a:gd name="T4" fmla="*/ 83 w 167"/>
                <a:gd name="T5" fmla="*/ 0 h 166"/>
                <a:gd name="T6" fmla="*/ 167 w 167"/>
                <a:gd name="T7" fmla="*/ 83 h 166"/>
                <a:gd name="T8" fmla="*/ 83 w 167"/>
                <a:gd name="T9" fmla="*/ 166 h 166"/>
                <a:gd name="T10" fmla="*/ 83 w 167"/>
                <a:gd name="T11" fmla="*/ 14 h 166"/>
                <a:gd name="T12" fmla="*/ 14 w 167"/>
                <a:gd name="T13" fmla="*/ 83 h 166"/>
                <a:gd name="T14" fmla="*/ 83 w 167"/>
                <a:gd name="T15" fmla="*/ 152 h 166"/>
                <a:gd name="T16" fmla="*/ 152 w 167"/>
                <a:gd name="T17" fmla="*/ 83 h 166"/>
                <a:gd name="T18" fmla="*/ 83 w 167"/>
                <a:gd name="T19" fmla="*/ 14 h 16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7" h="166">
                  <a:moveTo>
                    <a:pt x="83" y="166"/>
                  </a:moveTo>
                  <a:cubicBezTo>
                    <a:pt x="37" y="166"/>
                    <a:pt x="0" y="129"/>
                    <a:pt x="0" y="83"/>
                  </a:cubicBezTo>
                  <a:cubicBezTo>
                    <a:pt x="0" y="37"/>
                    <a:pt x="37" y="0"/>
                    <a:pt x="83" y="0"/>
                  </a:cubicBezTo>
                  <a:cubicBezTo>
                    <a:pt x="129" y="0"/>
                    <a:pt x="167" y="37"/>
                    <a:pt x="167" y="83"/>
                  </a:cubicBezTo>
                  <a:cubicBezTo>
                    <a:pt x="167" y="129"/>
                    <a:pt x="129" y="166"/>
                    <a:pt x="83" y="166"/>
                  </a:cubicBezTo>
                  <a:moveTo>
                    <a:pt x="83" y="14"/>
                  </a:moveTo>
                  <a:cubicBezTo>
                    <a:pt x="45" y="14"/>
                    <a:pt x="14" y="45"/>
                    <a:pt x="14" y="83"/>
                  </a:cubicBezTo>
                  <a:cubicBezTo>
                    <a:pt x="14" y="121"/>
                    <a:pt x="45" y="152"/>
                    <a:pt x="83" y="152"/>
                  </a:cubicBezTo>
                  <a:cubicBezTo>
                    <a:pt x="121" y="152"/>
                    <a:pt x="152" y="121"/>
                    <a:pt x="152" y="83"/>
                  </a:cubicBezTo>
                  <a:cubicBezTo>
                    <a:pt x="152" y="45"/>
                    <a:pt x="121" y="14"/>
                    <a:pt x="83" y="14"/>
                  </a:cubicBezTo>
                </a:path>
              </a:pathLst>
            </a:custGeom>
            <a:grpFill/>
            <a:ln>
              <a:noFill/>
            </a:ln>
          </p:spPr>
          <p:txBody>
            <a:bodyPr/>
            <a:lstStyle/>
            <a:p>
              <a:endParaRPr lang="zh-CN" altLang="en-US" sz="1705">
                <a:cs typeface="+mn-ea"/>
                <a:sym typeface="+mn-lt"/>
              </a:endParaRPr>
            </a:p>
          </p:txBody>
        </p:sp>
        <p:sp>
          <p:nvSpPr>
            <p:cNvPr id="8210" name="Freeform 18"/>
            <p:cNvSpPr/>
            <p:nvPr/>
          </p:nvSpPr>
          <p:spPr bwMode="auto">
            <a:xfrm>
              <a:off x="4124325" y="3105150"/>
              <a:ext cx="90488" cy="103188"/>
            </a:xfrm>
            <a:custGeom>
              <a:gdLst>
                <a:gd name="T0" fmla="*/ 44 w 51"/>
                <a:gd name="T1" fmla="*/ 58 h 58"/>
                <a:gd name="T2" fmla="*/ 7 w 51"/>
                <a:gd name="T3" fmla="*/ 58 h 58"/>
                <a:gd name="T4" fmla="*/ 0 w 51"/>
                <a:gd name="T5" fmla="*/ 51 h 58"/>
                <a:gd name="T6" fmla="*/ 0 w 51"/>
                <a:gd name="T7" fmla="*/ 7 h 58"/>
                <a:gd name="T8" fmla="*/ 7 w 51"/>
                <a:gd name="T9" fmla="*/ 0 h 58"/>
                <a:gd name="T10" fmla="*/ 14 w 51"/>
                <a:gd name="T11" fmla="*/ 7 h 58"/>
                <a:gd name="T12" fmla="*/ 14 w 51"/>
                <a:gd name="T13" fmla="*/ 44 h 58"/>
                <a:gd name="T14" fmla="*/ 44 w 51"/>
                <a:gd name="T15" fmla="*/ 44 h 58"/>
                <a:gd name="T16" fmla="*/ 51 w 51"/>
                <a:gd name="T17" fmla="*/ 51 h 58"/>
                <a:gd name="T18" fmla="*/ 44 w 51"/>
                <a:gd name="T19" fmla="*/ 58 h 5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57">
                  <a:moveTo>
                    <a:pt x="44" y="58"/>
                  </a:moveTo>
                  <a:cubicBezTo>
                    <a:pt x="7" y="58"/>
                    <a:pt x="7" y="58"/>
                    <a:pt x="7" y="58"/>
                  </a:cubicBezTo>
                  <a:cubicBezTo>
                    <a:pt x="3" y="58"/>
                    <a:pt x="0" y="55"/>
                    <a:pt x="0" y="51"/>
                  </a:cubicBezTo>
                  <a:cubicBezTo>
                    <a:pt x="0" y="7"/>
                    <a:pt x="0" y="7"/>
                    <a:pt x="0" y="7"/>
                  </a:cubicBezTo>
                  <a:cubicBezTo>
                    <a:pt x="0" y="3"/>
                    <a:pt x="3" y="0"/>
                    <a:pt x="7" y="0"/>
                  </a:cubicBezTo>
                  <a:cubicBezTo>
                    <a:pt x="11" y="0"/>
                    <a:pt x="14" y="3"/>
                    <a:pt x="14" y="7"/>
                  </a:cubicBezTo>
                  <a:cubicBezTo>
                    <a:pt x="14" y="44"/>
                    <a:pt x="14" y="44"/>
                    <a:pt x="14" y="44"/>
                  </a:cubicBezTo>
                  <a:cubicBezTo>
                    <a:pt x="44" y="44"/>
                    <a:pt x="44" y="44"/>
                    <a:pt x="44" y="44"/>
                  </a:cubicBezTo>
                  <a:cubicBezTo>
                    <a:pt x="48" y="44"/>
                    <a:pt x="51" y="47"/>
                    <a:pt x="51" y="51"/>
                  </a:cubicBezTo>
                  <a:cubicBezTo>
                    <a:pt x="51" y="55"/>
                    <a:pt x="48" y="58"/>
                    <a:pt x="44" y="5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705">
                <a:cs typeface="+mn-ea"/>
                <a:sym typeface="+mn-lt"/>
              </a:endParaRPr>
            </a:p>
          </p:txBody>
        </p:sp>
      </p:grpSp>
      <p:pic>
        <p:nvPicPr>
          <p:cNvPr id="8" name="图片 7" descr="资源 71133"/>
          <p:cNvPicPr>
            <a:picLocks noChangeAspect="1"/>
          </p:cNvPicPr>
          <p:nvPr userDrawn="1"/>
        </p:nvPicPr>
        <p:blipFill>
          <a:blip r:embed="rId2"/>
          <a:stretch>
            <a:fillRect/>
          </a:stretch>
        </p:blipFill>
        <p:spPr>
          <a:xfrm>
            <a:off x="890905" y="659765"/>
            <a:ext cx="608965" cy="702945"/>
          </a:xfrm>
          <a:prstGeom prst="rect">
            <a:avLst/>
          </a:prstGeom>
        </p:spPr>
      </p:pic>
      <p:sp>
        <p:nvSpPr>
          <p:cNvPr id="11" name="文本框 10"/>
          <p:cNvSpPr txBox="1"/>
          <p:nvPr userDrawn="1"/>
        </p:nvSpPr>
        <p:spPr>
          <a:xfrm>
            <a:off x="1652210" y="838050"/>
            <a:ext cx="2934970" cy="464185"/>
          </a:xfrm>
          <a:prstGeom prst="rect">
            <a:avLst/>
          </a:prstGeom>
          <a:noFill/>
        </p:spPr>
        <p:txBody>
          <a:bodyPr wrap="none" lIns="96434" tIns="48217" rIns="96434" bIns="48217" rtlCol="0">
            <a:spAutoFit/>
          </a:bodyPr>
          <a:lstStyle/>
          <a:p>
            <a:pPr algn="ctr" defTabSz="963930"/>
            <a:r>
              <a:rPr lang="zh-CN" altLang="en-US" sz="2400">
                <a:solidFill>
                  <a:schemeClr val="tx1"/>
                </a:solidFill>
                <a:latin typeface="微软雅黑" panose="020b0503020204020204" charset="-122"/>
                <a:ea typeface="微软雅黑"/>
                <a:cs typeface="+mn-ea"/>
                <a:sym typeface="+mn-lt"/>
              </a:rPr>
              <a:t>请更改相关标题文字</a:t>
            </a:r>
            <a:endParaRPr lang="zh-CN" altLang="en-US" sz="2400">
              <a:solidFill>
                <a:schemeClr val="tx1"/>
              </a:solidFill>
              <a:latin typeface="微软雅黑" panose="020b0503020204020204" charset="-122"/>
              <a:ea typeface="微软雅黑"/>
              <a:cs typeface="+mn-ea"/>
              <a:sym typeface="+mn-lt"/>
            </a:endParaRPr>
          </a:p>
        </p:txBody>
      </p:sp>
    </p:spTree>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200"/>
                                        </p:tgtEl>
                                        <p:attrNameLst>
                                          <p:attrName>style.visibility</p:attrName>
                                        </p:attrNameLst>
                                      </p:cBhvr>
                                      <p:to>
                                        <p:strVal val="visible"/>
                                      </p:to>
                                    </p:set>
                                    <p:anim calcmode="lin" valueType="num">
                                      <p:cBhvr additive="base">
                                        <p:cTn id="7" dur="750" fill="hold"/>
                                        <p:tgtEl>
                                          <p:spTgt spid="8200"/>
                                        </p:tgtEl>
                                        <p:attrNameLst>
                                          <p:attrName>ppt_x</p:attrName>
                                        </p:attrNameLst>
                                      </p:cBhvr>
                                      <p:tavLst>
                                        <p:tav tm="0">
                                          <p:val>
                                            <p:strVal val="#ppt_x"/>
                                          </p:val>
                                        </p:tav>
                                        <p:tav tm="100000">
                                          <p:val>
                                            <p:strVal val="#ppt_x"/>
                                          </p:val>
                                        </p:tav>
                                      </p:tavLst>
                                    </p:anim>
                                    <p:anim calcmode="lin" valueType="num">
                                      <p:cBhvr additive="base">
                                        <p:cTn id="8" dur="750" fill="hold"/>
                                        <p:tgtEl>
                                          <p:spTgt spid="8200"/>
                                        </p:tgtEl>
                                        <p:attrNameLst>
                                          <p:attrName>ppt_y</p:attrName>
                                        </p:attrNameLst>
                                      </p:cBhvr>
                                      <p:tavLst>
                                        <p:tav tm="0">
                                          <p:val>
                                            <p:strVal val="1+#ppt_h/2"/>
                                          </p:val>
                                        </p:tav>
                                        <p:tav tm="100000">
                                          <p:val>
                                            <p:strVal val="#ppt_y"/>
                                          </p:val>
                                        </p:tav>
                                      </p:tavLst>
                                    </p:anim>
                                  </p:childTnLst>
                                </p:cTn>
                              </p:par>
                              <p:par>
                                <p:cTn id="9" presetID="53" presetClass="entr" presetSubtype="16" fill="hold" grpId="0" nodeType="withEffect">
                                  <p:stCondLst>
                                    <p:cond delay="400"/>
                                  </p:stCondLst>
                                  <p:childTnLst>
                                    <p:set>
                                      <p:cBhvr>
                                        <p:cTn id="10" dur="1" fill="hold">
                                          <p:stCondLst>
                                            <p:cond delay="0"/>
                                          </p:stCondLst>
                                        </p:cTn>
                                        <p:tgtEl>
                                          <p:spTgt spid="8205"/>
                                        </p:tgtEl>
                                        <p:attrNameLst>
                                          <p:attrName>style.visibility</p:attrName>
                                        </p:attrNameLst>
                                      </p:cBhvr>
                                      <p:to>
                                        <p:strVal val="visible"/>
                                      </p:to>
                                    </p:set>
                                    <p:anim calcmode="lin" valueType="num">
                                      <p:cBhvr>
                                        <p:cTn id="11" dur="300" fill="hold"/>
                                        <p:tgtEl>
                                          <p:spTgt spid="8205"/>
                                        </p:tgtEl>
                                        <p:attrNameLst>
                                          <p:attrName>ppt_w</p:attrName>
                                        </p:attrNameLst>
                                      </p:cBhvr>
                                      <p:tavLst>
                                        <p:tav tm="0">
                                          <p:val>
                                            <p:fltVal val="0"/>
                                          </p:val>
                                        </p:tav>
                                        <p:tav tm="100000">
                                          <p:val>
                                            <p:strVal val="#ppt_w"/>
                                          </p:val>
                                        </p:tav>
                                      </p:tavLst>
                                    </p:anim>
                                    <p:anim calcmode="lin" valueType="num">
                                      <p:cBhvr>
                                        <p:cTn id="12" dur="300" fill="hold"/>
                                        <p:tgtEl>
                                          <p:spTgt spid="8205"/>
                                        </p:tgtEl>
                                        <p:attrNameLst>
                                          <p:attrName>ppt_h</p:attrName>
                                        </p:attrNameLst>
                                      </p:cBhvr>
                                      <p:tavLst>
                                        <p:tav tm="0">
                                          <p:val>
                                            <p:fltVal val="0"/>
                                          </p:val>
                                        </p:tav>
                                        <p:tav tm="100000">
                                          <p:val>
                                            <p:strVal val="#ppt_h"/>
                                          </p:val>
                                        </p:tav>
                                      </p:tavLst>
                                    </p:anim>
                                    <p:animEffect transition="in" filter="fade">
                                      <p:cBhvr>
                                        <p:cTn id="13" dur="300"/>
                                        <p:tgtEl>
                                          <p:spTgt spid="8205"/>
                                        </p:tgtEl>
                                      </p:cBhvr>
                                    </p:animEffect>
                                  </p:childTnLst>
                                </p:cTn>
                              </p:par>
                              <p:par>
                                <p:cTn id="14" presetID="6" presetClass="emph" presetSubtype="0" autoRev="1" fill="hold" grpId="1" nodeType="withEffect">
                                  <p:stCondLst>
                                    <p:cond delay="700"/>
                                  </p:stCondLst>
                                  <p:childTnLst>
                                    <p:animScale>
                                      <p:cBhvr>
                                        <p:cTn id="15" dur="150" fill="hold"/>
                                        <p:tgtEl>
                                          <p:spTgt spid="8205"/>
                                        </p:tgtEl>
                                      </p:cBhvr>
                                      <p:by x="110000" y="110000"/>
                                    </p:animScale>
                                  </p:childTnLst>
                                </p:cTn>
                              </p:par>
                              <p:par>
                                <p:cTn id="16" presetID="53" presetClass="entr" presetSubtype="16" fill="hold" grpId="0" nodeType="withEffect">
                                  <p:stCondLst>
                                    <p:cond delay="500"/>
                                  </p:stCondLst>
                                  <p:childTnLst>
                                    <p:set>
                                      <p:cBhvr>
                                        <p:cTn id="17" dur="1" fill="hold">
                                          <p:stCondLst>
                                            <p:cond delay="0"/>
                                          </p:stCondLst>
                                        </p:cTn>
                                        <p:tgtEl>
                                          <p:spTgt spid="8206"/>
                                        </p:tgtEl>
                                        <p:attrNameLst>
                                          <p:attrName>style.visibility</p:attrName>
                                        </p:attrNameLst>
                                      </p:cBhvr>
                                      <p:to>
                                        <p:strVal val="visible"/>
                                      </p:to>
                                    </p:set>
                                    <p:anim calcmode="lin" valueType="num">
                                      <p:cBhvr>
                                        <p:cTn id="18" dur="300" fill="hold"/>
                                        <p:tgtEl>
                                          <p:spTgt spid="8206"/>
                                        </p:tgtEl>
                                        <p:attrNameLst>
                                          <p:attrName>ppt_w</p:attrName>
                                        </p:attrNameLst>
                                      </p:cBhvr>
                                      <p:tavLst>
                                        <p:tav tm="0">
                                          <p:val>
                                            <p:fltVal val="0"/>
                                          </p:val>
                                        </p:tav>
                                        <p:tav tm="100000">
                                          <p:val>
                                            <p:strVal val="#ppt_w"/>
                                          </p:val>
                                        </p:tav>
                                      </p:tavLst>
                                    </p:anim>
                                    <p:anim calcmode="lin" valueType="num">
                                      <p:cBhvr>
                                        <p:cTn id="19" dur="300" fill="hold"/>
                                        <p:tgtEl>
                                          <p:spTgt spid="8206"/>
                                        </p:tgtEl>
                                        <p:attrNameLst>
                                          <p:attrName>ppt_h</p:attrName>
                                        </p:attrNameLst>
                                      </p:cBhvr>
                                      <p:tavLst>
                                        <p:tav tm="0">
                                          <p:val>
                                            <p:fltVal val="0"/>
                                          </p:val>
                                        </p:tav>
                                        <p:tav tm="100000">
                                          <p:val>
                                            <p:strVal val="#ppt_h"/>
                                          </p:val>
                                        </p:tav>
                                      </p:tavLst>
                                    </p:anim>
                                    <p:animEffect transition="in" filter="fade">
                                      <p:cBhvr>
                                        <p:cTn id="20" dur="300"/>
                                        <p:tgtEl>
                                          <p:spTgt spid="8206"/>
                                        </p:tgtEl>
                                      </p:cBhvr>
                                    </p:animEffect>
                                  </p:childTnLst>
                                </p:cTn>
                              </p:par>
                              <p:par>
                                <p:cTn id="21" presetID="6" presetClass="emph" presetSubtype="0" autoRev="1" fill="hold" grpId="1" nodeType="withEffect">
                                  <p:stCondLst>
                                    <p:cond delay="800"/>
                                  </p:stCondLst>
                                  <p:childTnLst>
                                    <p:animScale>
                                      <p:cBhvr>
                                        <p:cTn id="22" dur="150" fill="hold"/>
                                        <p:tgtEl>
                                          <p:spTgt spid="8206"/>
                                        </p:tgtEl>
                                      </p:cBhvr>
                                      <p:by x="110000" y="110000"/>
                                    </p:animScale>
                                  </p:childTnLst>
                                </p:cTn>
                              </p:par>
                              <p:par>
                                <p:cTn id="23" presetID="53" presetClass="entr" presetSubtype="16" fill="hold" grpId="0" nodeType="withEffect">
                                  <p:stCondLst>
                                    <p:cond delay="600"/>
                                  </p:stCondLst>
                                  <p:childTnLst>
                                    <p:set>
                                      <p:cBhvr>
                                        <p:cTn id="24" dur="1" fill="hold">
                                          <p:stCondLst>
                                            <p:cond delay="0"/>
                                          </p:stCondLst>
                                        </p:cTn>
                                        <p:tgtEl>
                                          <p:spTgt spid="8208"/>
                                        </p:tgtEl>
                                        <p:attrNameLst>
                                          <p:attrName>style.visibility</p:attrName>
                                        </p:attrNameLst>
                                      </p:cBhvr>
                                      <p:to>
                                        <p:strVal val="visible"/>
                                      </p:to>
                                    </p:set>
                                    <p:anim calcmode="lin" valueType="num">
                                      <p:cBhvr>
                                        <p:cTn id="25" dur="300" fill="hold"/>
                                        <p:tgtEl>
                                          <p:spTgt spid="8208"/>
                                        </p:tgtEl>
                                        <p:attrNameLst>
                                          <p:attrName>ppt_w</p:attrName>
                                        </p:attrNameLst>
                                      </p:cBhvr>
                                      <p:tavLst>
                                        <p:tav tm="0">
                                          <p:val>
                                            <p:fltVal val="0"/>
                                          </p:val>
                                        </p:tav>
                                        <p:tav tm="100000">
                                          <p:val>
                                            <p:strVal val="#ppt_w"/>
                                          </p:val>
                                        </p:tav>
                                      </p:tavLst>
                                    </p:anim>
                                    <p:anim calcmode="lin" valueType="num">
                                      <p:cBhvr>
                                        <p:cTn id="26" dur="300" fill="hold"/>
                                        <p:tgtEl>
                                          <p:spTgt spid="8208"/>
                                        </p:tgtEl>
                                        <p:attrNameLst>
                                          <p:attrName>ppt_h</p:attrName>
                                        </p:attrNameLst>
                                      </p:cBhvr>
                                      <p:tavLst>
                                        <p:tav tm="0">
                                          <p:val>
                                            <p:fltVal val="0"/>
                                          </p:val>
                                        </p:tav>
                                        <p:tav tm="100000">
                                          <p:val>
                                            <p:strVal val="#ppt_h"/>
                                          </p:val>
                                        </p:tav>
                                      </p:tavLst>
                                    </p:anim>
                                    <p:animEffect transition="in" filter="fade">
                                      <p:cBhvr>
                                        <p:cTn id="27" dur="300"/>
                                        <p:tgtEl>
                                          <p:spTgt spid="8208"/>
                                        </p:tgtEl>
                                      </p:cBhvr>
                                    </p:animEffect>
                                  </p:childTnLst>
                                </p:cTn>
                              </p:par>
                              <p:par>
                                <p:cTn id="28" presetID="6" presetClass="emph" presetSubtype="0" autoRev="1" fill="hold" grpId="1" nodeType="withEffect">
                                  <p:stCondLst>
                                    <p:cond delay="900"/>
                                  </p:stCondLst>
                                  <p:childTnLst>
                                    <p:animScale>
                                      <p:cBhvr>
                                        <p:cTn id="29" dur="150" fill="hold"/>
                                        <p:tgtEl>
                                          <p:spTgt spid="8208"/>
                                        </p:tgtEl>
                                      </p:cBhvr>
                                      <p:by x="110000" y="110000"/>
                                    </p:animScale>
                                  </p:childTnLst>
                                </p:cTn>
                              </p:par>
                              <p:par>
                                <p:cTn id="30" presetID="22" presetClass="entr" presetSubtype="2" fill="hold" grpId="0" nodeType="withEffect">
                                  <p:stCondLst>
                                    <p:cond delay="900"/>
                                  </p:stCondLst>
                                  <p:childTnLst>
                                    <p:set>
                                      <p:cBhvr>
                                        <p:cTn id="31" dur="1" fill="hold">
                                          <p:stCondLst>
                                            <p:cond delay="0"/>
                                          </p:stCondLst>
                                        </p:cTn>
                                        <p:tgtEl>
                                          <p:spTgt spid="8197"/>
                                        </p:tgtEl>
                                        <p:attrNameLst>
                                          <p:attrName>style.visibility</p:attrName>
                                        </p:attrNameLst>
                                      </p:cBhvr>
                                      <p:to>
                                        <p:strVal val="visible"/>
                                      </p:to>
                                    </p:set>
                                    <p:animEffect transition="in" filter="wipe(right)">
                                      <p:cBhvr>
                                        <p:cTn id="32" dur="500"/>
                                        <p:tgtEl>
                                          <p:spTgt spid="8197"/>
                                        </p:tgtEl>
                                      </p:cBhvr>
                                    </p:animEffect>
                                  </p:childTnLst>
                                </p:cTn>
                              </p:par>
                              <p:par>
                                <p:cTn id="33" presetID="2" presetClass="entr" presetSubtype="8" fill="hold" grpId="0" nodeType="withEffect">
                                  <p:stCondLst>
                                    <p:cond delay="1000"/>
                                  </p:stCondLst>
                                  <p:childTnLst>
                                    <p:set>
                                      <p:cBhvr>
                                        <p:cTn id="34" dur="1" fill="hold">
                                          <p:stCondLst>
                                            <p:cond delay="0"/>
                                          </p:stCondLst>
                                        </p:cTn>
                                        <p:tgtEl>
                                          <p:spTgt spid="8195"/>
                                        </p:tgtEl>
                                        <p:attrNameLst>
                                          <p:attrName>style.visibility</p:attrName>
                                        </p:attrNameLst>
                                      </p:cBhvr>
                                      <p:to>
                                        <p:strVal val="visible"/>
                                      </p:to>
                                    </p:set>
                                    <p:anim calcmode="lin" valueType="num">
                                      <p:cBhvr additive="base">
                                        <p:cTn id="35" dur="750" fill="hold"/>
                                        <p:tgtEl>
                                          <p:spTgt spid="8195"/>
                                        </p:tgtEl>
                                        <p:attrNameLst>
                                          <p:attrName>ppt_x</p:attrName>
                                        </p:attrNameLst>
                                      </p:cBhvr>
                                      <p:tavLst>
                                        <p:tav tm="0">
                                          <p:val>
                                            <p:strVal val="0-#ppt_w/2"/>
                                          </p:val>
                                        </p:tav>
                                        <p:tav tm="100000">
                                          <p:val>
                                            <p:strVal val="#ppt_x"/>
                                          </p:val>
                                        </p:tav>
                                      </p:tavLst>
                                    </p:anim>
                                    <p:anim calcmode="lin" valueType="num">
                                      <p:cBhvr additive="base">
                                        <p:cTn id="36" dur="750" fill="hold"/>
                                        <p:tgtEl>
                                          <p:spTgt spid="8195"/>
                                        </p:tgtEl>
                                        <p:attrNameLst>
                                          <p:attrName>ppt_y</p:attrName>
                                        </p:attrNameLst>
                                      </p:cBhvr>
                                      <p:tavLst>
                                        <p:tav tm="0">
                                          <p:val>
                                            <p:strVal val="#ppt_y"/>
                                          </p:val>
                                        </p:tav>
                                        <p:tav tm="100000">
                                          <p:val>
                                            <p:strVal val="#ppt_y"/>
                                          </p:val>
                                        </p:tav>
                                      </p:tavLst>
                                    </p:anim>
                                  </p:childTnLst>
                                </p:cTn>
                              </p:par>
                              <p:par>
                                <p:cTn id="37" presetID="53" presetClass="entr" presetSubtype="16" fill="hold" grpId="0" nodeType="withEffect">
                                  <p:stCondLst>
                                    <p:cond delay="900"/>
                                  </p:stCondLst>
                                  <p:childTnLst>
                                    <p:set>
                                      <p:cBhvr>
                                        <p:cTn id="38" dur="1" fill="hold">
                                          <p:stCondLst>
                                            <p:cond delay="0"/>
                                          </p:stCondLst>
                                        </p:cTn>
                                        <p:tgtEl>
                                          <p:spTgt spid="8203"/>
                                        </p:tgtEl>
                                        <p:attrNameLst>
                                          <p:attrName>style.visibility</p:attrName>
                                        </p:attrNameLst>
                                      </p:cBhvr>
                                      <p:to>
                                        <p:strVal val="visible"/>
                                      </p:to>
                                    </p:set>
                                    <p:anim calcmode="lin" valueType="num">
                                      <p:cBhvr>
                                        <p:cTn id="39" dur="300" fill="hold"/>
                                        <p:tgtEl>
                                          <p:spTgt spid="8203"/>
                                        </p:tgtEl>
                                        <p:attrNameLst>
                                          <p:attrName>ppt_w</p:attrName>
                                        </p:attrNameLst>
                                      </p:cBhvr>
                                      <p:tavLst>
                                        <p:tav tm="0">
                                          <p:val>
                                            <p:fltVal val="0"/>
                                          </p:val>
                                        </p:tav>
                                        <p:tav tm="100000">
                                          <p:val>
                                            <p:strVal val="#ppt_w"/>
                                          </p:val>
                                        </p:tav>
                                      </p:tavLst>
                                    </p:anim>
                                    <p:anim calcmode="lin" valueType="num">
                                      <p:cBhvr>
                                        <p:cTn id="40" dur="300" fill="hold"/>
                                        <p:tgtEl>
                                          <p:spTgt spid="8203"/>
                                        </p:tgtEl>
                                        <p:attrNameLst>
                                          <p:attrName>ppt_h</p:attrName>
                                        </p:attrNameLst>
                                      </p:cBhvr>
                                      <p:tavLst>
                                        <p:tav tm="0">
                                          <p:val>
                                            <p:fltVal val="0"/>
                                          </p:val>
                                        </p:tav>
                                        <p:tav tm="100000">
                                          <p:val>
                                            <p:strVal val="#ppt_h"/>
                                          </p:val>
                                        </p:tav>
                                      </p:tavLst>
                                    </p:anim>
                                    <p:animEffect transition="in" filter="fade">
                                      <p:cBhvr>
                                        <p:cTn id="41" dur="300"/>
                                        <p:tgtEl>
                                          <p:spTgt spid="8203"/>
                                        </p:tgtEl>
                                      </p:cBhvr>
                                    </p:animEffect>
                                  </p:childTnLst>
                                </p:cTn>
                              </p:par>
                              <p:par>
                                <p:cTn id="42" presetID="6" presetClass="emph" presetSubtype="0" autoRev="1" fill="hold" grpId="1" nodeType="withEffect">
                                  <p:stCondLst>
                                    <p:cond delay="1200"/>
                                  </p:stCondLst>
                                  <p:childTnLst>
                                    <p:animScale>
                                      <p:cBhvr>
                                        <p:cTn id="43" dur="150" fill="hold"/>
                                        <p:tgtEl>
                                          <p:spTgt spid="8203"/>
                                        </p:tgtEl>
                                      </p:cBhvr>
                                      <p:by x="110000" y="110000"/>
                                    </p:animScale>
                                  </p:childTnLst>
                                </p:cTn>
                              </p:par>
                              <p:par>
                                <p:cTn id="44" presetID="53" presetClass="entr" presetSubtype="16" fill="hold" grpId="0" nodeType="withEffect">
                                  <p:stCondLst>
                                    <p:cond delay="1000"/>
                                  </p:stCondLst>
                                  <p:childTnLst>
                                    <p:set>
                                      <p:cBhvr>
                                        <p:cTn id="45" dur="1" fill="hold">
                                          <p:stCondLst>
                                            <p:cond delay="0"/>
                                          </p:stCondLst>
                                        </p:cTn>
                                        <p:tgtEl>
                                          <p:spTgt spid="8204"/>
                                        </p:tgtEl>
                                        <p:attrNameLst>
                                          <p:attrName>style.visibility</p:attrName>
                                        </p:attrNameLst>
                                      </p:cBhvr>
                                      <p:to>
                                        <p:strVal val="visible"/>
                                      </p:to>
                                    </p:set>
                                    <p:anim calcmode="lin" valueType="num">
                                      <p:cBhvr>
                                        <p:cTn id="46" dur="300" fill="hold"/>
                                        <p:tgtEl>
                                          <p:spTgt spid="8204"/>
                                        </p:tgtEl>
                                        <p:attrNameLst>
                                          <p:attrName>ppt_w</p:attrName>
                                        </p:attrNameLst>
                                      </p:cBhvr>
                                      <p:tavLst>
                                        <p:tav tm="0">
                                          <p:val>
                                            <p:fltVal val="0"/>
                                          </p:val>
                                        </p:tav>
                                        <p:tav tm="100000">
                                          <p:val>
                                            <p:strVal val="#ppt_w"/>
                                          </p:val>
                                        </p:tav>
                                      </p:tavLst>
                                    </p:anim>
                                    <p:anim calcmode="lin" valueType="num">
                                      <p:cBhvr>
                                        <p:cTn id="47" dur="300" fill="hold"/>
                                        <p:tgtEl>
                                          <p:spTgt spid="8204"/>
                                        </p:tgtEl>
                                        <p:attrNameLst>
                                          <p:attrName>ppt_h</p:attrName>
                                        </p:attrNameLst>
                                      </p:cBhvr>
                                      <p:tavLst>
                                        <p:tav tm="0">
                                          <p:val>
                                            <p:fltVal val="0"/>
                                          </p:val>
                                        </p:tav>
                                        <p:tav tm="100000">
                                          <p:val>
                                            <p:strVal val="#ppt_h"/>
                                          </p:val>
                                        </p:tav>
                                      </p:tavLst>
                                    </p:anim>
                                    <p:animEffect transition="in" filter="fade">
                                      <p:cBhvr>
                                        <p:cTn id="48" dur="300"/>
                                        <p:tgtEl>
                                          <p:spTgt spid="8204"/>
                                        </p:tgtEl>
                                      </p:cBhvr>
                                    </p:animEffect>
                                  </p:childTnLst>
                                </p:cTn>
                              </p:par>
                              <p:par>
                                <p:cTn id="49" presetID="6" presetClass="emph" presetSubtype="0" autoRev="1" fill="hold" grpId="1" nodeType="withEffect">
                                  <p:stCondLst>
                                    <p:cond delay="1300"/>
                                  </p:stCondLst>
                                  <p:childTnLst>
                                    <p:animScale>
                                      <p:cBhvr>
                                        <p:cTn id="50" dur="150" fill="hold"/>
                                        <p:tgtEl>
                                          <p:spTgt spid="8204"/>
                                        </p:tgtEl>
                                      </p:cBhvr>
                                      <p:by x="110000" y="110000"/>
                                    </p:animScale>
                                  </p:childTnLst>
                                </p:cTn>
                              </p:par>
                              <p:par>
                                <p:cTn id="51" presetID="53" presetClass="entr" presetSubtype="16" fill="hold" nodeType="withEffect">
                                  <p:stCondLst>
                                    <p:cond delay="1100"/>
                                  </p:stCondLst>
                                  <p:childTnLst>
                                    <p:set>
                                      <p:cBhvr>
                                        <p:cTn id="52" dur="1" fill="hold">
                                          <p:stCondLst>
                                            <p:cond delay="0"/>
                                          </p:stCondLst>
                                        </p:cTn>
                                        <p:tgtEl>
                                          <p:spTgt spid="2"/>
                                        </p:tgtEl>
                                        <p:attrNameLst>
                                          <p:attrName>style.visibility</p:attrName>
                                        </p:attrNameLst>
                                      </p:cBhvr>
                                      <p:to>
                                        <p:strVal val="visible"/>
                                      </p:to>
                                    </p:set>
                                    <p:anim calcmode="lin" valueType="num">
                                      <p:cBhvr>
                                        <p:cTn id="53" dur="300" fill="hold"/>
                                        <p:tgtEl>
                                          <p:spTgt spid="2"/>
                                        </p:tgtEl>
                                        <p:attrNameLst>
                                          <p:attrName>ppt_w</p:attrName>
                                        </p:attrNameLst>
                                      </p:cBhvr>
                                      <p:tavLst>
                                        <p:tav tm="0">
                                          <p:val>
                                            <p:fltVal val="0"/>
                                          </p:val>
                                        </p:tav>
                                        <p:tav tm="100000">
                                          <p:val>
                                            <p:strVal val="#ppt_w"/>
                                          </p:val>
                                        </p:tav>
                                      </p:tavLst>
                                    </p:anim>
                                    <p:anim calcmode="lin" valueType="num">
                                      <p:cBhvr>
                                        <p:cTn id="54" dur="300" fill="hold"/>
                                        <p:tgtEl>
                                          <p:spTgt spid="2"/>
                                        </p:tgtEl>
                                        <p:attrNameLst>
                                          <p:attrName>ppt_h</p:attrName>
                                        </p:attrNameLst>
                                      </p:cBhvr>
                                      <p:tavLst>
                                        <p:tav tm="0">
                                          <p:val>
                                            <p:fltVal val="0"/>
                                          </p:val>
                                        </p:tav>
                                        <p:tav tm="100000">
                                          <p:val>
                                            <p:strVal val="#ppt_h"/>
                                          </p:val>
                                        </p:tav>
                                      </p:tavLst>
                                    </p:anim>
                                    <p:animEffect transition="in" filter="fade">
                                      <p:cBhvr>
                                        <p:cTn id="55" dur="300"/>
                                        <p:tgtEl>
                                          <p:spTgt spid="2"/>
                                        </p:tgtEl>
                                      </p:cBhvr>
                                    </p:animEffect>
                                  </p:childTnLst>
                                </p:cTn>
                              </p:par>
                              <p:par>
                                <p:cTn id="56" presetID="6" presetClass="emph" presetSubtype="0" autoRev="1" fill="hold" nodeType="withEffect">
                                  <p:stCondLst>
                                    <p:cond delay="1400"/>
                                  </p:stCondLst>
                                  <p:childTnLst>
                                    <p:animScale>
                                      <p:cBhvr>
                                        <p:cTn id="57" dur="150" fill="hold"/>
                                        <p:tgtEl>
                                          <p:spTgt spid="2"/>
                                        </p:tgtEl>
                                      </p:cBhvr>
                                      <p:by x="110000" y="110000"/>
                                    </p:animScale>
                                  </p:childTnLst>
                                </p:cTn>
                              </p:par>
                              <p:par>
                                <p:cTn id="58" presetID="22" presetClass="entr" presetSubtype="2" fill="hold" grpId="0" nodeType="withEffect">
                                  <p:stCondLst>
                                    <p:cond delay="1400"/>
                                  </p:stCondLst>
                                  <p:childTnLst>
                                    <p:set>
                                      <p:cBhvr>
                                        <p:cTn id="59" dur="1" fill="hold">
                                          <p:stCondLst>
                                            <p:cond delay="0"/>
                                          </p:stCondLst>
                                        </p:cTn>
                                        <p:tgtEl>
                                          <p:spTgt spid="8198"/>
                                        </p:tgtEl>
                                        <p:attrNameLst>
                                          <p:attrName>style.visibility</p:attrName>
                                        </p:attrNameLst>
                                      </p:cBhvr>
                                      <p:to>
                                        <p:strVal val="visible"/>
                                      </p:to>
                                    </p:set>
                                    <p:animEffect transition="in" filter="wipe(right)">
                                      <p:cBhvr>
                                        <p:cTn id="60" dur="500"/>
                                        <p:tgtEl>
                                          <p:spTgt spid="8198"/>
                                        </p:tgtEl>
                                      </p:cBhvr>
                                    </p:animEffect>
                                  </p:childTnLst>
                                </p:cTn>
                              </p:par>
                              <p:par>
                                <p:cTn id="61" presetID="2" presetClass="entr" presetSubtype="8" fill="hold" grpId="0" nodeType="withEffect">
                                  <p:stCondLst>
                                    <p:cond delay="1500"/>
                                  </p:stCondLst>
                                  <p:childTnLst>
                                    <p:set>
                                      <p:cBhvr>
                                        <p:cTn id="62" dur="1" fill="hold">
                                          <p:stCondLst>
                                            <p:cond delay="0"/>
                                          </p:stCondLst>
                                        </p:cTn>
                                        <p:tgtEl>
                                          <p:spTgt spid="8194"/>
                                        </p:tgtEl>
                                        <p:attrNameLst>
                                          <p:attrName>style.visibility</p:attrName>
                                        </p:attrNameLst>
                                      </p:cBhvr>
                                      <p:to>
                                        <p:strVal val="visible"/>
                                      </p:to>
                                    </p:set>
                                    <p:anim calcmode="lin" valueType="num">
                                      <p:cBhvr additive="base">
                                        <p:cTn id="63" dur="750" fill="hold"/>
                                        <p:tgtEl>
                                          <p:spTgt spid="8194"/>
                                        </p:tgtEl>
                                        <p:attrNameLst>
                                          <p:attrName>ppt_x</p:attrName>
                                        </p:attrNameLst>
                                      </p:cBhvr>
                                      <p:tavLst>
                                        <p:tav tm="0">
                                          <p:val>
                                            <p:strVal val="0-#ppt_w/2"/>
                                          </p:val>
                                        </p:tav>
                                        <p:tav tm="100000">
                                          <p:val>
                                            <p:strVal val="#ppt_x"/>
                                          </p:val>
                                        </p:tav>
                                      </p:tavLst>
                                    </p:anim>
                                    <p:anim calcmode="lin" valueType="num">
                                      <p:cBhvr additive="base">
                                        <p:cTn id="64" dur="750" fill="hold"/>
                                        <p:tgtEl>
                                          <p:spTgt spid="8194"/>
                                        </p:tgtEl>
                                        <p:attrNameLst>
                                          <p:attrName>ppt_y</p:attrName>
                                        </p:attrNameLst>
                                      </p:cBhvr>
                                      <p:tavLst>
                                        <p:tav tm="0">
                                          <p:val>
                                            <p:strVal val="#ppt_y"/>
                                          </p:val>
                                        </p:tav>
                                        <p:tav tm="100000">
                                          <p:val>
                                            <p:strVal val="#ppt_y"/>
                                          </p:val>
                                        </p:tav>
                                      </p:tavLst>
                                    </p:anim>
                                  </p:childTnLst>
                                </p:cTn>
                              </p:par>
                              <p:par>
                                <p:cTn id="65" presetID="53" presetClass="entr" presetSubtype="16" fill="hold" grpId="0" nodeType="withEffect">
                                  <p:stCondLst>
                                    <p:cond delay="1400"/>
                                  </p:stCondLst>
                                  <p:childTnLst>
                                    <p:set>
                                      <p:cBhvr>
                                        <p:cTn id="66" dur="1" fill="hold">
                                          <p:stCondLst>
                                            <p:cond delay="0"/>
                                          </p:stCondLst>
                                        </p:cTn>
                                        <p:tgtEl>
                                          <p:spTgt spid="8201"/>
                                        </p:tgtEl>
                                        <p:attrNameLst>
                                          <p:attrName>style.visibility</p:attrName>
                                        </p:attrNameLst>
                                      </p:cBhvr>
                                      <p:to>
                                        <p:strVal val="visible"/>
                                      </p:to>
                                    </p:set>
                                    <p:anim calcmode="lin" valueType="num">
                                      <p:cBhvr>
                                        <p:cTn id="67" dur="300" fill="hold"/>
                                        <p:tgtEl>
                                          <p:spTgt spid="8201"/>
                                        </p:tgtEl>
                                        <p:attrNameLst>
                                          <p:attrName>ppt_w</p:attrName>
                                        </p:attrNameLst>
                                      </p:cBhvr>
                                      <p:tavLst>
                                        <p:tav tm="0">
                                          <p:val>
                                            <p:fltVal val="0"/>
                                          </p:val>
                                        </p:tav>
                                        <p:tav tm="100000">
                                          <p:val>
                                            <p:strVal val="#ppt_w"/>
                                          </p:val>
                                        </p:tav>
                                      </p:tavLst>
                                    </p:anim>
                                    <p:anim calcmode="lin" valueType="num">
                                      <p:cBhvr>
                                        <p:cTn id="68" dur="300" fill="hold"/>
                                        <p:tgtEl>
                                          <p:spTgt spid="8201"/>
                                        </p:tgtEl>
                                        <p:attrNameLst>
                                          <p:attrName>ppt_h</p:attrName>
                                        </p:attrNameLst>
                                      </p:cBhvr>
                                      <p:tavLst>
                                        <p:tav tm="0">
                                          <p:val>
                                            <p:fltVal val="0"/>
                                          </p:val>
                                        </p:tav>
                                        <p:tav tm="100000">
                                          <p:val>
                                            <p:strVal val="#ppt_h"/>
                                          </p:val>
                                        </p:tav>
                                      </p:tavLst>
                                    </p:anim>
                                    <p:animEffect transition="in" filter="fade">
                                      <p:cBhvr>
                                        <p:cTn id="69" dur="300"/>
                                        <p:tgtEl>
                                          <p:spTgt spid="8201"/>
                                        </p:tgtEl>
                                      </p:cBhvr>
                                    </p:animEffect>
                                  </p:childTnLst>
                                </p:cTn>
                              </p:par>
                              <p:par>
                                <p:cTn id="70" presetID="6" presetClass="emph" presetSubtype="0" autoRev="1" fill="hold" grpId="1" nodeType="withEffect">
                                  <p:stCondLst>
                                    <p:cond delay="1700"/>
                                  </p:stCondLst>
                                  <p:childTnLst>
                                    <p:animScale>
                                      <p:cBhvr>
                                        <p:cTn id="71" dur="150" fill="hold"/>
                                        <p:tgtEl>
                                          <p:spTgt spid="8201"/>
                                        </p:tgtEl>
                                      </p:cBhvr>
                                      <p:by x="110000" y="110000"/>
                                    </p:animScale>
                                  </p:childTnLst>
                                </p:cTn>
                              </p:par>
                              <p:par>
                                <p:cTn id="72" presetID="53" presetClass="entr" presetSubtype="16" fill="hold" grpId="0" nodeType="withEffect">
                                  <p:stCondLst>
                                    <p:cond delay="1500"/>
                                  </p:stCondLst>
                                  <p:childTnLst>
                                    <p:set>
                                      <p:cBhvr>
                                        <p:cTn id="73" dur="1" fill="hold">
                                          <p:stCondLst>
                                            <p:cond delay="0"/>
                                          </p:stCondLst>
                                        </p:cTn>
                                        <p:tgtEl>
                                          <p:spTgt spid="8202"/>
                                        </p:tgtEl>
                                        <p:attrNameLst>
                                          <p:attrName>style.visibility</p:attrName>
                                        </p:attrNameLst>
                                      </p:cBhvr>
                                      <p:to>
                                        <p:strVal val="visible"/>
                                      </p:to>
                                    </p:set>
                                    <p:anim calcmode="lin" valueType="num">
                                      <p:cBhvr>
                                        <p:cTn id="74" dur="300" fill="hold"/>
                                        <p:tgtEl>
                                          <p:spTgt spid="8202"/>
                                        </p:tgtEl>
                                        <p:attrNameLst>
                                          <p:attrName>ppt_w</p:attrName>
                                        </p:attrNameLst>
                                      </p:cBhvr>
                                      <p:tavLst>
                                        <p:tav tm="0">
                                          <p:val>
                                            <p:fltVal val="0"/>
                                          </p:val>
                                        </p:tav>
                                        <p:tav tm="100000">
                                          <p:val>
                                            <p:strVal val="#ppt_w"/>
                                          </p:val>
                                        </p:tav>
                                      </p:tavLst>
                                    </p:anim>
                                    <p:anim calcmode="lin" valueType="num">
                                      <p:cBhvr>
                                        <p:cTn id="75" dur="300" fill="hold"/>
                                        <p:tgtEl>
                                          <p:spTgt spid="8202"/>
                                        </p:tgtEl>
                                        <p:attrNameLst>
                                          <p:attrName>ppt_h</p:attrName>
                                        </p:attrNameLst>
                                      </p:cBhvr>
                                      <p:tavLst>
                                        <p:tav tm="0">
                                          <p:val>
                                            <p:fltVal val="0"/>
                                          </p:val>
                                        </p:tav>
                                        <p:tav tm="100000">
                                          <p:val>
                                            <p:strVal val="#ppt_h"/>
                                          </p:val>
                                        </p:tav>
                                      </p:tavLst>
                                    </p:anim>
                                    <p:animEffect transition="in" filter="fade">
                                      <p:cBhvr>
                                        <p:cTn id="76" dur="300"/>
                                        <p:tgtEl>
                                          <p:spTgt spid="8202"/>
                                        </p:tgtEl>
                                      </p:cBhvr>
                                    </p:animEffect>
                                  </p:childTnLst>
                                </p:cTn>
                              </p:par>
                              <p:par>
                                <p:cTn id="77" presetID="6" presetClass="emph" presetSubtype="0" autoRev="1" fill="hold" grpId="1" nodeType="withEffect">
                                  <p:stCondLst>
                                    <p:cond delay="1800"/>
                                  </p:stCondLst>
                                  <p:childTnLst>
                                    <p:animScale>
                                      <p:cBhvr>
                                        <p:cTn id="78" dur="150" fill="hold"/>
                                        <p:tgtEl>
                                          <p:spTgt spid="8202"/>
                                        </p:tgtEl>
                                      </p:cBhvr>
                                      <p:by x="110000" y="110000"/>
                                    </p:animScale>
                                  </p:childTnLst>
                                </p:cTn>
                              </p:par>
                              <p:par>
                                <p:cTn id="79" presetID="53" presetClass="entr" presetSubtype="16" fill="hold" grpId="0" nodeType="withEffect">
                                  <p:stCondLst>
                                    <p:cond delay="1600"/>
                                  </p:stCondLst>
                                  <p:childTnLst>
                                    <p:set>
                                      <p:cBhvr>
                                        <p:cTn id="80" dur="1" fill="hold">
                                          <p:stCondLst>
                                            <p:cond delay="0"/>
                                          </p:stCondLst>
                                        </p:cTn>
                                        <p:tgtEl>
                                          <p:spTgt spid="8207"/>
                                        </p:tgtEl>
                                        <p:attrNameLst>
                                          <p:attrName>style.visibility</p:attrName>
                                        </p:attrNameLst>
                                      </p:cBhvr>
                                      <p:to>
                                        <p:strVal val="visible"/>
                                      </p:to>
                                    </p:set>
                                    <p:anim calcmode="lin" valueType="num">
                                      <p:cBhvr>
                                        <p:cTn id="81" dur="300" fill="hold"/>
                                        <p:tgtEl>
                                          <p:spTgt spid="8207"/>
                                        </p:tgtEl>
                                        <p:attrNameLst>
                                          <p:attrName>ppt_w</p:attrName>
                                        </p:attrNameLst>
                                      </p:cBhvr>
                                      <p:tavLst>
                                        <p:tav tm="0">
                                          <p:val>
                                            <p:fltVal val="0"/>
                                          </p:val>
                                        </p:tav>
                                        <p:tav tm="100000">
                                          <p:val>
                                            <p:strVal val="#ppt_w"/>
                                          </p:val>
                                        </p:tav>
                                      </p:tavLst>
                                    </p:anim>
                                    <p:anim calcmode="lin" valueType="num">
                                      <p:cBhvr>
                                        <p:cTn id="82" dur="300" fill="hold"/>
                                        <p:tgtEl>
                                          <p:spTgt spid="8207"/>
                                        </p:tgtEl>
                                        <p:attrNameLst>
                                          <p:attrName>ppt_h</p:attrName>
                                        </p:attrNameLst>
                                      </p:cBhvr>
                                      <p:tavLst>
                                        <p:tav tm="0">
                                          <p:val>
                                            <p:fltVal val="0"/>
                                          </p:val>
                                        </p:tav>
                                        <p:tav tm="100000">
                                          <p:val>
                                            <p:strVal val="#ppt_h"/>
                                          </p:val>
                                        </p:tav>
                                      </p:tavLst>
                                    </p:anim>
                                    <p:animEffect transition="in" filter="fade">
                                      <p:cBhvr>
                                        <p:cTn id="83" dur="300"/>
                                        <p:tgtEl>
                                          <p:spTgt spid="8207"/>
                                        </p:tgtEl>
                                      </p:cBhvr>
                                    </p:animEffect>
                                  </p:childTnLst>
                                </p:cTn>
                              </p:par>
                              <p:par>
                                <p:cTn id="84" presetID="6" presetClass="emph" presetSubtype="0" autoRev="1" fill="hold" grpId="1" nodeType="withEffect">
                                  <p:stCondLst>
                                    <p:cond delay="1900"/>
                                  </p:stCondLst>
                                  <p:childTnLst>
                                    <p:animScale>
                                      <p:cBhvr>
                                        <p:cTn id="85" dur="150" fill="hold"/>
                                        <p:tgtEl>
                                          <p:spTgt spid="8207"/>
                                        </p:tgtEl>
                                      </p:cBhvr>
                                      <p:by x="110000" y="110000"/>
                                    </p:animScale>
                                  </p:childTnLst>
                                </p:cTn>
                              </p:par>
                              <p:par>
                                <p:cTn id="86" presetID="22" presetClass="entr" presetSubtype="8" fill="hold" grpId="0" nodeType="withEffect">
                                  <p:stCondLst>
                                    <p:cond delay="1900"/>
                                  </p:stCondLst>
                                  <p:childTnLst>
                                    <p:set>
                                      <p:cBhvr>
                                        <p:cTn id="87" dur="1" fill="hold">
                                          <p:stCondLst>
                                            <p:cond delay="0"/>
                                          </p:stCondLst>
                                        </p:cTn>
                                        <p:tgtEl>
                                          <p:spTgt spid="8199"/>
                                        </p:tgtEl>
                                        <p:attrNameLst>
                                          <p:attrName>style.visibility</p:attrName>
                                        </p:attrNameLst>
                                      </p:cBhvr>
                                      <p:to>
                                        <p:strVal val="visible"/>
                                      </p:to>
                                    </p:set>
                                    <p:animEffect transition="in" filter="wipe(left)">
                                      <p:cBhvr>
                                        <p:cTn id="88" dur="500"/>
                                        <p:tgtEl>
                                          <p:spTgt spid="8199"/>
                                        </p:tgtEl>
                                      </p:cBhvr>
                                    </p:animEffect>
                                  </p:childTnLst>
                                </p:cTn>
                              </p:par>
                              <p:par>
                                <p:cTn id="89" presetID="2" presetClass="entr" presetSubtype="2" fill="hold" grpId="0" nodeType="withEffect">
                                  <p:stCondLst>
                                    <p:cond delay="2000"/>
                                  </p:stCondLst>
                                  <p:childTnLst>
                                    <p:set>
                                      <p:cBhvr>
                                        <p:cTn id="90" dur="1" fill="hold">
                                          <p:stCondLst>
                                            <p:cond delay="0"/>
                                          </p:stCondLst>
                                        </p:cTn>
                                        <p:tgtEl>
                                          <p:spTgt spid="8196"/>
                                        </p:tgtEl>
                                        <p:attrNameLst>
                                          <p:attrName>style.visibility</p:attrName>
                                        </p:attrNameLst>
                                      </p:cBhvr>
                                      <p:to>
                                        <p:strVal val="visible"/>
                                      </p:to>
                                    </p:set>
                                    <p:anim calcmode="lin" valueType="num">
                                      <p:cBhvr additive="base">
                                        <p:cTn id="91" dur="750" fill="hold"/>
                                        <p:tgtEl>
                                          <p:spTgt spid="8196"/>
                                        </p:tgtEl>
                                        <p:attrNameLst>
                                          <p:attrName>ppt_x</p:attrName>
                                        </p:attrNameLst>
                                      </p:cBhvr>
                                      <p:tavLst>
                                        <p:tav tm="0">
                                          <p:val>
                                            <p:strVal val="1+#ppt_w/2"/>
                                          </p:val>
                                        </p:tav>
                                        <p:tav tm="100000">
                                          <p:val>
                                            <p:strVal val="#ppt_x"/>
                                          </p:val>
                                        </p:tav>
                                      </p:tavLst>
                                    </p:anim>
                                    <p:anim calcmode="lin" valueType="num">
                                      <p:cBhvr additive="base">
                                        <p:cTn id="92" dur="750" fill="hold"/>
                                        <p:tgtEl>
                                          <p:spTgt spid="819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p:bldP spid="8195" grpId="0"/>
      <p:bldP spid="8196" grpId="0"/>
      <p:bldP spid="8197" grpId="0" animBg="1"/>
      <p:bldP spid="8198" grpId="0" animBg="1"/>
      <p:bldP spid="8199" grpId="0" animBg="1"/>
      <p:bldP spid="8200" grpId="0" animBg="1"/>
      <p:bldP spid="8201" grpId="0" animBg="1"/>
      <p:bldP spid="8201" grpId="1" animBg="1"/>
      <p:bldP spid="8202" grpId="0" animBg="1"/>
      <p:bldP spid="8202" grpId="1" animBg="1"/>
      <p:bldP spid="8203" grpId="0" animBg="1"/>
      <p:bldP spid="8203" grpId="1" animBg="1"/>
      <p:bldP spid="8204" grpId="0" animBg="1"/>
      <p:bldP spid="8204" grpId="1" animBg="1"/>
      <p:bldP spid="8205" grpId="0" animBg="1"/>
      <p:bldP spid="8205" grpId="1" animBg="1"/>
      <p:bldP spid="8206" grpId="0" animBg="1"/>
      <p:bldP spid="8206" grpId="1" animBg="1"/>
      <p:bldP spid="8207" grpId="0" animBg="1"/>
      <p:bldP spid="8207" grpId="1" animBg="1"/>
      <p:bldP spid="8208" grpId="0" animBg="1"/>
      <p:bldP spid="8208" grpId="1" animBg="1"/>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63" name="Group 62"/>
          <p:cNvGrpSpPr/>
          <p:nvPr/>
        </p:nvGrpSpPr>
        <p:grpSpPr>
          <a:xfrm>
            <a:off x="1132028" y="1575323"/>
            <a:ext cx="6730093" cy="3746307"/>
            <a:chOff x="2660660" y="1848907"/>
            <a:chExt cx="6730463" cy="3746512"/>
          </a:xfrm>
        </p:grpSpPr>
        <p:grpSp>
          <p:nvGrpSpPr>
            <p:cNvPr id="6" name="组合 41"/>
            <p:cNvGrpSpPr/>
            <p:nvPr/>
          </p:nvGrpSpPr>
          <p:grpSpPr>
            <a:xfrm>
              <a:off x="2660660" y="1848907"/>
              <a:ext cx="6730463" cy="3746512"/>
              <a:chOff x="755576" y="1233546"/>
              <a:chExt cx="7249079" cy="4035199"/>
            </a:xfrm>
          </p:grpSpPr>
          <p:grpSp>
            <p:nvGrpSpPr>
              <p:cNvPr id="7" name="组合 42"/>
              <p:cNvGrpSpPr/>
              <p:nvPr/>
            </p:nvGrpSpPr>
            <p:grpSpPr>
              <a:xfrm rot="5400000" flipV="1">
                <a:off x="5528690" y="2047331"/>
                <a:ext cx="2967922" cy="1340352"/>
                <a:chOff x="1173140" y="2533624"/>
                <a:chExt cx="4464496" cy="2016224"/>
              </a:xfrm>
            </p:grpSpPr>
            <p:sp>
              <p:nvSpPr>
                <p:cNvPr id="25" name="圆角矩形 60"/>
                <p:cNvSpPr/>
                <p:nvPr/>
              </p:nvSpPr>
              <p:spPr>
                <a:xfrm rot="19219800">
                  <a:off x="1173140" y="2533624"/>
                  <a:ext cx="4464496" cy="2016224"/>
                </a:xfrm>
                <a:prstGeom prst="roundRect">
                  <a:avLst>
                    <a:gd name="adj" fmla="val 50000"/>
                  </a:avLst>
                </a:prstGeom>
                <a:gradFill flip="none" rotWithShape="1">
                  <a:gsLst>
                    <a:gs pos="0">
                      <a:schemeClr val="bg1">
                        <a:shade val="67500"/>
                        <a:satMod val="115000"/>
                      </a:schemeClr>
                    </a:gs>
                    <a:gs pos="100000">
                      <a:schemeClr val="bg1">
                        <a:shade val="100000"/>
                        <a:satMod val="115000"/>
                      </a:schemeClr>
                    </a:gs>
                  </a:gsLst>
                  <a:lin ang="18900000" scaled="1"/>
                </a:gradFill>
                <a:ln w="25400" cap="flat" cmpd="sng" algn="ctr">
                  <a:noFill/>
                  <a:prstDash val="solid"/>
                </a:ln>
                <a:effectLst>
                  <a:outerShdw blurRad="381000" dist="63500" dir="2700000" algn="tl" rotWithShape="0">
                    <a:prstClr val="black">
                      <a:alpha val="40000"/>
                    </a:prstClr>
                  </a:outerShdw>
                </a:effectLst>
              </p:spPr>
              <p:txBody>
                <a:bodyPr rot="0" spcFirstLastPara="0" vertOverflow="overflow" horzOverflow="overflow" vert="horz" wrap="square" lIns="91435" tIns="45717" rIns="91435" bIns="45717" numCol="1" spcCol="0" rtlCol="0" fromWordArt="0" anchor="ctr" anchorCtr="0" forceAA="0" compatLnSpc="1">
                  <a:noAutofit/>
                </a:bodyPr>
                <a:lstStyle/>
                <a:p>
                  <a:pPr algn="ctr" defTabSz="913765">
                    <a:lnSpc>
                      <a:spcPct val="130000"/>
                    </a:lnSpc>
                    <a:defRPr/>
                  </a:pPr>
                  <a:endParaRPr lang="en-US" kern="0">
                    <a:solidFill>
                      <a:schemeClr val="tx1">
                        <a:lumMod val="75000"/>
                        <a:lumOff val="25000"/>
                      </a:schemeClr>
                    </a:solidFill>
                    <a:cs typeface="+mn-ea"/>
                    <a:sym typeface="+mn-lt"/>
                  </a:endParaRPr>
                </a:p>
              </p:txBody>
            </p:sp>
            <p:sp>
              <p:nvSpPr>
                <p:cNvPr id="26" name="圆角矩形 61"/>
                <p:cNvSpPr/>
                <p:nvPr/>
              </p:nvSpPr>
              <p:spPr>
                <a:xfrm rot="19219800">
                  <a:off x="1366007" y="2686948"/>
                  <a:ext cx="4084153" cy="1703845"/>
                </a:xfrm>
                <a:prstGeom prst="roundRect">
                  <a:avLst>
                    <a:gd name="adj" fmla="val 50000"/>
                  </a:avLst>
                </a:prstGeom>
                <a:gradFill flip="none" rotWithShape="1">
                  <a:gsLst>
                    <a:gs pos="0">
                      <a:sysClr val="window" lastClr="FFFFFF"/>
                    </a:gs>
                    <a:gs pos="100000">
                      <a:srgbClr val="E4E4E4">
                        <a:shade val="100000"/>
                        <a:satMod val="115000"/>
                      </a:srgbClr>
                    </a:gs>
                  </a:gsLst>
                  <a:path path="circle">
                    <a:fillToRect l="50000" t="50000" r="50000" b="50000"/>
                  </a:path>
                </a:gradFill>
                <a:ln w="25400" cap="flat" cmpd="sng" algn="ctr">
                  <a:noFill/>
                  <a:prstDash val="solid"/>
                </a:ln>
                <a:effectLst/>
              </p:spPr>
              <p:txBody>
                <a:bodyPr rot="0" spcFirstLastPara="0" vertOverflow="overflow" horzOverflow="overflow" vert="horz" wrap="square" lIns="91435" tIns="45717" rIns="91435" bIns="45717" numCol="1" spcCol="0" rtlCol="0" fromWordArt="0" anchor="ctr" anchorCtr="0" forceAA="0" compatLnSpc="1">
                  <a:noAutofit/>
                </a:bodyPr>
                <a:lstStyle/>
                <a:p>
                  <a:pPr algn="ctr" defTabSz="913765">
                    <a:lnSpc>
                      <a:spcPct val="130000"/>
                    </a:lnSpc>
                    <a:defRPr/>
                  </a:pPr>
                  <a:endParaRPr lang="en-US" kern="0">
                    <a:solidFill>
                      <a:schemeClr val="tx1">
                        <a:lumMod val="75000"/>
                        <a:lumOff val="25000"/>
                      </a:schemeClr>
                    </a:solidFill>
                    <a:cs typeface="+mn-ea"/>
                    <a:sym typeface="+mn-lt"/>
                  </a:endParaRPr>
                </a:p>
              </p:txBody>
            </p:sp>
          </p:grpSp>
          <p:grpSp>
            <p:nvGrpSpPr>
              <p:cNvPr id="8" name="组合 43"/>
              <p:cNvGrpSpPr/>
              <p:nvPr/>
            </p:nvGrpSpPr>
            <p:grpSpPr>
              <a:xfrm rot="4093703">
                <a:off x="3223943" y="2323339"/>
                <a:ext cx="3719089" cy="1679589"/>
                <a:chOff x="1173140" y="2533624"/>
                <a:chExt cx="4464496" cy="2016224"/>
              </a:xfrm>
            </p:grpSpPr>
            <p:sp>
              <p:nvSpPr>
                <p:cNvPr id="23" name="圆角矩形 58"/>
                <p:cNvSpPr/>
                <p:nvPr/>
              </p:nvSpPr>
              <p:spPr>
                <a:xfrm rot="19219800">
                  <a:off x="1173140" y="2533624"/>
                  <a:ext cx="4464496" cy="2016224"/>
                </a:xfrm>
                <a:prstGeom prst="roundRect">
                  <a:avLst>
                    <a:gd name="adj" fmla="val 50000"/>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2700000" scaled="1"/>
                </a:gradFill>
                <a:ln w="25400" cap="flat" cmpd="sng" algn="ctr">
                  <a:noFill/>
                  <a:prstDash val="solid"/>
                </a:ln>
                <a:effectLst>
                  <a:outerShdw blurRad="381000" dist="63500" dir="2700000" algn="tl" rotWithShape="0">
                    <a:prstClr val="black">
                      <a:alpha val="40000"/>
                    </a:prstClr>
                  </a:outerShdw>
                </a:effectLst>
              </p:spPr>
              <p:txBody>
                <a:bodyPr rot="0" spcFirstLastPara="0" vertOverflow="overflow" horzOverflow="overflow" vert="horz" wrap="square" lIns="91435" tIns="45717" rIns="91435" bIns="45717" numCol="1" spcCol="0" rtlCol="0" fromWordArt="0" anchor="ctr" anchorCtr="0" forceAA="0" compatLnSpc="1">
                  <a:noAutofit/>
                </a:bodyPr>
                <a:lstStyle/>
                <a:p>
                  <a:pPr algn="ctr" defTabSz="913765">
                    <a:lnSpc>
                      <a:spcPct val="130000"/>
                    </a:lnSpc>
                    <a:defRPr/>
                  </a:pPr>
                  <a:endParaRPr lang="en-US" kern="0">
                    <a:solidFill>
                      <a:schemeClr val="tx1">
                        <a:lumMod val="75000"/>
                        <a:lumOff val="25000"/>
                      </a:schemeClr>
                    </a:solidFill>
                    <a:cs typeface="+mn-ea"/>
                    <a:sym typeface="+mn-lt"/>
                  </a:endParaRPr>
                </a:p>
              </p:txBody>
            </p:sp>
            <p:sp>
              <p:nvSpPr>
                <p:cNvPr id="24" name="圆角矩形 59"/>
                <p:cNvSpPr/>
                <p:nvPr/>
              </p:nvSpPr>
              <p:spPr>
                <a:xfrm rot="19219800">
                  <a:off x="1366007" y="2686948"/>
                  <a:ext cx="4084153" cy="1703845"/>
                </a:xfrm>
                <a:prstGeom prst="roundRect">
                  <a:avLst>
                    <a:gd name="adj" fmla="val 50000"/>
                  </a:avLst>
                </a:prstGeom>
                <a:gradFill flip="none" rotWithShape="1">
                  <a:gsLst>
                    <a:gs pos="0">
                      <a:schemeClr val="bg1">
                        <a:shade val="67500"/>
                        <a:satMod val="115000"/>
                      </a:schemeClr>
                    </a:gs>
                    <a:gs pos="100000">
                      <a:schemeClr val="bg1">
                        <a:shade val="100000"/>
                        <a:satMod val="115000"/>
                      </a:schemeClr>
                    </a:gs>
                  </a:gsLst>
                  <a:lin ang="13500000" scaled="1"/>
                </a:gradFill>
                <a:ln w="25400" cap="flat" cmpd="sng" algn="ctr">
                  <a:noFill/>
                  <a:prstDash val="solid"/>
                </a:ln>
                <a:effectLst/>
              </p:spPr>
              <p:txBody>
                <a:bodyPr rot="0" spcFirstLastPara="0" vertOverflow="overflow" horzOverflow="overflow" vert="horz" wrap="square" lIns="91435" tIns="45717" rIns="91435" bIns="45717" numCol="1" spcCol="0" rtlCol="0" fromWordArt="0" anchor="ctr" anchorCtr="0" forceAA="0" compatLnSpc="1">
                  <a:noAutofit/>
                </a:bodyPr>
                <a:lstStyle/>
                <a:p>
                  <a:pPr algn="ctr" defTabSz="913765">
                    <a:lnSpc>
                      <a:spcPct val="130000"/>
                    </a:lnSpc>
                    <a:defRPr/>
                  </a:pPr>
                  <a:endParaRPr lang="en-US" kern="0">
                    <a:solidFill>
                      <a:schemeClr val="tx1">
                        <a:lumMod val="75000"/>
                        <a:lumOff val="25000"/>
                      </a:schemeClr>
                    </a:solidFill>
                    <a:cs typeface="+mn-ea"/>
                    <a:sym typeface="+mn-lt"/>
                  </a:endParaRPr>
                </a:p>
              </p:txBody>
            </p:sp>
          </p:grpSp>
          <p:grpSp>
            <p:nvGrpSpPr>
              <p:cNvPr id="9" name="组合 44"/>
              <p:cNvGrpSpPr/>
              <p:nvPr/>
            </p:nvGrpSpPr>
            <p:grpSpPr>
              <a:xfrm>
                <a:off x="755576" y="2426402"/>
                <a:ext cx="4464496" cy="2016224"/>
                <a:chOff x="1173140" y="2533624"/>
                <a:chExt cx="4464496" cy="2016224"/>
              </a:xfrm>
            </p:grpSpPr>
            <p:sp>
              <p:nvSpPr>
                <p:cNvPr id="21" name="圆角矩形 56"/>
                <p:cNvSpPr/>
                <p:nvPr/>
              </p:nvSpPr>
              <p:spPr>
                <a:xfrm rot="19219800">
                  <a:off x="1173140" y="2533624"/>
                  <a:ext cx="4464496" cy="2016224"/>
                </a:xfrm>
                <a:prstGeom prst="roundRect">
                  <a:avLst>
                    <a:gd name="adj" fmla="val 50000"/>
                  </a:avLst>
                </a:prstGeom>
                <a:gradFill flip="none" rotWithShape="1">
                  <a:gsLst>
                    <a:gs pos="0">
                      <a:schemeClr val="bg1">
                        <a:shade val="67500"/>
                        <a:satMod val="115000"/>
                      </a:schemeClr>
                    </a:gs>
                    <a:gs pos="100000">
                      <a:schemeClr val="bg1">
                        <a:shade val="100000"/>
                        <a:satMod val="115000"/>
                      </a:schemeClr>
                    </a:gs>
                  </a:gsLst>
                  <a:lin ang="13500000" scaled="1"/>
                </a:gradFill>
                <a:ln w="25400" cap="flat" cmpd="sng" algn="ctr">
                  <a:noFill/>
                  <a:prstDash val="solid"/>
                </a:ln>
                <a:effectLst>
                  <a:outerShdw blurRad="381000" dist="63500" dir="2700000" algn="tl" rotWithShape="0">
                    <a:prstClr val="black">
                      <a:alpha val="40000"/>
                    </a:prstClr>
                  </a:outerShdw>
                </a:effectLst>
              </p:spPr>
              <p:txBody>
                <a:bodyPr rot="0" spcFirstLastPara="0" vertOverflow="overflow" horzOverflow="overflow" vert="horz" wrap="square" lIns="91435" tIns="45717" rIns="91435" bIns="45717" numCol="1" spcCol="0" rtlCol="0" fromWordArt="0" anchor="ctr" anchorCtr="0" forceAA="0" compatLnSpc="1">
                  <a:noAutofit/>
                </a:bodyPr>
                <a:lstStyle/>
                <a:p>
                  <a:pPr algn="ctr" defTabSz="913765">
                    <a:lnSpc>
                      <a:spcPct val="130000"/>
                    </a:lnSpc>
                    <a:defRPr/>
                  </a:pPr>
                  <a:endParaRPr lang="en-US" kern="0">
                    <a:solidFill>
                      <a:schemeClr val="tx1">
                        <a:lumMod val="75000"/>
                        <a:lumOff val="25000"/>
                      </a:schemeClr>
                    </a:solidFill>
                    <a:cs typeface="+mn-ea"/>
                    <a:sym typeface="+mn-lt"/>
                  </a:endParaRPr>
                </a:p>
              </p:txBody>
            </p:sp>
            <p:sp>
              <p:nvSpPr>
                <p:cNvPr id="22" name="圆角矩形 57"/>
                <p:cNvSpPr/>
                <p:nvPr/>
              </p:nvSpPr>
              <p:spPr>
                <a:xfrm rot="19219800">
                  <a:off x="1366007" y="2686947"/>
                  <a:ext cx="4084155" cy="1703845"/>
                </a:xfrm>
                <a:prstGeom prst="roundRect">
                  <a:avLst>
                    <a:gd name="adj" fmla="val 50000"/>
                  </a:avLst>
                </a:prstGeom>
                <a:gradFill flip="none" rotWithShape="1">
                  <a:gsLst>
                    <a:gs pos="0">
                      <a:schemeClr val="bg1">
                        <a:shade val="67500"/>
                        <a:satMod val="115000"/>
                      </a:schemeClr>
                    </a:gs>
                    <a:gs pos="100000">
                      <a:schemeClr val="bg1">
                        <a:shade val="100000"/>
                        <a:satMod val="115000"/>
                      </a:schemeClr>
                    </a:gs>
                  </a:gsLst>
                  <a:lin ang="2700000" scaled="1"/>
                </a:gradFill>
                <a:ln w="25400" cap="flat" cmpd="sng" algn="ctr">
                  <a:noFill/>
                  <a:prstDash val="solid"/>
                </a:ln>
                <a:effectLst/>
              </p:spPr>
              <p:txBody>
                <a:bodyPr rot="0" spcFirstLastPara="0" vertOverflow="overflow" horzOverflow="overflow" vert="horz" wrap="square" lIns="91435" tIns="45717" rIns="91435" bIns="45717" numCol="1" spcCol="0" rtlCol="0" fromWordArt="0" anchor="ctr" anchorCtr="0" forceAA="0" compatLnSpc="1">
                  <a:noAutofit/>
                </a:bodyPr>
                <a:lstStyle/>
                <a:p>
                  <a:pPr algn="ctr" defTabSz="913765">
                    <a:lnSpc>
                      <a:spcPct val="130000"/>
                    </a:lnSpc>
                    <a:defRPr/>
                  </a:pPr>
                  <a:endParaRPr lang="en-US" kern="0">
                    <a:solidFill>
                      <a:schemeClr val="tx1">
                        <a:lumMod val="75000"/>
                        <a:lumOff val="25000"/>
                      </a:schemeClr>
                    </a:solidFill>
                    <a:cs typeface="+mn-ea"/>
                    <a:sym typeface="+mn-lt"/>
                  </a:endParaRPr>
                </a:p>
              </p:txBody>
            </p:sp>
          </p:grpSp>
          <p:sp>
            <p:nvSpPr>
              <p:cNvPr id="10" name="椭圆 45"/>
              <p:cNvSpPr/>
              <p:nvPr/>
            </p:nvSpPr>
            <p:spPr>
              <a:xfrm>
                <a:off x="1016720" y="3153052"/>
                <a:ext cx="2115693" cy="2115693"/>
              </a:xfrm>
              <a:prstGeom prst="ellipse">
                <a:avLst/>
              </a:prstGeom>
              <a:solidFill>
                <a:schemeClr val="bg1"/>
              </a:solidFill>
              <a:ln w="28575" cap="flat" cmpd="sng" algn="ctr">
                <a:noFill/>
                <a:prstDash val="solid"/>
              </a:ln>
              <a:effectLst>
                <a:outerShdw blurRad="190500" dist="63500" dir="2700000" algn="tl" rotWithShape="0">
                  <a:prstClr val="black">
                    <a:alpha val="40000"/>
                  </a:prstClr>
                </a:outerShdw>
              </a:effectLst>
            </p:spPr>
            <p:txBody>
              <a:bodyPr rot="0" spcFirstLastPara="0" vertOverflow="overflow" horzOverflow="overflow" vert="horz" wrap="square" lIns="91435" tIns="45717" rIns="91435" bIns="45717" numCol="1" spcCol="0" rtlCol="0" fromWordArt="0" anchor="ctr" anchorCtr="0" forceAA="0" compatLnSpc="1">
                <a:noAutofit/>
              </a:bodyPr>
              <a:lstStyle/>
              <a:p>
                <a:pPr algn="ctr" defTabSz="913765">
                  <a:lnSpc>
                    <a:spcPct val="130000"/>
                  </a:lnSpc>
                  <a:defRPr/>
                </a:pPr>
                <a:endParaRPr lang="en-US" kern="0">
                  <a:solidFill>
                    <a:schemeClr val="tx1">
                      <a:lumMod val="75000"/>
                      <a:lumOff val="25000"/>
                    </a:schemeClr>
                  </a:solidFill>
                  <a:cs typeface="+mn-ea"/>
                  <a:sym typeface="+mn-lt"/>
                </a:endParaRPr>
              </a:p>
            </p:txBody>
          </p:sp>
          <p:sp>
            <p:nvSpPr>
              <p:cNvPr id="11" name="椭圆 46"/>
              <p:cNvSpPr/>
              <p:nvPr/>
            </p:nvSpPr>
            <p:spPr>
              <a:xfrm>
                <a:off x="1204277" y="3340609"/>
                <a:ext cx="1740578" cy="1740578"/>
              </a:xfrm>
              <a:prstGeom prst="ellipse">
                <a:avLst/>
              </a:prstGeom>
              <a:solidFill>
                <a:schemeClr val="accent1"/>
              </a:solidFill>
              <a:ln w="25400" cap="flat" cmpd="sng" algn="ctr">
                <a:noFill/>
                <a:prstDash val="solid"/>
              </a:ln>
              <a:effectLst/>
            </p:spPr>
            <p:txBody>
              <a:bodyPr rot="0" spcFirstLastPara="0" vertOverflow="overflow" horzOverflow="overflow" vert="horz" wrap="square" lIns="91435" tIns="45717" rIns="91435" bIns="45717" numCol="1" spcCol="0" rtlCol="0" fromWordArt="0" anchor="ctr" anchorCtr="0" forceAA="0" compatLnSpc="1">
                <a:noAutofit/>
              </a:bodyPr>
              <a:lstStyle/>
              <a:p>
                <a:pPr algn="ctr" defTabSz="913765">
                  <a:lnSpc>
                    <a:spcPct val="130000"/>
                  </a:lnSpc>
                  <a:defRPr/>
                </a:pPr>
                <a:endParaRPr lang="en-US" kern="0">
                  <a:solidFill>
                    <a:schemeClr val="tx1">
                      <a:lumMod val="75000"/>
                      <a:lumOff val="25000"/>
                    </a:schemeClr>
                  </a:solidFill>
                  <a:cs typeface="+mn-ea"/>
                  <a:sym typeface="+mn-lt"/>
                </a:endParaRPr>
              </a:p>
            </p:txBody>
          </p:sp>
          <p:grpSp>
            <p:nvGrpSpPr>
              <p:cNvPr id="12" name="组合 47"/>
              <p:cNvGrpSpPr/>
              <p:nvPr/>
            </p:nvGrpSpPr>
            <p:grpSpPr>
              <a:xfrm>
                <a:off x="3163945" y="1910968"/>
                <a:ext cx="1483701" cy="1483701"/>
                <a:chOff x="3839034" y="1441243"/>
                <a:chExt cx="2115693" cy="2115693"/>
              </a:xfrm>
            </p:grpSpPr>
            <p:sp>
              <p:nvSpPr>
                <p:cNvPr id="19" name="椭圆 54"/>
                <p:cNvSpPr/>
                <p:nvPr/>
              </p:nvSpPr>
              <p:spPr>
                <a:xfrm>
                  <a:off x="3839034" y="1441243"/>
                  <a:ext cx="2115693" cy="2115693"/>
                </a:xfrm>
                <a:prstGeom prst="ellipse">
                  <a:avLst/>
                </a:prstGeom>
                <a:solidFill>
                  <a:schemeClr val="bg1"/>
                </a:solidFill>
                <a:ln w="28575" cap="flat" cmpd="sng" algn="ctr">
                  <a:noFill/>
                  <a:prstDash val="solid"/>
                </a:ln>
                <a:effectLst>
                  <a:outerShdw blurRad="190500" dist="63500" dir="2700000" algn="tl" rotWithShape="0">
                    <a:prstClr val="black">
                      <a:alpha val="40000"/>
                    </a:prstClr>
                  </a:outerShdw>
                </a:effectLst>
              </p:spPr>
              <p:txBody>
                <a:bodyPr rot="0" spcFirstLastPara="0" vertOverflow="overflow" horzOverflow="overflow" vert="horz" wrap="square" lIns="91435" tIns="45717" rIns="91435" bIns="45717" numCol="1" spcCol="0" rtlCol="0" fromWordArt="0" anchor="ctr" anchorCtr="0" forceAA="0" compatLnSpc="1">
                  <a:noAutofit/>
                </a:bodyPr>
                <a:lstStyle/>
                <a:p>
                  <a:pPr algn="ctr" defTabSz="913765">
                    <a:lnSpc>
                      <a:spcPct val="130000"/>
                    </a:lnSpc>
                    <a:defRPr/>
                  </a:pPr>
                  <a:endParaRPr lang="en-US" kern="0">
                    <a:solidFill>
                      <a:schemeClr val="tx1">
                        <a:lumMod val="75000"/>
                        <a:lumOff val="25000"/>
                      </a:schemeClr>
                    </a:solidFill>
                    <a:cs typeface="+mn-ea"/>
                    <a:sym typeface="+mn-lt"/>
                  </a:endParaRPr>
                </a:p>
              </p:txBody>
            </p:sp>
            <p:sp>
              <p:nvSpPr>
                <p:cNvPr id="20" name="椭圆 55"/>
                <p:cNvSpPr/>
                <p:nvPr/>
              </p:nvSpPr>
              <p:spPr>
                <a:xfrm>
                  <a:off x="4026591" y="1628800"/>
                  <a:ext cx="1740578" cy="1740578"/>
                </a:xfrm>
                <a:prstGeom prst="ellipse">
                  <a:avLst/>
                </a:prstGeom>
                <a:solidFill>
                  <a:schemeClr val="accent2"/>
                </a:solidFill>
                <a:ln w="25400" cap="flat" cmpd="sng" algn="ctr">
                  <a:noFill/>
                  <a:prstDash val="solid"/>
                </a:ln>
                <a:effectLst/>
              </p:spPr>
              <p:txBody>
                <a:bodyPr rot="0" spcFirstLastPara="0" vertOverflow="overflow" horzOverflow="overflow" vert="horz" wrap="square" lIns="91435" tIns="45717" rIns="91435" bIns="45717" numCol="1" spcCol="0" rtlCol="0" fromWordArt="0" anchor="ctr" anchorCtr="0" forceAA="0" compatLnSpc="1">
                  <a:noAutofit/>
                </a:bodyPr>
                <a:lstStyle/>
                <a:p>
                  <a:pPr algn="ctr" defTabSz="913765">
                    <a:lnSpc>
                      <a:spcPct val="130000"/>
                    </a:lnSpc>
                    <a:defRPr/>
                  </a:pPr>
                  <a:endParaRPr lang="en-US" kern="0">
                    <a:solidFill>
                      <a:schemeClr val="tx1">
                        <a:lumMod val="75000"/>
                        <a:lumOff val="25000"/>
                      </a:schemeClr>
                    </a:solidFill>
                    <a:cs typeface="+mn-ea"/>
                    <a:sym typeface="+mn-lt"/>
                  </a:endParaRPr>
                </a:p>
              </p:txBody>
            </p:sp>
          </p:grpSp>
          <p:grpSp>
            <p:nvGrpSpPr>
              <p:cNvPr id="13" name="组合 48"/>
              <p:cNvGrpSpPr/>
              <p:nvPr/>
            </p:nvGrpSpPr>
            <p:grpSpPr>
              <a:xfrm>
                <a:off x="5273134" y="2934744"/>
                <a:ext cx="1271210" cy="1271210"/>
                <a:chOff x="5409382" y="2483890"/>
                <a:chExt cx="2115693" cy="2115693"/>
              </a:xfrm>
            </p:grpSpPr>
            <p:sp>
              <p:nvSpPr>
                <p:cNvPr id="17" name="椭圆 52"/>
                <p:cNvSpPr/>
                <p:nvPr/>
              </p:nvSpPr>
              <p:spPr>
                <a:xfrm>
                  <a:off x="5409382" y="2483890"/>
                  <a:ext cx="2115693" cy="2115693"/>
                </a:xfrm>
                <a:prstGeom prst="ellipse">
                  <a:avLst/>
                </a:prstGeom>
                <a:solidFill>
                  <a:schemeClr val="bg1"/>
                </a:solidFill>
                <a:ln w="28575" cap="flat" cmpd="sng" algn="ctr">
                  <a:noFill/>
                  <a:prstDash val="solid"/>
                </a:ln>
                <a:effectLst>
                  <a:outerShdw blurRad="190500" dist="63500" dir="2700000" algn="tl" rotWithShape="0">
                    <a:prstClr val="black">
                      <a:alpha val="40000"/>
                    </a:prstClr>
                  </a:outerShdw>
                </a:effectLst>
              </p:spPr>
              <p:txBody>
                <a:bodyPr rot="0" spcFirstLastPara="0" vertOverflow="overflow" horzOverflow="overflow" vert="horz" wrap="square" lIns="91435" tIns="45717" rIns="91435" bIns="45717" numCol="1" spcCol="0" rtlCol="0" fromWordArt="0" anchor="ctr" anchorCtr="0" forceAA="0" compatLnSpc="1">
                  <a:noAutofit/>
                </a:bodyPr>
                <a:lstStyle/>
                <a:p>
                  <a:pPr algn="ctr" defTabSz="913765">
                    <a:lnSpc>
                      <a:spcPct val="130000"/>
                    </a:lnSpc>
                    <a:defRPr/>
                  </a:pPr>
                  <a:endParaRPr lang="en-US" kern="0">
                    <a:solidFill>
                      <a:schemeClr val="tx1">
                        <a:lumMod val="75000"/>
                        <a:lumOff val="25000"/>
                      </a:schemeClr>
                    </a:solidFill>
                    <a:cs typeface="+mn-ea"/>
                    <a:sym typeface="+mn-lt"/>
                  </a:endParaRPr>
                </a:p>
              </p:txBody>
            </p:sp>
            <p:sp>
              <p:nvSpPr>
                <p:cNvPr id="18" name="椭圆 53"/>
                <p:cNvSpPr/>
                <p:nvPr/>
              </p:nvSpPr>
              <p:spPr>
                <a:xfrm>
                  <a:off x="5596939" y="2671447"/>
                  <a:ext cx="1740578" cy="1740578"/>
                </a:xfrm>
                <a:prstGeom prst="ellipse">
                  <a:avLst/>
                </a:prstGeom>
                <a:solidFill>
                  <a:schemeClr val="accent3"/>
                </a:solidFill>
                <a:ln w="25400" cap="flat" cmpd="sng" algn="ctr">
                  <a:noFill/>
                  <a:prstDash val="solid"/>
                </a:ln>
                <a:effectLst/>
              </p:spPr>
              <p:txBody>
                <a:bodyPr rot="0" spcFirstLastPara="0" vertOverflow="overflow" horzOverflow="overflow" vert="horz" wrap="square" lIns="91435" tIns="45717" rIns="91435" bIns="45717" numCol="1" spcCol="0" rtlCol="0" fromWordArt="0" anchor="ctr" anchorCtr="0" forceAA="0" compatLnSpc="1">
                  <a:noAutofit/>
                </a:bodyPr>
                <a:lstStyle/>
                <a:p>
                  <a:pPr algn="ctr" defTabSz="913765">
                    <a:lnSpc>
                      <a:spcPct val="130000"/>
                    </a:lnSpc>
                    <a:defRPr/>
                  </a:pPr>
                  <a:endParaRPr lang="en-US" kern="0">
                    <a:solidFill>
                      <a:schemeClr val="tx1">
                        <a:lumMod val="75000"/>
                        <a:lumOff val="25000"/>
                      </a:schemeClr>
                    </a:solidFill>
                    <a:cs typeface="+mn-ea"/>
                    <a:sym typeface="+mn-lt"/>
                  </a:endParaRPr>
                </a:p>
              </p:txBody>
            </p:sp>
          </p:grpSp>
          <p:grpSp>
            <p:nvGrpSpPr>
              <p:cNvPr id="14" name="组合 49"/>
              <p:cNvGrpSpPr/>
              <p:nvPr/>
            </p:nvGrpSpPr>
            <p:grpSpPr>
              <a:xfrm>
                <a:off x="6987348" y="1615383"/>
                <a:ext cx="1017307" cy="1017307"/>
                <a:chOff x="5409382" y="2483890"/>
                <a:chExt cx="2115693" cy="2115693"/>
              </a:xfrm>
            </p:grpSpPr>
            <p:sp>
              <p:nvSpPr>
                <p:cNvPr id="15" name="椭圆 50"/>
                <p:cNvSpPr/>
                <p:nvPr/>
              </p:nvSpPr>
              <p:spPr>
                <a:xfrm>
                  <a:off x="5409382" y="2483890"/>
                  <a:ext cx="2115693" cy="2115693"/>
                </a:xfrm>
                <a:prstGeom prst="ellipse">
                  <a:avLst/>
                </a:prstGeom>
                <a:solidFill>
                  <a:schemeClr val="bg1"/>
                </a:solidFill>
                <a:ln w="28575" cap="flat" cmpd="sng" algn="ctr">
                  <a:noFill/>
                  <a:prstDash val="solid"/>
                </a:ln>
                <a:effectLst>
                  <a:outerShdw blurRad="190500" dist="63500" dir="2700000" algn="tl" rotWithShape="0">
                    <a:prstClr val="black">
                      <a:alpha val="40000"/>
                    </a:prstClr>
                  </a:outerShdw>
                </a:effectLst>
              </p:spPr>
              <p:txBody>
                <a:bodyPr rot="0" spcFirstLastPara="0" vertOverflow="overflow" horzOverflow="overflow" vert="horz" wrap="square" lIns="91435" tIns="45717" rIns="91435" bIns="45717" numCol="1" spcCol="0" rtlCol="0" fromWordArt="0" anchor="ctr" anchorCtr="0" forceAA="0" compatLnSpc="1">
                  <a:noAutofit/>
                </a:bodyPr>
                <a:lstStyle/>
                <a:p>
                  <a:pPr algn="ctr" defTabSz="913765">
                    <a:lnSpc>
                      <a:spcPct val="130000"/>
                    </a:lnSpc>
                    <a:defRPr/>
                  </a:pPr>
                  <a:endParaRPr lang="en-US" kern="0">
                    <a:solidFill>
                      <a:schemeClr val="tx1">
                        <a:lumMod val="75000"/>
                        <a:lumOff val="25000"/>
                      </a:schemeClr>
                    </a:solidFill>
                    <a:cs typeface="+mn-ea"/>
                    <a:sym typeface="+mn-lt"/>
                  </a:endParaRPr>
                </a:p>
              </p:txBody>
            </p:sp>
            <p:sp>
              <p:nvSpPr>
                <p:cNvPr id="16" name="椭圆 51"/>
                <p:cNvSpPr/>
                <p:nvPr/>
              </p:nvSpPr>
              <p:spPr>
                <a:xfrm>
                  <a:off x="5596939" y="2671447"/>
                  <a:ext cx="1740578" cy="1740578"/>
                </a:xfrm>
                <a:prstGeom prst="ellipse">
                  <a:avLst/>
                </a:prstGeom>
                <a:solidFill>
                  <a:schemeClr val="accent4"/>
                </a:solidFill>
                <a:ln w="25400" cap="flat" cmpd="sng" algn="ctr">
                  <a:noFill/>
                  <a:prstDash val="solid"/>
                </a:ln>
                <a:effectLst/>
              </p:spPr>
              <p:txBody>
                <a:bodyPr rot="0" spcFirstLastPara="0" vertOverflow="overflow" horzOverflow="overflow" vert="horz" wrap="square" lIns="91435" tIns="45717" rIns="91435" bIns="45717" numCol="1" spcCol="0" rtlCol="0" fromWordArt="0" anchor="ctr" anchorCtr="0" forceAA="0" compatLnSpc="1">
                  <a:noAutofit/>
                </a:bodyPr>
                <a:lstStyle/>
                <a:p>
                  <a:pPr algn="ctr" defTabSz="913765">
                    <a:lnSpc>
                      <a:spcPct val="130000"/>
                    </a:lnSpc>
                    <a:defRPr/>
                  </a:pPr>
                  <a:endParaRPr lang="en-US" kern="0">
                    <a:solidFill>
                      <a:schemeClr val="tx1">
                        <a:lumMod val="75000"/>
                        <a:lumOff val="25000"/>
                      </a:schemeClr>
                    </a:solidFill>
                    <a:cs typeface="+mn-ea"/>
                    <a:sym typeface="+mn-lt"/>
                  </a:endParaRPr>
                </a:p>
              </p:txBody>
            </p:sp>
          </p:grpSp>
        </p:grpSp>
        <p:grpSp>
          <p:nvGrpSpPr>
            <p:cNvPr id="40" name="Group 39"/>
            <p:cNvGrpSpPr/>
            <p:nvPr/>
          </p:nvGrpSpPr>
          <p:grpSpPr>
            <a:xfrm>
              <a:off x="7210591" y="3785961"/>
              <a:ext cx="464344" cy="465138"/>
              <a:chOff x="9145588" y="4435475"/>
              <a:chExt cx="464344" cy="465138"/>
            </a:xfrm>
            <a:solidFill>
              <a:schemeClr val="bg2"/>
            </a:solidFill>
          </p:grpSpPr>
          <p:sp>
            <p:nvSpPr>
              <p:cNvPr id="41" name="AutoShape 7"/>
              <p:cNvSpPr/>
              <p:nvPr/>
            </p:nvSpPr>
            <p:spPr bwMode="auto">
              <a:xfrm>
                <a:off x="9145588" y="4435475"/>
                <a:ext cx="464344" cy="465138"/>
              </a:xfrm>
              <a:custGeom>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p:spPr>
            <p:txBody>
              <a:bodyPr lIns="19049" tIns="19049" rIns="19049" bIns="19049" anchor="ctr"/>
              <a:lstStyle/>
              <a:p>
                <a:pPr algn="ctr" defTabSz="227965" hangingPunct="0">
                  <a:lnSpc>
                    <a:spcPct val="130000"/>
                  </a:lnSpc>
                </a:pPr>
                <a:endParaRPr lang="en-US" sz="1705">
                  <a:solidFill>
                    <a:schemeClr val="tx1">
                      <a:lumMod val="75000"/>
                      <a:lumOff val="25000"/>
                    </a:schemeClr>
                  </a:solidFill>
                  <a:cs typeface="+mn-ea"/>
                  <a:sym typeface="+mn-lt"/>
                </a:endParaRPr>
              </a:p>
            </p:txBody>
          </p:sp>
          <p:sp>
            <p:nvSpPr>
              <p:cNvPr id="42" name="AutoShape 8"/>
              <p:cNvSpPr/>
              <p:nvPr/>
            </p:nvSpPr>
            <p:spPr bwMode="auto">
              <a:xfrm>
                <a:off x="9348788" y="4638675"/>
                <a:ext cx="57944" cy="57944"/>
              </a:xfrm>
              <a:custGeom>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p:spPr>
            <p:txBody>
              <a:bodyPr lIns="19049" tIns="19049" rIns="19049" bIns="19049" anchor="ctr"/>
              <a:lstStyle/>
              <a:p>
                <a:pPr algn="ctr" defTabSz="227965" hangingPunct="0">
                  <a:lnSpc>
                    <a:spcPct val="130000"/>
                  </a:lnSpc>
                </a:pPr>
                <a:endParaRPr lang="en-US" sz="1705">
                  <a:solidFill>
                    <a:schemeClr val="tx1">
                      <a:lumMod val="75000"/>
                      <a:lumOff val="25000"/>
                    </a:schemeClr>
                  </a:solidFill>
                  <a:cs typeface="+mn-ea"/>
                  <a:sym typeface="+mn-lt"/>
                </a:endParaRPr>
              </a:p>
            </p:txBody>
          </p:sp>
          <p:sp>
            <p:nvSpPr>
              <p:cNvPr id="43" name="AutoShape 9"/>
              <p:cNvSpPr/>
              <p:nvPr/>
            </p:nvSpPr>
            <p:spPr bwMode="auto">
              <a:xfrm>
                <a:off x="9290050" y="4580732"/>
                <a:ext cx="174625" cy="174625"/>
              </a:xfrm>
              <a:custGeom>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p:spPr>
            <p:txBody>
              <a:bodyPr lIns="19049" tIns="19049" rIns="19049" bIns="19049" anchor="ctr"/>
              <a:lstStyle/>
              <a:p>
                <a:pPr algn="ctr" defTabSz="227965" hangingPunct="0">
                  <a:lnSpc>
                    <a:spcPct val="130000"/>
                  </a:lnSpc>
                </a:pPr>
                <a:endParaRPr lang="en-US" sz="1705">
                  <a:solidFill>
                    <a:schemeClr val="tx1">
                      <a:lumMod val="75000"/>
                      <a:lumOff val="25000"/>
                    </a:schemeClr>
                  </a:solidFill>
                  <a:cs typeface="+mn-ea"/>
                  <a:sym typeface="+mn-lt"/>
                </a:endParaRPr>
              </a:p>
            </p:txBody>
          </p:sp>
          <p:sp>
            <p:nvSpPr>
              <p:cNvPr id="44" name="AutoShape 10"/>
              <p:cNvSpPr/>
              <p:nvPr/>
            </p:nvSpPr>
            <p:spPr bwMode="auto">
              <a:xfrm>
                <a:off x="9406732" y="4696619"/>
                <a:ext cx="72231" cy="74613"/>
              </a:xfrm>
              <a:custGeom>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p:spPr>
            <p:txBody>
              <a:bodyPr lIns="19049" tIns="19049" rIns="19049" bIns="19049" anchor="ctr"/>
              <a:lstStyle/>
              <a:p>
                <a:pPr algn="ctr" defTabSz="227965" hangingPunct="0">
                  <a:lnSpc>
                    <a:spcPct val="130000"/>
                  </a:lnSpc>
                </a:pPr>
                <a:endParaRPr lang="en-US" sz="1705">
                  <a:solidFill>
                    <a:schemeClr val="tx1">
                      <a:lumMod val="75000"/>
                      <a:lumOff val="25000"/>
                    </a:schemeClr>
                  </a:solidFill>
                  <a:cs typeface="+mn-ea"/>
                  <a:sym typeface="+mn-lt"/>
                </a:endParaRPr>
              </a:p>
            </p:txBody>
          </p:sp>
          <p:sp>
            <p:nvSpPr>
              <p:cNvPr id="45" name="AutoShape 11"/>
              <p:cNvSpPr/>
              <p:nvPr/>
            </p:nvSpPr>
            <p:spPr bwMode="auto">
              <a:xfrm>
                <a:off x="9435307" y="4725988"/>
                <a:ext cx="103981" cy="106363"/>
              </a:xfrm>
              <a:custGeom>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p:spPr>
            <p:txBody>
              <a:bodyPr lIns="19049" tIns="19049" rIns="19049" bIns="19049" anchor="ctr"/>
              <a:lstStyle/>
              <a:p>
                <a:pPr algn="ctr" defTabSz="227965" hangingPunct="0">
                  <a:lnSpc>
                    <a:spcPct val="130000"/>
                  </a:lnSpc>
                </a:pPr>
                <a:endParaRPr lang="en-US" sz="1705">
                  <a:solidFill>
                    <a:schemeClr val="tx1">
                      <a:lumMod val="75000"/>
                      <a:lumOff val="25000"/>
                    </a:schemeClr>
                  </a:solidFill>
                  <a:cs typeface="+mn-ea"/>
                  <a:sym typeface="+mn-lt"/>
                </a:endParaRPr>
              </a:p>
            </p:txBody>
          </p:sp>
          <p:sp>
            <p:nvSpPr>
              <p:cNvPr id="46" name="AutoShape 12"/>
              <p:cNvSpPr/>
              <p:nvPr/>
            </p:nvSpPr>
            <p:spPr bwMode="auto">
              <a:xfrm>
                <a:off x="9421019" y="4711700"/>
                <a:ext cx="88106" cy="89694"/>
              </a:xfrm>
              <a:custGeom>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p:spPr>
            <p:txBody>
              <a:bodyPr lIns="19049" tIns="19049" rIns="19049" bIns="19049" anchor="ctr"/>
              <a:lstStyle/>
              <a:p>
                <a:pPr algn="ctr" defTabSz="227965" hangingPunct="0">
                  <a:lnSpc>
                    <a:spcPct val="130000"/>
                  </a:lnSpc>
                </a:pPr>
                <a:endParaRPr lang="en-US" sz="1705">
                  <a:solidFill>
                    <a:schemeClr val="tx1">
                      <a:lumMod val="75000"/>
                      <a:lumOff val="25000"/>
                    </a:schemeClr>
                  </a:solidFill>
                  <a:cs typeface="+mn-ea"/>
                  <a:sym typeface="+mn-lt"/>
                </a:endParaRPr>
              </a:p>
            </p:txBody>
          </p:sp>
          <p:sp>
            <p:nvSpPr>
              <p:cNvPr id="47" name="AutoShape 13"/>
              <p:cNvSpPr/>
              <p:nvPr/>
            </p:nvSpPr>
            <p:spPr bwMode="auto">
              <a:xfrm>
                <a:off x="9275763" y="4566444"/>
                <a:ext cx="73025" cy="73819"/>
              </a:xfrm>
              <a:custGeom>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p:spPr>
            <p:txBody>
              <a:bodyPr lIns="19049" tIns="19049" rIns="19049" bIns="19049" anchor="ctr"/>
              <a:lstStyle/>
              <a:p>
                <a:pPr algn="ctr" defTabSz="227965" hangingPunct="0">
                  <a:lnSpc>
                    <a:spcPct val="130000"/>
                  </a:lnSpc>
                </a:pPr>
                <a:endParaRPr lang="en-US" sz="1705">
                  <a:solidFill>
                    <a:schemeClr val="tx1">
                      <a:lumMod val="75000"/>
                      <a:lumOff val="25000"/>
                    </a:schemeClr>
                  </a:solidFill>
                  <a:cs typeface="+mn-ea"/>
                  <a:sym typeface="+mn-lt"/>
                </a:endParaRPr>
              </a:p>
            </p:txBody>
          </p:sp>
          <p:sp>
            <p:nvSpPr>
              <p:cNvPr id="48" name="AutoShape 14"/>
              <p:cNvSpPr/>
              <p:nvPr/>
            </p:nvSpPr>
            <p:spPr bwMode="auto">
              <a:xfrm>
                <a:off x="9217819" y="4508500"/>
                <a:ext cx="103981" cy="105569"/>
              </a:xfrm>
              <a:custGeom>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p:spPr>
            <p:txBody>
              <a:bodyPr lIns="19049" tIns="19049" rIns="19049" bIns="19049" anchor="ctr"/>
              <a:lstStyle/>
              <a:p>
                <a:pPr algn="ctr" defTabSz="227965" hangingPunct="0">
                  <a:lnSpc>
                    <a:spcPct val="130000"/>
                  </a:lnSpc>
                </a:pPr>
                <a:endParaRPr lang="en-US" sz="1705">
                  <a:solidFill>
                    <a:schemeClr val="tx1">
                      <a:lumMod val="75000"/>
                      <a:lumOff val="25000"/>
                    </a:schemeClr>
                  </a:solidFill>
                  <a:cs typeface="+mn-ea"/>
                  <a:sym typeface="+mn-lt"/>
                </a:endParaRPr>
              </a:p>
            </p:txBody>
          </p:sp>
          <p:sp>
            <p:nvSpPr>
              <p:cNvPr id="49" name="AutoShape 15"/>
              <p:cNvSpPr/>
              <p:nvPr/>
            </p:nvSpPr>
            <p:spPr bwMode="auto">
              <a:xfrm>
                <a:off x="9247188" y="4537075"/>
                <a:ext cx="88107" cy="90488"/>
              </a:xfrm>
              <a:custGeom>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p:spPr>
            <p:txBody>
              <a:bodyPr lIns="19049" tIns="19049" rIns="19049" bIns="19049" anchor="ctr"/>
              <a:lstStyle/>
              <a:p>
                <a:pPr algn="ctr" defTabSz="227965" hangingPunct="0">
                  <a:lnSpc>
                    <a:spcPct val="130000"/>
                  </a:lnSpc>
                </a:pPr>
                <a:endParaRPr lang="en-US" sz="1705">
                  <a:solidFill>
                    <a:schemeClr val="tx1">
                      <a:lumMod val="75000"/>
                      <a:lumOff val="25000"/>
                    </a:schemeClr>
                  </a:solidFill>
                  <a:cs typeface="+mn-ea"/>
                  <a:sym typeface="+mn-lt"/>
                </a:endParaRPr>
              </a:p>
            </p:txBody>
          </p:sp>
        </p:grpSp>
        <p:grpSp>
          <p:nvGrpSpPr>
            <p:cNvPr id="50" name="Group 49"/>
            <p:cNvGrpSpPr/>
            <p:nvPr/>
          </p:nvGrpSpPr>
          <p:grpSpPr>
            <a:xfrm>
              <a:off x="5349436" y="2934470"/>
              <a:ext cx="464344" cy="464344"/>
              <a:chOff x="7287419" y="2577307"/>
              <a:chExt cx="464344" cy="464344"/>
            </a:xfrm>
            <a:solidFill>
              <a:schemeClr val="bg2"/>
            </a:solidFill>
          </p:grpSpPr>
          <p:sp>
            <p:nvSpPr>
              <p:cNvPr id="51" name="AutoShape 56"/>
              <p:cNvSpPr/>
              <p:nvPr/>
            </p:nvSpPr>
            <p:spPr bwMode="auto">
              <a:xfrm>
                <a:off x="7287419" y="2577307"/>
                <a:ext cx="145256" cy="464344"/>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p:spPr>
            <p:txBody>
              <a:bodyPr lIns="19049" tIns="19049" rIns="19049" bIns="19049" anchor="ctr"/>
              <a:lstStyle/>
              <a:p>
                <a:pPr algn="ctr" defTabSz="227965" hangingPunct="0">
                  <a:lnSpc>
                    <a:spcPct val="130000"/>
                  </a:lnSpc>
                </a:pPr>
                <a:endParaRPr lang="en-US" sz="1500">
                  <a:solidFill>
                    <a:schemeClr val="tx1">
                      <a:lumMod val="75000"/>
                      <a:lumOff val="25000"/>
                    </a:schemeClr>
                  </a:solidFill>
                  <a:effectLst>
                    <a:outerShdw blurRad="38100" dist="38100" dir="2700000" algn="tl">
                      <a:srgbClr val="000000"/>
                    </a:outerShdw>
                  </a:effectLst>
                  <a:cs typeface="+mn-ea"/>
                  <a:sym typeface="+mn-lt"/>
                </a:endParaRPr>
              </a:p>
            </p:txBody>
          </p:sp>
          <p:sp>
            <p:nvSpPr>
              <p:cNvPr id="52" name="AutoShape 57"/>
              <p:cNvSpPr/>
              <p:nvPr/>
            </p:nvSpPr>
            <p:spPr bwMode="auto">
              <a:xfrm>
                <a:off x="7606507" y="2577307"/>
                <a:ext cx="145256" cy="464344"/>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p:spPr>
            <p:txBody>
              <a:bodyPr lIns="19049" tIns="19049" rIns="19049" bIns="19049" anchor="ctr"/>
              <a:lstStyle/>
              <a:p>
                <a:pPr algn="ctr" defTabSz="227965" hangingPunct="0">
                  <a:lnSpc>
                    <a:spcPct val="130000"/>
                  </a:lnSpc>
                </a:pPr>
                <a:endParaRPr lang="en-US" sz="1500">
                  <a:solidFill>
                    <a:schemeClr val="tx1">
                      <a:lumMod val="75000"/>
                      <a:lumOff val="25000"/>
                    </a:schemeClr>
                  </a:solidFill>
                  <a:effectLst>
                    <a:outerShdw blurRad="38100" dist="38100" dir="2700000" algn="tl">
                      <a:srgbClr val="000000"/>
                    </a:outerShdw>
                  </a:effectLst>
                  <a:cs typeface="+mn-ea"/>
                  <a:sym typeface="+mn-lt"/>
                </a:endParaRPr>
              </a:p>
            </p:txBody>
          </p:sp>
          <p:sp>
            <p:nvSpPr>
              <p:cNvPr id="53" name="AutoShape 58"/>
              <p:cNvSpPr/>
              <p:nvPr/>
            </p:nvSpPr>
            <p:spPr bwMode="auto">
              <a:xfrm>
                <a:off x="7446963" y="2577307"/>
                <a:ext cx="145257" cy="464344"/>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6988" y="15416"/>
                    </a:moveTo>
                    <a:cubicBezTo>
                      <a:pt x="16954" y="15452"/>
                      <a:pt x="16923" y="15487"/>
                      <a:pt x="16883" y="15523"/>
                    </a:cubicBezTo>
                    <a:cubicBezTo>
                      <a:pt x="16677" y="15701"/>
                      <a:pt x="16414" y="15870"/>
                      <a:pt x="16066" y="16020"/>
                    </a:cubicBezTo>
                    <a:cubicBezTo>
                      <a:pt x="16057" y="16024"/>
                      <a:pt x="16044" y="16027"/>
                      <a:pt x="16038" y="16031"/>
                    </a:cubicBezTo>
                    <a:cubicBezTo>
                      <a:pt x="15662" y="16192"/>
                      <a:pt x="15214" y="16334"/>
                      <a:pt x="14705" y="16454"/>
                    </a:cubicBezTo>
                    <a:cubicBezTo>
                      <a:pt x="14697" y="16457"/>
                      <a:pt x="14692" y="16458"/>
                      <a:pt x="14686" y="16459"/>
                    </a:cubicBezTo>
                    <a:cubicBezTo>
                      <a:pt x="14163" y="16582"/>
                      <a:pt x="13584" y="16681"/>
                      <a:pt x="12960" y="16749"/>
                    </a:cubicBezTo>
                    <a:cubicBezTo>
                      <a:pt x="12279" y="16826"/>
                      <a:pt x="11560" y="16875"/>
                      <a:pt x="10800" y="16875"/>
                    </a:cubicBezTo>
                    <a:cubicBezTo>
                      <a:pt x="10037" y="16875"/>
                      <a:pt x="9318" y="16826"/>
                      <a:pt x="8640" y="16749"/>
                    </a:cubicBezTo>
                    <a:cubicBezTo>
                      <a:pt x="8016" y="16681"/>
                      <a:pt x="7435" y="16582"/>
                      <a:pt x="6914" y="16459"/>
                    </a:cubicBezTo>
                    <a:cubicBezTo>
                      <a:pt x="6908" y="16458"/>
                      <a:pt x="6901" y="16457"/>
                      <a:pt x="6893" y="16454"/>
                    </a:cubicBezTo>
                    <a:cubicBezTo>
                      <a:pt x="6385" y="16334"/>
                      <a:pt x="5937" y="16192"/>
                      <a:pt x="5562" y="16031"/>
                    </a:cubicBezTo>
                    <a:cubicBezTo>
                      <a:pt x="5553" y="16027"/>
                      <a:pt x="5541" y="16024"/>
                      <a:pt x="5531" y="16020"/>
                    </a:cubicBezTo>
                    <a:cubicBezTo>
                      <a:pt x="5184" y="15870"/>
                      <a:pt x="4921" y="15701"/>
                      <a:pt x="4715" y="15523"/>
                    </a:cubicBezTo>
                    <a:cubicBezTo>
                      <a:pt x="4676" y="15487"/>
                      <a:pt x="4644" y="15452"/>
                      <a:pt x="4612" y="15416"/>
                    </a:cubicBezTo>
                    <a:cubicBezTo>
                      <a:pt x="4437" y="15236"/>
                      <a:pt x="4320" y="15047"/>
                      <a:pt x="4320" y="14850"/>
                    </a:cubicBezTo>
                    <a:cubicBezTo>
                      <a:pt x="4320" y="14650"/>
                      <a:pt x="4437" y="14462"/>
                      <a:pt x="4612" y="14281"/>
                    </a:cubicBezTo>
                    <a:cubicBezTo>
                      <a:pt x="4644" y="14246"/>
                      <a:pt x="4676" y="14210"/>
                      <a:pt x="4715" y="14176"/>
                    </a:cubicBezTo>
                    <a:cubicBezTo>
                      <a:pt x="4921" y="13998"/>
                      <a:pt x="5184" y="13829"/>
                      <a:pt x="5531" y="13677"/>
                    </a:cubicBezTo>
                    <a:cubicBezTo>
                      <a:pt x="5541" y="13674"/>
                      <a:pt x="5553" y="13671"/>
                      <a:pt x="5562" y="13667"/>
                    </a:cubicBezTo>
                    <a:cubicBezTo>
                      <a:pt x="5937" y="13507"/>
                      <a:pt x="6385" y="13364"/>
                      <a:pt x="6893" y="13244"/>
                    </a:cubicBezTo>
                    <a:cubicBezTo>
                      <a:pt x="6901" y="13242"/>
                      <a:pt x="6908" y="13240"/>
                      <a:pt x="6914" y="13238"/>
                    </a:cubicBezTo>
                    <a:cubicBezTo>
                      <a:pt x="7435" y="13117"/>
                      <a:pt x="8016" y="13018"/>
                      <a:pt x="8640" y="12948"/>
                    </a:cubicBezTo>
                    <a:cubicBezTo>
                      <a:pt x="9318" y="12873"/>
                      <a:pt x="10037" y="12825"/>
                      <a:pt x="10800" y="12825"/>
                    </a:cubicBezTo>
                    <a:cubicBezTo>
                      <a:pt x="11560" y="12825"/>
                      <a:pt x="12279" y="12873"/>
                      <a:pt x="12960" y="12948"/>
                    </a:cubicBezTo>
                    <a:cubicBezTo>
                      <a:pt x="13584" y="13018"/>
                      <a:pt x="14163" y="13117"/>
                      <a:pt x="14686" y="13238"/>
                    </a:cubicBezTo>
                    <a:cubicBezTo>
                      <a:pt x="14692" y="13240"/>
                      <a:pt x="14697" y="13242"/>
                      <a:pt x="14705" y="13244"/>
                    </a:cubicBezTo>
                    <a:cubicBezTo>
                      <a:pt x="15214" y="13364"/>
                      <a:pt x="15662" y="13507"/>
                      <a:pt x="16038" y="13667"/>
                    </a:cubicBezTo>
                    <a:cubicBezTo>
                      <a:pt x="16044" y="13671"/>
                      <a:pt x="16057" y="13674"/>
                      <a:pt x="16066" y="13677"/>
                    </a:cubicBezTo>
                    <a:cubicBezTo>
                      <a:pt x="16414" y="13829"/>
                      <a:pt x="16677" y="13998"/>
                      <a:pt x="16883" y="14176"/>
                    </a:cubicBezTo>
                    <a:cubicBezTo>
                      <a:pt x="16923" y="14210"/>
                      <a:pt x="16954" y="14246"/>
                      <a:pt x="16988" y="14281"/>
                    </a:cubicBezTo>
                    <a:cubicBezTo>
                      <a:pt x="17161" y="14462"/>
                      <a:pt x="17280" y="14650"/>
                      <a:pt x="17280" y="14850"/>
                    </a:cubicBezTo>
                    <a:cubicBezTo>
                      <a:pt x="17280" y="15047"/>
                      <a:pt x="17161" y="15236"/>
                      <a:pt x="16988" y="15416"/>
                    </a:cubicBezTo>
                    <a:moveTo>
                      <a:pt x="12960" y="19575"/>
                    </a:moveTo>
                    <a:cubicBezTo>
                      <a:pt x="12960" y="19948"/>
                      <a:pt x="11992" y="20249"/>
                      <a:pt x="10800" y="20249"/>
                    </a:cubicBezTo>
                    <a:cubicBezTo>
                      <a:pt x="9606" y="20249"/>
                      <a:pt x="8640" y="19948"/>
                      <a:pt x="8640" y="19575"/>
                    </a:cubicBezTo>
                    <a:lnTo>
                      <a:pt x="8640" y="18156"/>
                    </a:lnTo>
                    <a:cubicBezTo>
                      <a:pt x="9338" y="18201"/>
                      <a:pt x="10059" y="18225"/>
                      <a:pt x="10800" y="18225"/>
                    </a:cubicBezTo>
                    <a:cubicBezTo>
                      <a:pt x="11541" y="18225"/>
                      <a:pt x="12262" y="18201"/>
                      <a:pt x="12960" y="18156"/>
                    </a:cubicBezTo>
                    <a:cubicBezTo>
                      <a:pt x="12960" y="18156"/>
                      <a:pt x="12960" y="19575"/>
                      <a:pt x="12960" y="19575"/>
                    </a:cubicBezTo>
                    <a:close/>
                    <a:moveTo>
                      <a:pt x="8640" y="2025"/>
                    </a:moveTo>
                    <a:cubicBezTo>
                      <a:pt x="8640" y="1651"/>
                      <a:pt x="9606" y="1350"/>
                      <a:pt x="10800" y="1350"/>
                    </a:cubicBezTo>
                    <a:cubicBezTo>
                      <a:pt x="11992" y="1350"/>
                      <a:pt x="12960" y="1651"/>
                      <a:pt x="12960" y="2025"/>
                    </a:cubicBezTo>
                    <a:lnTo>
                      <a:pt x="12960" y="11542"/>
                    </a:lnTo>
                    <a:cubicBezTo>
                      <a:pt x="12262" y="11498"/>
                      <a:pt x="11541" y="11475"/>
                      <a:pt x="10800" y="11475"/>
                    </a:cubicBezTo>
                    <a:cubicBezTo>
                      <a:pt x="10059" y="11475"/>
                      <a:pt x="9338" y="11498"/>
                      <a:pt x="8640" y="11542"/>
                    </a:cubicBezTo>
                    <a:cubicBezTo>
                      <a:pt x="8640" y="11542"/>
                      <a:pt x="8640" y="2025"/>
                      <a:pt x="8640" y="2025"/>
                    </a:cubicBezTo>
                    <a:close/>
                    <a:moveTo>
                      <a:pt x="17280" y="12164"/>
                    </a:moveTo>
                    <a:lnTo>
                      <a:pt x="17280" y="2025"/>
                    </a:lnTo>
                    <a:cubicBezTo>
                      <a:pt x="17280" y="908"/>
                      <a:pt x="14373" y="0"/>
                      <a:pt x="10800" y="0"/>
                    </a:cubicBezTo>
                    <a:cubicBezTo>
                      <a:pt x="7225" y="0"/>
                      <a:pt x="4320" y="908"/>
                      <a:pt x="4320" y="2025"/>
                    </a:cubicBezTo>
                    <a:lnTo>
                      <a:pt x="4320" y="12164"/>
                    </a:lnTo>
                    <a:cubicBezTo>
                      <a:pt x="1710" y="12781"/>
                      <a:pt x="0" y="13749"/>
                      <a:pt x="0" y="14850"/>
                    </a:cubicBezTo>
                    <a:cubicBezTo>
                      <a:pt x="0" y="15950"/>
                      <a:pt x="1710" y="16918"/>
                      <a:pt x="4320" y="17534"/>
                    </a:cubicBezTo>
                    <a:lnTo>
                      <a:pt x="4320" y="19575"/>
                    </a:lnTo>
                    <a:cubicBezTo>
                      <a:pt x="4320" y="20691"/>
                      <a:pt x="7225" y="21599"/>
                      <a:pt x="10800" y="21599"/>
                    </a:cubicBezTo>
                    <a:cubicBezTo>
                      <a:pt x="14373" y="21599"/>
                      <a:pt x="17280" y="20691"/>
                      <a:pt x="17280" y="19575"/>
                    </a:cubicBezTo>
                    <a:lnTo>
                      <a:pt x="17280" y="17534"/>
                    </a:lnTo>
                    <a:cubicBezTo>
                      <a:pt x="19889" y="16918"/>
                      <a:pt x="21600" y="15950"/>
                      <a:pt x="21600" y="14850"/>
                    </a:cubicBezTo>
                    <a:cubicBezTo>
                      <a:pt x="21600" y="13749"/>
                      <a:pt x="19889" y="12781"/>
                      <a:pt x="17280" y="12164"/>
                    </a:cubicBezTo>
                  </a:path>
                </a:pathLst>
              </a:custGeom>
              <a:grpFill/>
              <a:ln>
                <a:noFill/>
              </a:ln>
              <a:effectLst/>
            </p:spPr>
            <p:txBody>
              <a:bodyPr lIns="19049" tIns="19049" rIns="19049" bIns="19049" anchor="ctr"/>
              <a:lstStyle/>
              <a:p>
                <a:pPr algn="ctr" defTabSz="227965" hangingPunct="0">
                  <a:lnSpc>
                    <a:spcPct val="130000"/>
                  </a:lnSpc>
                </a:pPr>
                <a:endParaRPr lang="en-US" sz="1500">
                  <a:solidFill>
                    <a:schemeClr val="tx1">
                      <a:lumMod val="75000"/>
                      <a:lumOff val="25000"/>
                    </a:schemeClr>
                  </a:solidFill>
                  <a:effectLst>
                    <a:outerShdw blurRad="38100" dist="38100" dir="2700000" algn="tl">
                      <a:srgbClr val="000000"/>
                    </a:outerShdw>
                  </a:effectLst>
                  <a:cs typeface="+mn-ea"/>
                  <a:sym typeface="+mn-lt"/>
                </a:endParaRPr>
              </a:p>
            </p:txBody>
          </p:sp>
        </p:grpSp>
        <p:sp>
          <p:nvSpPr>
            <p:cNvPr id="54" name="AutoShape 59"/>
            <p:cNvSpPr/>
            <p:nvPr/>
          </p:nvSpPr>
          <p:spPr bwMode="auto">
            <a:xfrm>
              <a:off x="3575736" y="4299642"/>
              <a:ext cx="619099" cy="618042"/>
            </a:xfrm>
            <a:custGeom>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1"/>
            </a:solidFill>
            <a:ln>
              <a:noFill/>
            </a:ln>
            <a:effectLst/>
          </p:spPr>
          <p:txBody>
            <a:bodyPr lIns="19049" tIns="19049" rIns="19049" bIns="19049" anchor="ctr"/>
            <a:lstStyle/>
            <a:p>
              <a:pPr algn="ctr" defTabSz="227965" hangingPunct="0">
                <a:lnSpc>
                  <a:spcPct val="130000"/>
                </a:lnSpc>
              </a:pPr>
              <a:endParaRPr lang="en-US" sz="1705">
                <a:solidFill>
                  <a:schemeClr val="tx1">
                    <a:lumMod val="75000"/>
                    <a:lumOff val="25000"/>
                  </a:schemeClr>
                </a:solidFill>
                <a:cs typeface="+mn-ea"/>
                <a:sym typeface="+mn-lt"/>
              </a:endParaRPr>
            </a:p>
          </p:txBody>
        </p:sp>
        <p:grpSp>
          <p:nvGrpSpPr>
            <p:cNvPr id="55" name="Group 54"/>
            <p:cNvGrpSpPr/>
            <p:nvPr/>
          </p:nvGrpSpPr>
          <p:grpSpPr>
            <a:xfrm>
              <a:off x="8686291" y="2477865"/>
              <a:ext cx="465138" cy="391319"/>
              <a:chOff x="5368132" y="2625725"/>
              <a:chExt cx="465138" cy="391319"/>
            </a:xfrm>
            <a:solidFill>
              <a:schemeClr val="bg2"/>
            </a:solidFill>
          </p:grpSpPr>
          <p:sp>
            <p:nvSpPr>
              <p:cNvPr id="56" name="AutoShape 120"/>
              <p:cNvSpPr/>
              <p:nvPr/>
            </p:nvSpPr>
            <p:spPr bwMode="auto">
              <a:xfrm>
                <a:off x="5484813" y="2727325"/>
                <a:ext cx="231775" cy="231775"/>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p:spPr>
            <p:txBody>
              <a:bodyPr lIns="19049" tIns="19049" rIns="19049" bIns="19049" anchor="ctr"/>
              <a:lstStyle/>
              <a:p>
                <a:pPr algn="ctr" defTabSz="227965" hangingPunct="0">
                  <a:lnSpc>
                    <a:spcPct val="130000"/>
                  </a:lnSpc>
                </a:pPr>
                <a:endParaRPr lang="en-US" sz="1500">
                  <a:solidFill>
                    <a:schemeClr val="tx1">
                      <a:lumMod val="75000"/>
                      <a:lumOff val="25000"/>
                    </a:schemeClr>
                  </a:solidFill>
                  <a:effectLst>
                    <a:outerShdw blurRad="38100" dist="38100" dir="2700000" algn="tl">
                      <a:srgbClr val="000000"/>
                    </a:outerShdw>
                  </a:effectLst>
                  <a:cs typeface="+mn-ea"/>
                  <a:sym typeface="+mn-lt"/>
                </a:endParaRPr>
              </a:p>
            </p:txBody>
          </p:sp>
          <p:sp>
            <p:nvSpPr>
              <p:cNvPr id="57" name="AutoShape 121"/>
              <p:cNvSpPr/>
              <p:nvPr/>
            </p:nvSpPr>
            <p:spPr bwMode="auto">
              <a:xfrm>
                <a:off x="5542757" y="2785269"/>
                <a:ext cx="65088" cy="65088"/>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p:spPr>
            <p:txBody>
              <a:bodyPr lIns="19049" tIns="19049" rIns="19049" bIns="19049" anchor="ctr"/>
              <a:lstStyle/>
              <a:p>
                <a:pPr algn="ctr" defTabSz="227965" hangingPunct="0">
                  <a:lnSpc>
                    <a:spcPct val="130000"/>
                  </a:lnSpc>
                </a:pPr>
                <a:endParaRPr lang="en-US" sz="1500">
                  <a:solidFill>
                    <a:schemeClr val="tx1">
                      <a:lumMod val="75000"/>
                      <a:lumOff val="25000"/>
                    </a:schemeClr>
                  </a:solidFill>
                  <a:effectLst>
                    <a:outerShdw blurRad="38100" dist="38100" dir="2700000" algn="tl">
                      <a:srgbClr val="000000"/>
                    </a:outerShdw>
                  </a:effectLst>
                  <a:cs typeface="+mn-ea"/>
                  <a:sym typeface="+mn-lt"/>
                </a:endParaRPr>
              </a:p>
            </p:txBody>
          </p:sp>
          <p:sp>
            <p:nvSpPr>
              <p:cNvPr id="58" name="AutoShape 122"/>
              <p:cNvSpPr/>
              <p:nvPr/>
            </p:nvSpPr>
            <p:spPr bwMode="auto">
              <a:xfrm>
                <a:off x="5368132" y="2625725"/>
                <a:ext cx="465138" cy="391319"/>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p:spPr>
            <p:txBody>
              <a:bodyPr lIns="19049" tIns="19049" rIns="19049" bIns="19049" anchor="ctr"/>
              <a:lstStyle/>
              <a:p>
                <a:pPr algn="ctr" defTabSz="227965" hangingPunct="0">
                  <a:lnSpc>
                    <a:spcPct val="130000"/>
                  </a:lnSpc>
                </a:pPr>
                <a:endParaRPr lang="en-US" sz="1500">
                  <a:solidFill>
                    <a:schemeClr val="tx1">
                      <a:lumMod val="75000"/>
                      <a:lumOff val="25000"/>
                    </a:schemeClr>
                  </a:solidFill>
                  <a:effectLst>
                    <a:outerShdw blurRad="38100" dist="38100" dir="2700000" algn="tl">
                      <a:srgbClr val="000000"/>
                    </a:outerShdw>
                  </a:effectLst>
                  <a:cs typeface="+mn-ea"/>
                  <a:sym typeface="+mn-lt"/>
                </a:endParaRPr>
              </a:p>
            </p:txBody>
          </p:sp>
        </p:grpSp>
      </p:grpSp>
      <p:sp>
        <p:nvSpPr>
          <p:cNvPr id="59" name="TextBox 23"/>
          <p:cNvSpPr txBox="1"/>
          <p:nvPr/>
        </p:nvSpPr>
        <p:spPr>
          <a:xfrm>
            <a:off x="2843787" y="5486095"/>
            <a:ext cx="2841044" cy="586122"/>
          </a:xfrm>
          <a:prstGeom prst="rect">
            <a:avLst/>
          </a:prstGeom>
          <a:noFill/>
        </p:spPr>
        <p:txBody>
          <a:bodyPr wrap="square" rtlCol="0">
            <a:spAutoFit/>
          </a:bodyPr>
          <a:lstStyle/>
          <a:p>
            <a:pPr>
              <a:lnSpc>
                <a:spcPct val="150000"/>
              </a:lnSpc>
            </a:pPr>
            <a:r>
              <a:rPr lang="zh-CN" altLang="en-US" sz="1135">
                <a:solidFill>
                  <a:schemeClr val="tx1">
                    <a:lumMod val="75000"/>
                    <a:lumOff val="25000"/>
                  </a:schemeClr>
                </a:solidFill>
                <a:cs typeface="+mn-ea"/>
                <a:sym typeface="+mn-lt"/>
              </a:rPr>
              <a:t>请替换文字内容，修改文字内容，也可以直接复制你的内容到此。</a:t>
            </a:r>
            <a:endParaRPr lang="en-GB" altLang="zh-CN" sz="1135">
              <a:solidFill>
                <a:schemeClr val="tx1">
                  <a:lumMod val="75000"/>
                  <a:lumOff val="25000"/>
                </a:schemeClr>
              </a:solidFill>
              <a:cs typeface="+mn-ea"/>
              <a:sym typeface="+mn-lt"/>
            </a:endParaRPr>
          </a:p>
        </p:txBody>
      </p:sp>
      <p:sp>
        <p:nvSpPr>
          <p:cNvPr id="60" name="TextBox 24"/>
          <p:cNvSpPr txBox="1"/>
          <p:nvPr/>
        </p:nvSpPr>
        <p:spPr>
          <a:xfrm>
            <a:off x="2843787" y="5158206"/>
            <a:ext cx="1542410" cy="325795"/>
          </a:xfrm>
          <a:prstGeom prst="rect">
            <a:avLst/>
          </a:prstGeom>
          <a:noFill/>
        </p:spPr>
        <p:txBody>
          <a:bodyPr wrap="none" rtlCol="0">
            <a:spAutoFit/>
          </a:bodyPr>
          <a:lstStyle/>
          <a:p>
            <a:r>
              <a:rPr lang="zh-CN" altLang="en-US" sz="1515">
                <a:solidFill>
                  <a:schemeClr val="tx1">
                    <a:lumMod val="75000"/>
                    <a:lumOff val="25000"/>
                  </a:schemeClr>
                </a:solidFill>
                <a:cs typeface="+mn-ea"/>
                <a:sym typeface="+mn-lt"/>
              </a:rPr>
              <a:t>请替换文字内容</a:t>
            </a:r>
            <a:endParaRPr lang="zh-CN" altLang="en-US" sz="1515">
              <a:solidFill>
                <a:schemeClr val="tx1">
                  <a:lumMod val="75000"/>
                  <a:lumOff val="25000"/>
                </a:schemeClr>
              </a:solidFill>
              <a:cs typeface="+mn-ea"/>
              <a:sym typeface="+mn-lt"/>
            </a:endParaRPr>
          </a:p>
        </p:txBody>
      </p:sp>
      <p:sp>
        <p:nvSpPr>
          <p:cNvPr id="61" name="TextBox 23"/>
          <p:cNvSpPr txBox="1"/>
          <p:nvPr/>
        </p:nvSpPr>
        <p:spPr>
          <a:xfrm>
            <a:off x="4498943" y="1282523"/>
            <a:ext cx="2841044" cy="586122"/>
          </a:xfrm>
          <a:prstGeom prst="rect">
            <a:avLst/>
          </a:prstGeom>
          <a:noFill/>
        </p:spPr>
        <p:txBody>
          <a:bodyPr wrap="square" rtlCol="0">
            <a:spAutoFit/>
          </a:bodyPr>
          <a:lstStyle/>
          <a:p>
            <a:pPr>
              <a:lnSpc>
                <a:spcPct val="150000"/>
              </a:lnSpc>
            </a:pPr>
            <a:r>
              <a:rPr lang="zh-CN" altLang="en-US" sz="1135">
                <a:solidFill>
                  <a:schemeClr val="tx1">
                    <a:lumMod val="75000"/>
                    <a:lumOff val="25000"/>
                  </a:schemeClr>
                </a:solidFill>
                <a:cs typeface="+mn-ea"/>
                <a:sym typeface="+mn-lt"/>
              </a:rPr>
              <a:t>请替换文字内容，修改文字内容，也可以直接复制你的内容到此。</a:t>
            </a:r>
            <a:endParaRPr lang="en-GB" altLang="zh-CN" sz="1135">
              <a:solidFill>
                <a:schemeClr val="tx1">
                  <a:lumMod val="75000"/>
                  <a:lumOff val="25000"/>
                </a:schemeClr>
              </a:solidFill>
              <a:cs typeface="+mn-ea"/>
              <a:sym typeface="+mn-lt"/>
            </a:endParaRPr>
          </a:p>
        </p:txBody>
      </p:sp>
      <p:sp>
        <p:nvSpPr>
          <p:cNvPr id="64" name="TextBox 24"/>
          <p:cNvSpPr txBox="1"/>
          <p:nvPr/>
        </p:nvSpPr>
        <p:spPr>
          <a:xfrm>
            <a:off x="4498944" y="954634"/>
            <a:ext cx="1542410" cy="325795"/>
          </a:xfrm>
          <a:prstGeom prst="rect">
            <a:avLst/>
          </a:prstGeom>
          <a:noFill/>
        </p:spPr>
        <p:txBody>
          <a:bodyPr wrap="none" rtlCol="0">
            <a:spAutoFit/>
          </a:bodyPr>
          <a:lstStyle/>
          <a:p>
            <a:r>
              <a:rPr lang="zh-CN" altLang="en-US" sz="1515">
                <a:solidFill>
                  <a:schemeClr val="tx1">
                    <a:lumMod val="75000"/>
                    <a:lumOff val="25000"/>
                  </a:schemeClr>
                </a:solidFill>
                <a:cs typeface="+mn-ea"/>
                <a:sym typeface="+mn-lt"/>
              </a:rPr>
              <a:t>请替换文字内容</a:t>
            </a:r>
            <a:endParaRPr lang="zh-CN" altLang="en-US" sz="1515">
              <a:solidFill>
                <a:schemeClr val="tx1">
                  <a:lumMod val="75000"/>
                  <a:lumOff val="25000"/>
                </a:schemeClr>
              </a:solidFill>
              <a:cs typeface="+mn-ea"/>
              <a:sym typeface="+mn-lt"/>
            </a:endParaRPr>
          </a:p>
        </p:txBody>
      </p:sp>
      <p:sp>
        <p:nvSpPr>
          <p:cNvPr id="65" name="TextBox 23"/>
          <p:cNvSpPr txBox="1"/>
          <p:nvPr/>
        </p:nvSpPr>
        <p:spPr>
          <a:xfrm>
            <a:off x="6338006" y="4925619"/>
            <a:ext cx="2841044" cy="586122"/>
          </a:xfrm>
          <a:prstGeom prst="rect">
            <a:avLst/>
          </a:prstGeom>
          <a:noFill/>
        </p:spPr>
        <p:txBody>
          <a:bodyPr wrap="square" rtlCol="0">
            <a:spAutoFit/>
          </a:bodyPr>
          <a:lstStyle/>
          <a:p>
            <a:pPr>
              <a:lnSpc>
                <a:spcPct val="150000"/>
              </a:lnSpc>
            </a:pPr>
            <a:r>
              <a:rPr lang="zh-CN" altLang="en-US" sz="1135">
                <a:solidFill>
                  <a:schemeClr val="tx1">
                    <a:lumMod val="75000"/>
                    <a:lumOff val="25000"/>
                  </a:schemeClr>
                </a:solidFill>
                <a:cs typeface="+mn-ea"/>
                <a:sym typeface="+mn-lt"/>
              </a:rPr>
              <a:t>请替换文字内容，修改文字内容，也可以直接复制你的内容到此。</a:t>
            </a:r>
            <a:endParaRPr lang="en-GB" altLang="zh-CN" sz="1135">
              <a:solidFill>
                <a:schemeClr val="tx1">
                  <a:lumMod val="75000"/>
                  <a:lumOff val="25000"/>
                </a:schemeClr>
              </a:solidFill>
              <a:cs typeface="+mn-ea"/>
              <a:sym typeface="+mn-lt"/>
            </a:endParaRPr>
          </a:p>
        </p:txBody>
      </p:sp>
      <p:sp>
        <p:nvSpPr>
          <p:cNvPr id="66" name="TextBox 24"/>
          <p:cNvSpPr txBox="1"/>
          <p:nvPr/>
        </p:nvSpPr>
        <p:spPr>
          <a:xfrm>
            <a:off x="6338005" y="4597730"/>
            <a:ext cx="1542410" cy="325795"/>
          </a:xfrm>
          <a:prstGeom prst="rect">
            <a:avLst/>
          </a:prstGeom>
          <a:noFill/>
        </p:spPr>
        <p:txBody>
          <a:bodyPr wrap="none" rtlCol="0">
            <a:spAutoFit/>
          </a:bodyPr>
          <a:lstStyle/>
          <a:p>
            <a:r>
              <a:rPr lang="zh-CN" altLang="en-US" sz="1515">
                <a:solidFill>
                  <a:schemeClr val="tx1">
                    <a:lumMod val="75000"/>
                    <a:lumOff val="25000"/>
                  </a:schemeClr>
                </a:solidFill>
                <a:cs typeface="+mn-ea"/>
                <a:sym typeface="+mn-lt"/>
              </a:rPr>
              <a:t>请替换文字内容</a:t>
            </a:r>
            <a:endParaRPr lang="zh-CN" altLang="en-US" sz="1515">
              <a:solidFill>
                <a:schemeClr val="tx1">
                  <a:lumMod val="75000"/>
                  <a:lumOff val="25000"/>
                </a:schemeClr>
              </a:solidFill>
              <a:cs typeface="+mn-ea"/>
              <a:sym typeface="+mn-lt"/>
            </a:endParaRPr>
          </a:p>
        </p:txBody>
      </p:sp>
      <p:sp>
        <p:nvSpPr>
          <p:cNvPr id="74" name="TextBox 23"/>
          <p:cNvSpPr txBox="1"/>
          <p:nvPr/>
        </p:nvSpPr>
        <p:spPr>
          <a:xfrm>
            <a:off x="8115767" y="2972710"/>
            <a:ext cx="2841044" cy="586122"/>
          </a:xfrm>
          <a:prstGeom prst="rect">
            <a:avLst/>
          </a:prstGeom>
          <a:noFill/>
        </p:spPr>
        <p:txBody>
          <a:bodyPr wrap="square" rtlCol="0">
            <a:spAutoFit/>
          </a:bodyPr>
          <a:lstStyle/>
          <a:p>
            <a:pPr>
              <a:lnSpc>
                <a:spcPct val="150000"/>
              </a:lnSpc>
            </a:pPr>
            <a:r>
              <a:rPr lang="zh-CN" altLang="en-US" sz="1135">
                <a:solidFill>
                  <a:schemeClr val="tx1">
                    <a:lumMod val="75000"/>
                    <a:lumOff val="25000"/>
                  </a:schemeClr>
                </a:solidFill>
                <a:cs typeface="+mn-ea"/>
                <a:sym typeface="+mn-lt"/>
              </a:rPr>
              <a:t>请替换文字内容，修改文字内容，也可以直接复制你的内容到此。</a:t>
            </a:r>
            <a:endParaRPr lang="en-GB" altLang="zh-CN" sz="1135">
              <a:solidFill>
                <a:schemeClr val="tx1">
                  <a:lumMod val="75000"/>
                  <a:lumOff val="25000"/>
                </a:schemeClr>
              </a:solidFill>
              <a:cs typeface="+mn-ea"/>
              <a:sym typeface="+mn-lt"/>
            </a:endParaRPr>
          </a:p>
        </p:txBody>
      </p:sp>
      <p:sp>
        <p:nvSpPr>
          <p:cNvPr id="78" name="TextBox 24"/>
          <p:cNvSpPr txBox="1"/>
          <p:nvPr/>
        </p:nvSpPr>
        <p:spPr>
          <a:xfrm>
            <a:off x="8115767" y="2644821"/>
            <a:ext cx="1542410" cy="325795"/>
          </a:xfrm>
          <a:prstGeom prst="rect">
            <a:avLst/>
          </a:prstGeom>
          <a:noFill/>
        </p:spPr>
        <p:txBody>
          <a:bodyPr wrap="none" rtlCol="0">
            <a:spAutoFit/>
          </a:bodyPr>
          <a:lstStyle/>
          <a:p>
            <a:r>
              <a:rPr lang="zh-CN" altLang="en-US" sz="1515">
                <a:solidFill>
                  <a:schemeClr val="tx1">
                    <a:lumMod val="75000"/>
                    <a:lumOff val="25000"/>
                  </a:schemeClr>
                </a:solidFill>
                <a:cs typeface="+mn-ea"/>
                <a:sym typeface="+mn-lt"/>
              </a:rPr>
              <a:t>请替换文字内容</a:t>
            </a:r>
            <a:endParaRPr lang="zh-CN" altLang="en-US" sz="1515">
              <a:solidFill>
                <a:schemeClr val="tx1">
                  <a:lumMod val="75000"/>
                  <a:lumOff val="25000"/>
                </a:schemeClr>
              </a:solidFill>
              <a:cs typeface="+mn-ea"/>
              <a:sym typeface="+mn-lt"/>
            </a:endParaRPr>
          </a:p>
        </p:txBody>
      </p:sp>
      <p:pic>
        <p:nvPicPr>
          <p:cNvPr id="2" name="图片 1" descr="资源 71133"/>
          <p:cNvPicPr>
            <a:picLocks noChangeAspect="1"/>
          </p:cNvPicPr>
          <p:nvPr userDrawn="1"/>
        </p:nvPicPr>
        <p:blipFill>
          <a:blip r:embed="rId2"/>
          <a:stretch>
            <a:fillRect/>
          </a:stretch>
        </p:blipFill>
        <p:spPr>
          <a:xfrm>
            <a:off x="890905" y="659765"/>
            <a:ext cx="608965" cy="702945"/>
          </a:xfrm>
          <a:prstGeom prst="rect">
            <a:avLst/>
          </a:prstGeom>
        </p:spPr>
      </p:pic>
      <p:sp>
        <p:nvSpPr>
          <p:cNvPr id="3" name="文本框 2"/>
          <p:cNvSpPr txBox="1"/>
          <p:nvPr userDrawn="1"/>
        </p:nvSpPr>
        <p:spPr>
          <a:xfrm>
            <a:off x="1652210" y="838050"/>
            <a:ext cx="2934970" cy="464185"/>
          </a:xfrm>
          <a:prstGeom prst="rect">
            <a:avLst/>
          </a:prstGeom>
          <a:noFill/>
        </p:spPr>
        <p:txBody>
          <a:bodyPr wrap="none" lIns="96434" tIns="48217" rIns="96434" bIns="48217" rtlCol="0">
            <a:spAutoFit/>
          </a:bodyPr>
          <a:lstStyle/>
          <a:p>
            <a:pPr algn="ctr" defTabSz="963930"/>
            <a:r>
              <a:rPr lang="zh-CN" altLang="en-US" sz="2400">
                <a:solidFill>
                  <a:schemeClr val="tx1"/>
                </a:solidFill>
                <a:latin typeface="微软雅黑" panose="020b0503020204020204" charset="-122"/>
                <a:ea typeface="微软雅黑"/>
                <a:cs typeface="+mn-ea"/>
                <a:sym typeface="+mn-lt"/>
              </a:rPr>
              <a:t>请更改相关标题文字</a:t>
            </a:r>
            <a:endParaRPr lang="zh-CN" altLang="en-US" sz="2400">
              <a:solidFill>
                <a:schemeClr val="tx1"/>
              </a:solidFill>
              <a:latin typeface="微软雅黑" panose="020b0503020204020204" charset="-122"/>
              <a:ea typeface="微软雅黑"/>
              <a:cs typeface="+mn-ea"/>
              <a:sym typeface="+mn-lt"/>
            </a:endParaRPr>
          </a:p>
        </p:txBody>
      </p:sp>
    </p:spTree>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nodeType="after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barn(inVertical)">
                                      <p:cBhvr>
                                        <p:cTn id="7" dur="500"/>
                                        <p:tgtEl>
                                          <p:spTgt spid="63"/>
                                        </p:tgtEl>
                                      </p:cBhvr>
                                    </p:animEffect>
                                  </p:childTnLst>
                                </p:cTn>
                              </p:par>
                            </p:childTnLst>
                          </p:cTn>
                        </p:par>
                        <p:par>
                          <p:cTn id="8" fill="hold" nodeType="afterGroup">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59"/>
                                        </p:tgtEl>
                                        <p:attrNameLst>
                                          <p:attrName>style.visibility</p:attrName>
                                        </p:attrNameLst>
                                      </p:cBhvr>
                                      <p:to>
                                        <p:strVal val="visible"/>
                                      </p:to>
                                    </p:set>
                                    <p:anim calcmode="lin" valueType="num">
                                      <p:cBhvr additive="base">
                                        <p:cTn id="11" dur="500"/>
                                        <p:tgtEl>
                                          <p:spTgt spid="59"/>
                                        </p:tgtEl>
                                        <p:attrNameLst>
                                          <p:attrName>ppt_y</p:attrName>
                                        </p:attrNameLst>
                                      </p:cBhvr>
                                      <p:tavLst>
                                        <p:tav tm="0">
                                          <p:val>
                                            <p:strVal val="#ppt_y+#ppt_h*1.125000"/>
                                          </p:val>
                                        </p:tav>
                                        <p:tav tm="100000">
                                          <p:val>
                                            <p:strVal val="#ppt_y"/>
                                          </p:val>
                                        </p:tav>
                                      </p:tavLst>
                                    </p:anim>
                                    <p:animEffect transition="in" filter="wipe(up)">
                                      <p:cBhvr>
                                        <p:cTn id="12" dur="500"/>
                                        <p:tgtEl>
                                          <p:spTgt spid="59"/>
                                        </p:tgtEl>
                                      </p:cBhvr>
                                    </p:animEffect>
                                  </p:childTnLst>
                                </p:cTn>
                              </p:par>
                              <p:par>
                                <p:cTn id="13" presetID="12" presetClass="entr" presetSubtype="1" fill="hold" grpId="0" nodeType="withEffect">
                                  <p:stCondLst>
                                    <p:cond delay="0"/>
                                  </p:stCondLst>
                                  <p:childTnLst>
                                    <p:set>
                                      <p:cBhvr>
                                        <p:cTn id="14" dur="1" fill="hold">
                                          <p:stCondLst>
                                            <p:cond delay="0"/>
                                          </p:stCondLst>
                                        </p:cTn>
                                        <p:tgtEl>
                                          <p:spTgt spid="60"/>
                                        </p:tgtEl>
                                        <p:attrNameLst>
                                          <p:attrName>style.visibility</p:attrName>
                                        </p:attrNameLst>
                                      </p:cBhvr>
                                      <p:to>
                                        <p:strVal val="visible"/>
                                      </p:to>
                                    </p:set>
                                    <p:anim calcmode="lin" valueType="num">
                                      <p:cBhvr additive="base">
                                        <p:cTn id="15" dur="500"/>
                                        <p:tgtEl>
                                          <p:spTgt spid="60"/>
                                        </p:tgtEl>
                                        <p:attrNameLst>
                                          <p:attrName>ppt_y</p:attrName>
                                        </p:attrNameLst>
                                      </p:cBhvr>
                                      <p:tavLst>
                                        <p:tav tm="0">
                                          <p:val>
                                            <p:strVal val="#ppt_y-#ppt_h*1.125000"/>
                                          </p:val>
                                        </p:tav>
                                        <p:tav tm="100000">
                                          <p:val>
                                            <p:strVal val="#ppt_y"/>
                                          </p:val>
                                        </p:tav>
                                      </p:tavLst>
                                    </p:anim>
                                    <p:animEffect transition="in" filter="wipe(down)">
                                      <p:cBhvr>
                                        <p:cTn id="16" dur="500"/>
                                        <p:tgtEl>
                                          <p:spTgt spid="60"/>
                                        </p:tgtEl>
                                      </p:cBhvr>
                                    </p:animEffect>
                                  </p:childTnLst>
                                </p:cTn>
                              </p:par>
                            </p:childTnLst>
                          </p:cTn>
                        </p:par>
                        <p:par>
                          <p:cTn id="17" fill="hold" nodeType="afterGroup">
                            <p:stCondLst>
                              <p:cond delay="1000"/>
                            </p:stCondLst>
                            <p:childTnLst>
                              <p:par>
                                <p:cTn id="18" presetID="12" presetClass="entr" presetSubtype="4" fill="hold" grpId="0" nodeType="afterEffect">
                                  <p:stCondLst>
                                    <p:cond delay="0"/>
                                  </p:stCondLst>
                                  <p:childTnLst>
                                    <p:set>
                                      <p:cBhvr>
                                        <p:cTn id="19" dur="1" fill="hold">
                                          <p:stCondLst>
                                            <p:cond delay="0"/>
                                          </p:stCondLst>
                                        </p:cTn>
                                        <p:tgtEl>
                                          <p:spTgt spid="61"/>
                                        </p:tgtEl>
                                        <p:attrNameLst>
                                          <p:attrName>style.visibility</p:attrName>
                                        </p:attrNameLst>
                                      </p:cBhvr>
                                      <p:to>
                                        <p:strVal val="visible"/>
                                      </p:to>
                                    </p:set>
                                    <p:anim calcmode="lin" valueType="num">
                                      <p:cBhvr additive="base">
                                        <p:cTn id="20" dur="500"/>
                                        <p:tgtEl>
                                          <p:spTgt spid="61"/>
                                        </p:tgtEl>
                                        <p:attrNameLst>
                                          <p:attrName>ppt_y</p:attrName>
                                        </p:attrNameLst>
                                      </p:cBhvr>
                                      <p:tavLst>
                                        <p:tav tm="0">
                                          <p:val>
                                            <p:strVal val="#ppt_y+#ppt_h*1.125000"/>
                                          </p:val>
                                        </p:tav>
                                        <p:tav tm="100000">
                                          <p:val>
                                            <p:strVal val="#ppt_y"/>
                                          </p:val>
                                        </p:tav>
                                      </p:tavLst>
                                    </p:anim>
                                    <p:animEffect transition="in" filter="wipe(up)">
                                      <p:cBhvr>
                                        <p:cTn id="21" dur="500"/>
                                        <p:tgtEl>
                                          <p:spTgt spid="61"/>
                                        </p:tgtEl>
                                      </p:cBhvr>
                                    </p:animEffect>
                                  </p:childTnLst>
                                </p:cTn>
                              </p:par>
                              <p:par>
                                <p:cTn id="22" presetID="12" presetClass="entr" presetSubtype="1" fill="hold" grpId="0" nodeType="withEffect">
                                  <p:stCondLst>
                                    <p:cond delay="0"/>
                                  </p:stCondLst>
                                  <p:childTnLst>
                                    <p:set>
                                      <p:cBhvr>
                                        <p:cTn id="23" dur="1" fill="hold">
                                          <p:stCondLst>
                                            <p:cond delay="0"/>
                                          </p:stCondLst>
                                        </p:cTn>
                                        <p:tgtEl>
                                          <p:spTgt spid="64"/>
                                        </p:tgtEl>
                                        <p:attrNameLst>
                                          <p:attrName>style.visibility</p:attrName>
                                        </p:attrNameLst>
                                      </p:cBhvr>
                                      <p:to>
                                        <p:strVal val="visible"/>
                                      </p:to>
                                    </p:set>
                                    <p:anim calcmode="lin" valueType="num">
                                      <p:cBhvr additive="base">
                                        <p:cTn id="24" dur="500"/>
                                        <p:tgtEl>
                                          <p:spTgt spid="64"/>
                                        </p:tgtEl>
                                        <p:attrNameLst>
                                          <p:attrName>ppt_y</p:attrName>
                                        </p:attrNameLst>
                                      </p:cBhvr>
                                      <p:tavLst>
                                        <p:tav tm="0">
                                          <p:val>
                                            <p:strVal val="#ppt_y-#ppt_h*1.125000"/>
                                          </p:val>
                                        </p:tav>
                                        <p:tav tm="100000">
                                          <p:val>
                                            <p:strVal val="#ppt_y"/>
                                          </p:val>
                                        </p:tav>
                                      </p:tavLst>
                                    </p:anim>
                                    <p:animEffect transition="in" filter="wipe(down)">
                                      <p:cBhvr>
                                        <p:cTn id="25" dur="500"/>
                                        <p:tgtEl>
                                          <p:spTgt spid="64"/>
                                        </p:tgtEl>
                                      </p:cBhvr>
                                    </p:animEffect>
                                  </p:childTnLst>
                                </p:cTn>
                              </p:par>
                            </p:childTnLst>
                          </p:cTn>
                        </p:par>
                        <p:par>
                          <p:cTn id="26" fill="hold" nodeType="afterGroup">
                            <p:stCondLst>
                              <p:cond delay="1500"/>
                            </p:stCondLst>
                            <p:childTnLst>
                              <p:par>
                                <p:cTn id="27" presetID="12" presetClass="entr" presetSubtype="4" fill="hold" grpId="0" nodeType="afterEffect">
                                  <p:stCondLst>
                                    <p:cond delay="0"/>
                                  </p:stCondLst>
                                  <p:childTnLst>
                                    <p:set>
                                      <p:cBhvr>
                                        <p:cTn id="28" dur="1" fill="hold">
                                          <p:stCondLst>
                                            <p:cond delay="0"/>
                                          </p:stCondLst>
                                        </p:cTn>
                                        <p:tgtEl>
                                          <p:spTgt spid="65"/>
                                        </p:tgtEl>
                                        <p:attrNameLst>
                                          <p:attrName>style.visibility</p:attrName>
                                        </p:attrNameLst>
                                      </p:cBhvr>
                                      <p:to>
                                        <p:strVal val="visible"/>
                                      </p:to>
                                    </p:set>
                                    <p:anim calcmode="lin" valueType="num">
                                      <p:cBhvr additive="base">
                                        <p:cTn id="29" dur="500"/>
                                        <p:tgtEl>
                                          <p:spTgt spid="65"/>
                                        </p:tgtEl>
                                        <p:attrNameLst>
                                          <p:attrName>ppt_y</p:attrName>
                                        </p:attrNameLst>
                                      </p:cBhvr>
                                      <p:tavLst>
                                        <p:tav tm="0">
                                          <p:val>
                                            <p:strVal val="#ppt_y+#ppt_h*1.125000"/>
                                          </p:val>
                                        </p:tav>
                                        <p:tav tm="100000">
                                          <p:val>
                                            <p:strVal val="#ppt_y"/>
                                          </p:val>
                                        </p:tav>
                                      </p:tavLst>
                                    </p:anim>
                                    <p:animEffect transition="in" filter="wipe(up)">
                                      <p:cBhvr>
                                        <p:cTn id="30" dur="500"/>
                                        <p:tgtEl>
                                          <p:spTgt spid="65"/>
                                        </p:tgtEl>
                                      </p:cBhvr>
                                    </p:animEffect>
                                  </p:childTnLst>
                                </p:cTn>
                              </p:par>
                              <p:par>
                                <p:cTn id="31" presetID="12" presetClass="entr" presetSubtype="1" fill="hold" grpId="0" nodeType="withEffect">
                                  <p:stCondLst>
                                    <p:cond delay="0"/>
                                  </p:stCondLst>
                                  <p:childTnLst>
                                    <p:set>
                                      <p:cBhvr>
                                        <p:cTn id="32" dur="1" fill="hold">
                                          <p:stCondLst>
                                            <p:cond delay="0"/>
                                          </p:stCondLst>
                                        </p:cTn>
                                        <p:tgtEl>
                                          <p:spTgt spid="66"/>
                                        </p:tgtEl>
                                        <p:attrNameLst>
                                          <p:attrName>style.visibility</p:attrName>
                                        </p:attrNameLst>
                                      </p:cBhvr>
                                      <p:to>
                                        <p:strVal val="visible"/>
                                      </p:to>
                                    </p:set>
                                    <p:anim calcmode="lin" valueType="num">
                                      <p:cBhvr additive="base">
                                        <p:cTn id="33" dur="500"/>
                                        <p:tgtEl>
                                          <p:spTgt spid="66"/>
                                        </p:tgtEl>
                                        <p:attrNameLst>
                                          <p:attrName>ppt_y</p:attrName>
                                        </p:attrNameLst>
                                      </p:cBhvr>
                                      <p:tavLst>
                                        <p:tav tm="0">
                                          <p:val>
                                            <p:strVal val="#ppt_y-#ppt_h*1.125000"/>
                                          </p:val>
                                        </p:tav>
                                        <p:tav tm="100000">
                                          <p:val>
                                            <p:strVal val="#ppt_y"/>
                                          </p:val>
                                        </p:tav>
                                      </p:tavLst>
                                    </p:anim>
                                    <p:animEffect transition="in" filter="wipe(down)">
                                      <p:cBhvr>
                                        <p:cTn id="34" dur="500"/>
                                        <p:tgtEl>
                                          <p:spTgt spid="66"/>
                                        </p:tgtEl>
                                      </p:cBhvr>
                                    </p:animEffect>
                                  </p:childTnLst>
                                </p:cTn>
                              </p:par>
                            </p:childTnLst>
                          </p:cTn>
                        </p:par>
                        <p:par>
                          <p:cTn id="35" fill="hold" nodeType="afterGroup">
                            <p:stCondLst>
                              <p:cond delay="2000"/>
                            </p:stCondLst>
                            <p:childTnLst>
                              <p:par>
                                <p:cTn id="36" presetID="12" presetClass="entr" presetSubtype="4" fill="hold" grpId="0" nodeType="afterEffect">
                                  <p:stCondLst>
                                    <p:cond delay="0"/>
                                  </p:stCondLst>
                                  <p:childTnLst>
                                    <p:set>
                                      <p:cBhvr>
                                        <p:cTn id="37" dur="1" fill="hold">
                                          <p:stCondLst>
                                            <p:cond delay="0"/>
                                          </p:stCondLst>
                                        </p:cTn>
                                        <p:tgtEl>
                                          <p:spTgt spid="74"/>
                                        </p:tgtEl>
                                        <p:attrNameLst>
                                          <p:attrName>style.visibility</p:attrName>
                                        </p:attrNameLst>
                                      </p:cBhvr>
                                      <p:to>
                                        <p:strVal val="visible"/>
                                      </p:to>
                                    </p:set>
                                    <p:anim calcmode="lin" valueType="num">
                                      <p:cBhvr additive="base">
                                        <p:cTn id="38" dur="500"/>
                                        <p:tgtEl>
                                          <p:spTgt spid="74"/>
                                        </p:tgtEl>
                                        <p:attrNameLst>
                                          <p:attrName>ppt_y</p:attrName>
                                        </p:attrNameLst>
                                      </p:cBhvr>
                                      <p:tavLst>
                                        <p:tav tm="0">
                                          <p:val>
                                            <p:strVal val="#ppt_y+#ppt_h*1.125000"/>
                                          </p:val>
                                        </p:tav>
                                        <p:tav tm="100000">
                                          <p:val>
                                            <p:strVal val="#ppt_y"/>
                                          </p:val>
                                        </p:tav>
                                      </p:tavLst>
                                    </p:anim>
                                    <p:animEffect transition="in" filter="wipe(up)">
                                      <p:cBhvr>
                                        <p:cTn id="39" dur="500"/>
                                        <p:tgtEl>
                                          <p:spTgt spid="74"/>
                                        </p:tgtEl>
                                      </p:cBhvr>
                                    </p:animEffect>
                                  </p:childTnLst>
                                </p:cTn>
                              </p:par>
                              <p:par>
                                <p:cTn id="40" presetID="12" presetClass="entr" presetSubtype="1" fill="hold" grpId="0" nodeType="withEffect">
                                  <p:stCondLst>
                                    <p:cond delay="0"/>
                                  </p:stCondLst>
                                  <p:childTnLst>
                                    <p:set>
                                      <p:cBhvr>
                                        <p:cTn id="41" dur="1" fill="hold">
                                          <p:stCondLst>
                                            <p:cond delay="0"/>
                                          </p:stCondLst>
                                        </p:cTn>
                                        <p:tgtEl>
                                          <p:spTgt spid="78"/>
                                        </p:tgtEl>
                                        <p:attrNameLst>
                                          <p:attrName>style.visibility</p:attrName>
                                        </p:attrNameLst>
                                      </p:cBhvr>
                                      <p:to>
                                        <p:strVal val="visible"/>
                                      </p:to>
                                    </p:set>
                                    <p:anim calcmode="lin" valueType="num">
                                      <p:cBhvr additive="base">
                                        <p:cTn id="42" dur="500"/>
                                        <p:tgtEl>
                                          <p:spTgt spid="78"/>
                                        </p:tgtEl>
                                        <p:attrNameLst>
                                          <p:attrName>ppt_y</p:attrName>
                                        </p:attrNameLst>
                                      </p:cBhvr>
                                      <p:tavLst>
                                        <p:tav tm="0">
                                          <p:val>
                                            <p:strVal val="#ppt_y-#ppt_h*1.125000"/>
                                          </p:val>
                                        </p:tav>
                                        <p:tav tm="100000">
                                          <p:val>
                                            <p:strVal val="#ppt_y"/>
                                          </p:val>
                                        </p:tav>
                                      </p:tavLst>
                                    </p:anim>
                                    <p:animEffect transition="in" filter="wipe(down)">
                                      <p:cBhvr>
                                        <p:cTn id="43"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60" grpId="0"/>
      <p:bldP spid="61" grpId="0"/>
      <p:bldP spid="64" grpId="0"/>
      <p:bldP spid="65" grpId="0"/>
      <p:bldP spid="66" grpId="0"/>
      <p:bldP spid="74" grpId="0"/>
      <p:bldP spid="78"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7" name="Round Diagonal Corner Rectangle 6"/>
          <p:cNvSpPr/>
          <p:nvPr/>
        </p:nvSpPr>
        <p:spPr>
          <a:xfrm flipV="1">
            <a:off x="3263399" y="3677142"/>
            <a:ext cx="2743248" cy="2155989"/>
          </a:xfrm>
          <a:prstGeom prst="round2DiagRect">
            <a:avLst>
              <a:gd name="adj1" fmla="val 30369"/>
              <a:gd name="adj2" fmla="val 0"/>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GB" sz="1705">
              <a:cs typeface="+mn-ea"/>
              <a:sym typeface="+mn-lt"/>
            </a:endParaRPr>
          </a:p>
        </p:txBody>
      </p:sp>
      <p:sp>
        <p:nvSpPr>
          <p:cNvPr id="14" name="Round Diagonal Corner Rectangle 13"/>
          <p:cNvSpPr/>
          <p:nvPr/>
        </p:nvSpPr>
        <p:spPr>
          <a:xfrm flipH="1" flipV="1">
            <a:off x="6140932" y="3677142"/>
            <a:ext cx="2743248" cy="2155989"/>
          </a:xfrm>
          <a:prstGeom prst="round2DiagRect">
            <a:avLst>
              <a:gd name="adj1" fmla="val 30369"/>
              <a:gd name="adj2" fmla="val 0"/>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GB" sz="1705">
              <a:cs typeface="+mn-ea"/>
              <a:sym typeface="+mn-lt"/>
            </a:endParaRPr>
          </a:p>
        </p:txBody>
      </p:sp>
      <p:sp>
        <p:nvSpPr>
          <p:cNvPr id="20" name="Round Diagonal Corner Rectangle 19"/>
          <p:cNvSpPr/>
          <p:nvPr/>
        </p:nvSpPr>
        <p:spPr>
          <a:xfrm flipH="1">
            <a:off x="6140932" y="1398300"/>
            <a:ext cx="2743248" cy="2155989"/>
          </a:xfrm>
          <a:prstGeom prst="round2DiagRect">
            <a:avLst>
              <a:gd name="adj1" fmla="val 30369"/>
              <a:gd name="adj2" fmla="val 0"/>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GB" sz="1705">
              <a:cs typeface="+mn-ea"/>
              <a:sym typeface="+mn-lt"/>
            </a:endParaRPr>
          </a:p>
        </p:txBody>
      </p:sp>
      <p:sp>
        <p:nvSpPr>
          <p:cNvPr id="26" name="Round Diagonal Corner Rectangle 25"/>
          <p:cNvSpPr/>
          <p:nvPr/>
        </p:nvSpPr>
        <p:spPr>
          <a:xfrm>
            <a:off x="3263399" y="1398300"/>
            <a:ext cx="2743248" cy="2155989"/>
          </a:xfrm>
          <a:prstGeom prst="round2DiagRect">
            <a:avLst>
              <a:gd name="adj1" fmla="val 30369"/>
              <a:gd name="adj2" fmla="val 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GB" sz="1705">
              <a:cs typeface="+mn-ea"/>
              <a:sym typeface="+mn-lt"/>
            </a:endParaRPr>
          </a:p>
        </p:txBody>
      </p:sp>
      <p:grpSp>
        <p:nvGrpSpPr>
          <p:cNvPr id="29" name="Group 28"/>
          <p:cNvGrpSpPr/>
          <p:nvPr/>
        </p:nvGrpSpPr>
        <p:grpSpPr>
          <a:xfrm>
            <a:off x="5093797" y="2635721"/>
            <a:ext cx="1959992" cy="1959991"/>
            <a:chOff x="5115951" y="2869638"/>
            <a:chExt cx="1960098" cy="1960098"/>
          </a:xfrm>
          <a:effectLst/>
        </p:grpSpPr>
        <p:sp>
          <p:nvSpPr>
            <p:cNvPr id="30" name="Oval 29"/>
            <p:cNvSpPr/>
            <p:nvPr/>
          </p:nvSpPr>
          <p:spPr>
            <a:xfrm>
              <a:off x="5115951" y="2869638"/>
              <a:ext cx="1960098" cy="1960098"/>
            </a:xfrm>
            <a:prstGeom prst="ellipse">
              <a:avLst/>
            </a:prstGeom>
            <a:solidFill>
              <a:schemeClr val="bg1">
                <a:alpha val="63000"/>
              </a:schemeClr>
            </a:solidFill>
            <a:ln>
              <a:noFill/>
            </a:ln>
            <a:effectLst>
              <a:outerShdw blurRad="2540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GB" sz="1705">
                <a:cs typeface="+mn-ea"/>
                <a:sym typeface="+mn-lt"/>
              </a:endParaRPr>
            </a:p>
          </p:txBody>
        </p:sp>
        <p:sp>
          <p:nvSpPr>
            <p:cNvPr id="31" name="Freeform 30"/>
            <p:cNvSpPr>
              <a:spLocks noEditPoints="1"/>
            </p:cNvSpPr>
            <p:nvPr/>
          </p:nvSpPr>
          <p:spPr bwMode="auto">
            <a:xfrm>
              <a:off x="5803263" y="3214932"/>
              <a:ext cx="585475" cy="598562"/>
            </a:xfrm>
            <a:custGeom>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chemeClr val="accent2"/>
            </a:solidFill>
            <a:ln>
              <a:noFill/>
            </a:ln>
          </p:spPr>
          <p:txBody>
            <a:bodyPr vert="horz" wrap="square" lIns="91435" tIns="45717" rIns="91435" bIns="45717" numCol="1" anchor="t" anchorCtr="0" compatLnSpc="1"/>
            <a:lstStyle/>
            <a:p>
              <a:pPr>
                <a:lnSpc>
                  <a:spcPct val="130000"/>
                </a:lnSpc>
              </a:pPr>
              <a:endParaRPr lang="en-US" sz="1705">
                <a:cs typeface="+mn-ea"/>
                <a:sym typeface="+mn-lt"/>
              </a:endParaRPr>
            </a:p>
          </p:txBody>
        </p:sp>
        <p:sp>
          <p:nvSpPr>
            <p:cNvPr id="32" name="TextBox 31"/>
            <p:cNvSpPr txBox="1"/>
            <p:nvPr/>
          </p:nvSpPr>
          <p:spPr>
            <a:xfrm>
              <a:off x="5419442" y="3859174"/>
              <a:ext cx="1415849" cy="525045"/>
            </a:xfrm>
            <a:prstGeom prst="rect">
              <a:avLst/>
            </a:prstGeom>
            <a:noFill/>
          </p:spPr>
          <p:txBody>
            <a:bodyPr wrap="none" rtlCol="0">
              <a:spAutoFit/>
            </a:bodyPr>
            <a:lstStyle/>
            <a:p>
              <a:pPr>
                <a:lnSpc>
                  <a:spcPct val="130000"/>
                </a:lnSpc>
              </a:pPr>
              <a:r>
                <a:rPr lang="zh-CN" altLang="en-US" sz="2400">
                  <a:solidFill>
                    <a:schemeClr val="tx1">
                      <a:lumMod val="75000"/>
                      <a:lumOff val="25000"/>
                    </a:schemeClr>
                  </a:solidFill>
                  <a:cs typeface="+mn-ea"/>
                  <a:sym typeface="+mn-lt"/>
                </a:rPr>
                <a:t>标题文字</a:t>
              </a:r>
              <a:endParaRPr lang="en-GB" sz="2400">
                <a:solidFill>
                  <a:schemeClr val="tx1">
                    <a:lumMod val="75000"/>
                    <a:lumOff val="25000"/>
                  </a:schemeClr>
                </a:solidFill>
                <a:cs typeface="+mn-ea"/>
                <a:sym typeface="+mn-lt"/>
              </a:endParaRPr>
            </a:p>
          </p:txBody>
        </p:sp>
      </p:grpSp>
      <p:sp>
        <p:nvSpPr>
          <p:cNvPr id="4" name="Rectangle 3"/>
          <p:cNvSpPr/>
          <p:nvPr/>
        </p:nvSpPr>
        <p:spPr>
          <a:xfrm>
            <a:off x="3606661" y="2109014"/>
            <a:ext cx="2015161" cy="477888"/>
          </a:xfrm>
          <a:prstGeom prst="rect">
            <a:avLst/>
          </a:prstGeom>
        </p:spPr>
        <p:txBody>
          <a:bodyPr wrap="square">
            <a:spAutoFit/>
          </a:bodyPr>
          <a:lstStyle/>
          <a:p>
            <a:pPr>
              <a:lnSpc>
                <a:spcPct val="150000"/>
              </a:lnSpc>
            </a:pPr>
            <a:r>
              <a:rPr lang="zh-CN" altLang="en-US" sz="1895">
                <a:solidFill>
                  <a:schemeClr val="bg1"/>
                </a:solidFill>
                <a:cs typeface="+mn-ea"/>
                <a:sym typeface="+mn-lt"/>
              </a:rPr>
              <a:t>请替换文字内容</a:t>
            </a:r>
            <a:endParaRPr lang="en-GB" altLang="zh-CN" sz="1895">
              <a:solidFill>
                <a:schemeClr val="bg1"/>
              </a:solidFill>
              <a:cs typeface="+mn-ea"/>
              <a:sym typeface="+mn-lt"/>
            </a:endParaRPr>
          </a:p>
        </p:txBody>
      </p:sp>
      <p:sp>
        <p:nvSpPr>
          <p:cNvPr id="69" name="Rectangle 68"/>
          <p:cNvSpPr/>
          <p:nvPr/>
        </p:nvSpPr>
        <p:spPr>
          <a:xfrm>
            <a:off x="6699949" y="2138196"/>
            <a:ext cx="1928633" cy="434158"/>
          </a:xfrm>
          <a:prstGeom prst="rect">
            <a:avLst/>
          </a:prstGeom>
        </p:spPr>
        <p:txBody>
          <a:bodyPr wrap="square">
            <a:spAutoFit/>
          </a:bodyPr>
          <a:lstStyle/>
          <a:p>
            <a:pPr algn="just">
              <a:lnSpc>
                <a:spcPct val="130000"/>
              </a:lnSpc>
            </a:pPr>
            <a:r>
              <a:rPr lang="zh-CN" altLang="en-US" sz="1895">
                <a:solidFill>
                  <a:schemeClr val="bg1"/>
                </a:solidFill>
                <a:cs typeface="+mn-ea"/>
                <a:sym typeface="+mn-lt"/>
              </a:rPr>
              <a:t>请替换文字内容</a:t>
            </a:r>
            <a:endParaRPr lang="en-GB" sz="1895">
              <a:solidFill>
                <a:schemeClr val="bg1"/>
              </a:solidFill>
              <a:cs typeface="+mn-ea"/>
              <a:sym typeface="+mn-lt"/>
            </a:endParaRPr>
          </a:p>
        </p:txBody>
      </p:sp>
      <p:sp>
        <p:nvSpPr>
          <p:cNvPr id="70" name="Rectangle 69"/>
          <p:cNvSpPr/>
          <p:nvPr/>
        </p:nvSpPr>
        <p:spPr>
          <a:xfrm>
            <a:off x="6699949" y="4580683"/>
            <a:ext cx="1928633" cy="434158"/>
          </a:xfrm>
          <a:prstGeom prst="rect">
            <a:avLst/>
          </a:prstGeom>
        </p:spPr>
        <p:txBody>
          <a:bodyPr wrap="square">
            <a:spAutoFit/>
          </a:bodyPr>
          <a:lstStyle/>
          <a:p>
            <a:pPr algn="just">
              <a:lnSpc>
                <a:spcPct val="130000"/>
              </a:lnSpc>
            </a:pPr>
            <a:r>
              <a:rPr lang="zh-CN" altLang="en-US" sz="1895">
                <a:solidFill>
                  <a:schemeClr val="bg1"/>
                </a:solidFill>
                <a:cs typeface="+mn-ea"/>
                <a:sym typeface="+mn-lt"/>
              </a:rPr>
              <a:t>请替换文字内容</a:t>
            </a:r>
            <a:endParaRPr lang="en-GB" sz="1895">
              <a:solidFill>
                <a:schemeClr val="bg1"/>
              </a:solidFill>
              <a:cs typeface="+mn-ea"/>
              <a:sym typeface="+mn-lt"/>
            </a:endParaRPr>
          </a:p>
        </p:txBody>
      </p:sp>
      <p:sp>
        <p:nvSpPr>
          <p:cNvPr id="71" name="Rectangle 70"/>
          <p:cNvSpPr/>
          <p:nvPr/>
        </p:nvSpPr>
        <p:spPr>
          <a:xfrm>
            <a:off x="3606661" y="4580683"/>
            <a:ext cx="1956097" cy="434158"/>
          </a:xfrm>
          <a:prstGeom prst="rect">
            <a:avLst/>
          </a:prstGeom>
        </p:spPr>
        <p:txBody>
          <a:bodyPr wrap="square">
            <a:spAutoFit/>
          </a:bodyPr>
          <a:lstStyle/>
          <a:p>
            <a:pPr algn="just">
              <a:lnSpc>
                <a:spcPct val="130000"/>
              </a:lnSpc>
            </a:pPr>
            <a:r>
              <a:rPr lang="zh-CN" altLang="en-US" sz="1895">
                <a:solidFill>
                  <a:schemeClr val="bg1"/>
                </a:solidFill>
                <a:cs typeface="+mn-ea"/>
                <a:sym typeface="+mn-lt"/>
              </a:rPr>
              <a:t>请替换文字内容</a:t>
            </a:r>
            <a:endParaRPr lang="en-GB" sz="1895">
              <a:solidFill>
                <a:schemeClr val="bg1"/>
              </a:solidFill>
              <a:cs typeface="+mn-ea"/>
              <a:sym typeface="+mn-lt"/>
            </a:endParaRPr>
          </a:p>
        </p:txBody>
      </p:sp>
      <p:sp>
        <p:nvSpPr>
          <p:cNvPr id="27" name="TextBox 23"/>
          <p:cNvSpPr txBox="1"/>
          <p:nvPr/>
        </p:nvSpPr>
        <p:spPr>
          <a:xfrm>
            <a:off x="697966" y="2402739"/>
            <a:ext cx="2447749" cy="879856"/>
          </a:xfrm>
          <a:prstGeom prst="rect">
            <a:avLst/>
          </a:prstGeom>
          <a:noFill/>
        </p:spPr>
        <p:txBody>
          <a:bodyPr wrap="square" rtlCol="0">
            <a:spAutoFit/>
          </a:bodyPr>
          <a:lstStyle/>
          <a:p>
            <a:pPr algn="r">
              <a:lnSpc>
                <a:spcPct val="150000"/>
              </a:lnSpc>
            </a:pPr>
            <a:r>
              <a:rPr lang="zh-CN" altLang="en-US" sz="1135">
                <a:solidFill>
                  <a:schemeClr val="tx1">
                    <a:lumMod val="75000"/>
                    <a:lumOff val="25000"/>
                  </a:schemeClr>
                </a:solidFill>
                <a:cs typeface="+mn-ea"/>
                <a:sym typeface="+mn-lt"/>
              </a:rPr>
              <a:t>请替换文字内容，点击添加相关标题文字，修改文字内容，也可以直接复制你的内容到此。</a:t>
            </a:r>
            <a:endParaRPr lang="en-GB" altLang="zh-CN" sz="1135">
              <a:solidFill>
                <a:schemeClr val="tx1">
                  <a:lumMod val="75000"/>
                  <a:lumOff val="25000"/>
                </a:schemeClr>
              </a:solidFill>
              <a:cs typeface="+mn-ea"/>
              <a:sym typeface="+mn-lt"/>
            </a:endParaRPr>
          </a:p>
        </p:txBody>
      </p:sp>
      <p:sp>
        <p:nvSpPr>
          <p:cNvPr id="28" name="TextBox 24"/>
          <p:cNvSpPr txBox="1"/>
          <p:nvPr/>
        </p:nvSpPr>
        <p:spPr>
          <a:xfrm>
            <a:off x="1423769" y="2019803"/>
            <a:ext cx="1721946" cy="355034"/>
          </a:xfrm>
          <a:prstGeom prst="rect">
            <a:avLst/>
          </a:prstGeom>
          <a:noFill/>
        </p:spPr>
        <p:txBody>
          <a:bodyPr wrap="none" rtlCol="0">
            <a:spAutoFit/>
          </a:bodyPr>
          <a:lstStyle/>
          <a:p>
            <a:pPr algn="r"/>
            <a:r>
              <a:rPr lang="zh-CN" altLang="en-US" sz="1705">
                <a:solidFill>
                  <a:schemeClr val="tx1">
                    <a:lumMod val="75000"/>
                    <a:lumOff val="25000"/>
                  </a:schemeClr>
                </a:solidFill>
                <a:cs typeface="+mn-ea"/>
                <a:sym typeface="+mn-lt"/>
              </a:rPr>
              <a:t>请替换文字内容</a:t>
            </a:r>
            <a:endParaRPr lang="zh-CN" altLang="en-US" sz="1705">
              <a:solidFill>
                <a:schemeClr val="tx1">
                  <a:lumMod val="75000"/>
                  <a:lumOff val="25000"/>
                </a:schemeClr>
              </a:solidFill>
              <a:cs typeface="+mn-ea"/>
              <a:sym typeface="+mn-lt"/>
            </a:endParaRPr>
          </a:p>
        </p:txBody>
      </p:sp>
      <p:sp>
        <p:nvSpPr>
          <p:cNvPr id="45" name="TextBox 23"/>
          <p:cNvSpPr txBox="1"/>
          <p:nvPr/>
        </p:nvSpPr>
        <p:spPr>
          <a:xfrm>
            <a:off x="697966" y="4618372"/>
            <a:ext cx="2447749" cy="879856"/>
          </a:xfrm>
          <a:prstGeom prst="rect">
            <a:avLst/>
          </a:prstGeom>
          <a:noFill/>
        </p:spPr>
        <p:txBody>
          <a:bodyPr wrap="square" rtlCol="0">
            <a:spAutoFit/>
          </a:bodyPr>
          <a:lstStyle/>
          <a:p>
            <a:pPr algn="r">
              <a:lnSpc>
                <a:spcPct val="150000"/>
              </a:lnSpc>
            </a:pPr>
            <a:r>
              <a:rPr lang="zh-CN" altLang="en-US" sz="1135">
                <a:solidFill>
                  <a:schemeClr val="tx1">
                    <a:lumMod val="75000"/>
                    <a:lumOff val="25000"/>
                  </a:schemeClr>
                </a:solidFill>
                <a:cs typeface="+mn-ea"/>
                <a:sym typeface="+mn-lt"/>
              </a:rPr>
              <a:t>请替换文字内容，点击添加相关标题文字，修改文字内容，也可以直接复制你的内容到此。</a:t>
            </a:r>
            <a:endParaRPr lang="en-GB" altLang="zh-CN" sz="1135">
              <a:solidFill>
                <a:schemeClr val="tx1">
                  <a:lumMod val="75000"/>
                  <a:lumOff val="25000"/>
                </a:schemeClr>
              </a:solidFill>
              <a:cs typeface="+mn-ea"/>
              <a:sym typeface="+mn-lt"/>
            </a:endParaRPr>
          </a:p>
        </p:txBody>
      </p:sp>
      <p:sp>
        <p:nvSpPr>
          <p:cNvPr id="46" name="TextBox 24"/>
          <p:cNvSpPr txBox="1"/>
          <p:nvPr/>
        </p:nvSpPr>
        <p:spPr>
          <a:xfrm>
            <a:off x="1423769" y="4235436"/>
            <a:ext cx="1721946" cy="355034"/>
          </a:xfrm>
          <a:prstGeom prst="rect">
            <a:avLst/>
          </a:prstGeom>
          <a:noFill/>
        </p:spPr>
        <p:txBody>
          <a:bodyPr wrap="none" rtlCol="0">
            <a:spAutoFit/>
          </a:bodyPr>
          <a:lstStyle/>
          <a:p>
            <a:pPr algn="r"/>
            <a:r>
              <a:rPr lang="zh-CN" altLang="en-US" sz="1705">
                <a:solidFill>
                  <a:schemeClr val="tx1">
                    <a:lumMod val="75000"/>
                    <a:lumOff val="25000"/>
                  </a:schemeClr>
                </a:solidFill>
                <a:cs typeface="+mn-ea"/>
                <a:sym typeface="+mn-lt"/>
              </a:rPr>
              <a:t>请替换文字内容</a:t>
            </a:r>
            <a:endParaRPr lang="zh-CN" altLang="en-US" sz="1705">
              <a:solidFill>
                <a:schemeClr val="tx1">
                  <a:lumMod val="75000"/>
                  <a:lumOff val="25000"/>
                </a:schemeClr>
              </a:solidFill>
              <a:cs typeface="+mn-ea"/>
              <a:sym typeface="+mn-lt"/>
            </a:endParaRPr>
          </a:p>
        </p:txBody>
      </p:sp>
      <p:sp>
        <p:nvSpPr>
          <p:cNvPr id="47" name="TextBox 23"/>
          <p:cNvSpPr txBox="1"/>
          <p:nvPr/>
        </p:nvSpPr>
        <p:spPr>
          <a:xfrm>
            <a:off x="9018467" y="2402739"/>
            <a:ext cx="2447749" cy="879856"/>
          </a:xfrm>
          <a:prstGeom prst="rect">
            <a:avLst/>
          </a:prstGeom>
          <a:noFill/>
        </p:spPr>
        <p:txBody>
          <a:bodyPr wrap="square" rtlCol="0">
            <a:spAutoFit/>
          </a:bodyPr>
          <a:lstStyle/>
          <a:p>
            <a:pPr>
              <a:lnSpc>
                <a:spcPct val="150000"/>
              </a:lnSpc>
            </a:pPr>
            <a:r>
              <a:rPr lang="zh-CN" altLang="en-US" sz="1135">
                <a:solidFill>
                  <a:schemeClr val="tx1">
                    <a:lumMod val="75000"/>
                    <a:lumOff val="25000"/>
                  </a:schemeClr>
                </a:solidFill>
                <a:cs typeface="+mn-ea"/>
                <a:sym typeface="+mn-lt"/>
              </a:rPr>
              <a:t>请替换文字内容，点击添加相关标题文字，修改文字内容，也可以直接复制你的内容到此。</a:t>
            </a:r>
            <a:endParaRPr lang="en-GB" altLang="zh-CN" sz="1135">
              <a:solidFill>
                <a:schemeClr val="tx1">
                  <a:lumMod val="75000"/>
                  <a:lumOff val="25000"/>
                </a:schemeClr>
              </a:solidFill>
              <a:cs typeface="+mn-ea"/>
              <a:sym typeface="+mn-lt"/>
            </a:endParaRPr>
          </a:p>
        </p:txBody>
      </p:sp>
      <p:sp>
        <p:nvSpPr>
          <p:cNvPr id="48" name="TextBox 24"/>
          <p:cNvSpPr txBox="1"/>
          <p:nvPr/>
        </p:nvSpPr>
        <p:spPr>
          <a:xfrm>
            <a:off x="9018465" y="2019803"/>
            <a:ext cx="1721946" cy="355034"/>
          </a:xfrm>
          <a:prstGeom prst="rect">
            <a:avLst/>
          </a:prstGeom>
          <a:noFill/>
        </p:spPr>
        <p:txBody>
          <a:bodyPr wrap="none" rtlCol="0">
            <a:spAutoFit/>
          </a:bodyPr>
          <a:lstStyle/>
          <a:p>
            <a:r>
              <a:rPr lang="zh-CN" altLang="en-US" sz="1705">
                <a:solidFill>
                  <a:schemeClr val="tx1">
                    <a:lumMod val="75000"/>
                    <a:lumOff val="25000"/>
                  </a:schemeClr>
                </a:solidFill>
                <a:cs typeface="+mn-ea"/>
                <a:sym typeface="+mn-lt"/>
              </a:rPr>
              <a:t>请替换文字内容</a:t>
            </a:r>
            <a:endParaRPr lang="zh-CN" altLang="en-US" sz="1705">
              <a:solidFill>
                <a:schemeClr val="tx1">
                  <a:lumMod val="75000"/>
                  <a:lumOff val="25000"/>
                </a:schemeClr>
              </a:solidFill>
              <a:cs typeface="+mn-ea"/>
              <a:sym typeface="+mn-lt"/>
            </a:endParaRPr>
          </a:p>
        </p:txBody>
      </p:sp>
      <p:sp>
        <p:nvSpPr>
          <p:cNvPr id="49" name="TextBox 23"/>
          <p:cNvSpPr txBox="1"/>
          <p:nvPr/>
        </p:nvSpPr>
        <p:spPr>
          <a:xfrm>
            <a:off x="9018467" y="4618372"/>
            <a:ext cx="2447749" cy="879856"/>
          </a:xfrm>
          <a:prstGeom prst="rect">
            <a:avLst/>
          </a:prstGeom>
          <a:noFill/>
        </p:spPr>
        <p:txBody>
          <a:bodyPr wrap="square" rtlCol="0">
            <a:spAutoFit/>
          </a:bodyPr>
          <a:lstStyle/>
          <a:p>
            <a:pPr>
              <a:lnSpc>
                <a:spcPct val="150000"/>
              </a:lnSpc>
            </a:pPr>
            <a:r>
              <a:rPr lang="zh-CN" altLang="en-US" sz="1135">
                <a:solidFill>
                  <a:schemeClr val="tx1">
                    <a:lumMod val="75000"/>
                    <a:lumOff val="25000"/>
                  </a:schemeClr>
                </a:solidFill>
                <a:cs typeface="+mn-ea"/>
                <a:sym typeface="+mn-lt"/>
              </a:rPr>
              <a:t>请替换文字内容，点击添加相关标题文字，修改文字内容，也可以直接复制你的内容到此。</a:t>
            </a:r>
            <a:endParaRPr lang="en-GB" altLang="zh-CN" sz="1135">
              <a:solidFill>
                <a:schemeClr val="tx1">
                  <a:lumMod val="75000"/>
                  <a:lumOff val="25000"/>
                </a:schemeClr>
              </a:solidFill>
              <a:cs typeface="+mn-ea"/>
              <a:sym typeface="+mn-lt"/>
            </a:endParaRPr>
          </a:p>
        </p:txBody>
      </p:sp>
      <p:sp>
        <p:nvSpPr>
          <p:cNvPr id="50" name="TextBox 24"/>
          <p:cNvSpPr txBox="1"/>
          <p:nvPr/>
        </p:nvSpPr>
        <p:spPr>
          <a:xfrm>
            <a:off x="9018465" y="4235436"/>
            <a:ext cx="1721946" cy="355034"/>
          </a:xfrm>
          <a:prstGeom prst="rect">
            <a:avLst/>
          </a:prstGeom>
          <a:noFill/>
        </p:spPr>
        <p:txBody>
          <a:bodyPr wrap="none" rtlCol="0">
            <a:spAutoFit/>
          </a:bodyPr>
          <a:lstStyle/>
          <a:p>
            <a:r>
              <a:rPr lang="zh-CN" altLang="en-US" sz="1705">
                <a:solidFill>
                  <a:schemeClr val="tx1">
                    <a:lumMod val="75000"/>
                    <a:lumOff val="25000"/>
                  </a:schemeClr>
                </a:solidFill>
                <a:cs typeface="+mn-ea"/>
                <a:sym typeface="+mn-lt"/>
              </a:rPr>
              <a:t>请替换文字内容</a:t>
            </a:r>
            <a:endParaRPr lang="zh-CN" altLang="en-US" sz="1705">
              <a:solidFill>
                <a:schemeClr val="tx1">
                  <a:lumMod val="75000"/>
                  <a:lumOff val="25000"/>
                </a:schemeClr>
              </a:solidFill>
              <a:cs typeface="+mn-ea"/>
              <a:sym typeface="+mn-lt"/>
            </a:endParaRPr>
          </a:p>
        </p:txBody>
      </p:sp>
      <p:pic>
        <p:nvPicPr>
          <p:cNvPr id="8" name="图片 7" descr="资源 71133"/>
          <p:cNvPicPr>
            <a:picLocks noChangeAspect="1"/>
          </p:cNvPicPr>
          <p:nvPr userDrawn="1"/>
        </p:nvPicPr>
        <p:blipFill>
          <a:blip r:embed="rId2"/>
          <a:stretch>
            <a:fillRect/>
          </a:stretch>
        </p:blipFill>
        <p:spPr>
          <a:xfrm>
            <a:off x="890905" y="659765"/>
            <a:ext cx="608965" cy="702945"/>
          </a:xfrm>
          <a:prstGeom prst="rect">
            <a:avLst/>
          </a:prstGeom>
        </p:spPr>
      </p:pic>
      <p:sp>
        <p:nvSpPr>
          <p:cNvPr id="11" name="文本框 10"/>
          <p:cNvSpPr txBox="1"/>
          <p:nvPr userDrawn="1"/>
        </p:nvSpPr>
        <p:spPr>
          <a:xfrm>
            <a:off x="1652210" y="838050"/>
            <a:ext cx="2934970" cy="464185"/>
          </a:xfrm>
          <a:prstGeom prst="rect">
            <a:avLst/>
          </a:prstGeom>
          <a:noFill/>
        </p:spPr>
        <p:txBody>
          <a:bodyPr wrap="none" lIns="96434" tIns="48217" rIns="96434" bIns="48217" rtlCol="0">
            <a:spAutoFit/>
          </a:bodyPr>
          <a:lstStyle/>
          <a:p>
            <a:pPr algn="ctr" defTabSz="963930"/>
            <a:r>
              <a:rPr lang="zh-CN" altLang="en-US" sz="2400">
                <a:solidFill>
                  <a:schemeClr val="tx1"/>
                </a:solidFill>
                <a:latin typeface="微软雅黑" panose="020b0503020204020204" charset="-122"/>
                <a:ea typeface="微软雅黑"/>
                <a:cs typeface="+mn-ea"/>
                <a:sym typeface="+mn-lt"/>
              </a:rPr>
              <a:t>请更改相关标题文字</a:t>
            </a:r>
            <a:endParaRPr lang="zh-CN" altLang="en-US" sz="2400">
              <a:solidFill>
                <a:schemeClr val="tx1"/>
              </a:solidFill>
              <a:latin typeface="微软雅黑" panose="020b0503020204020204" charset="-122"/>
              <a:ea typeface="微软雅黑"/>
              <a:cs typeface="+mn-ea"/>
              <a:sym typeface="+mn-lt"/>
            </a:endParaRPr>
          </a:p>
        </p:txBody>
      </p:sp>
    </p:spTree>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9"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0-#ppt_w/2"/>
                                          </p:val>
                                        </p:tav>
                                        <p:tav tm="100000">
                                          <p:val>
                                            <p:strVal val="#ppt_x"/>
                                          </p:val>
                                        </p:tav>
                                      </p:tavLst>
                                    </p:anim>
                                    <p:anim calcmode="lin" valueType="num">
                                      <p:cBhvr additive="base">
                                        <p:cTn id="12" dur="500" fill="hold"/>
                                        <p:tgtEl>
                                          <p:spTgt spid="26"/>
                                        </p:tgtEl>
                                        <p:attrNameLst>
                                          <p:attrName>ppt_y</p:attrName>
                                        </p:attrNameLst>
                                      </p:cBhvr>
                                      <p:tavLst>
                                        <p:tav tm="0">
                                          <p:val>
                                            <p:strVal val="0-#ppt_h/2"/>
                                          </p:val>
                                        </p:tav>
                                        <p:tav tm="100000">
                                          <p:val>
                                            <p:strVal val="#ppt_y"/>
                                          </p:val>
                                        </p:tav>
                                      </p:tavLst>
                                    </p:anim>
                                  </p:childTnLst>
                                </p:cTn>
                              </p:par>
                            </p:childTnLst>
                          </p:cTn>
                        </p:par>
                      </p:childTnLst>
                    </p:cTn>
                  </p:par>
                  <p:par>
                    <p:cTn id="13" fill="hold" nodeType="clickPar">
                      <p:stCondLst>
                        <p:cond delay="indefinite"/>
                      </p:stCondLst>
                      <p:childTnLst>
                        <p:par>
                          <p:cTn id="14" fill="hold">
                            <p:stCondLst>
                              <p:cond delay="0"/>
                            </p:stCondLst>
                            <p:childTnLst>
                              <p:par>
                                <p:cTn id="15" presetID="2" presetClass="entr" presetSubtype="3" fill="hold" grpId="0" nodeType="clickEffect">
                                  <p:stCondLst>
                                    <p:cond delay="0"/>
                                  </p:stCondLst>
                                  <p:childTnLst>
                                    <p:set>
                                      <p:cBhvr>
                                        <p:cTn id="16" dur="1" fill="hold">
                                          <p:stCondLst>
                                            <p:cond delay="0"/>
                                          </p:stCondLst>
                                        </p:cTn>
                                        <p:tgtEl>
                                          <p:spTgt spid="69"/>
                                        </p:tgtEl>
                                        <p:attrNameLst>
                                          <p:attrName>style.visibility</p:attrName>
                                        </p:attrNameLst>
                                      </p:cBhvr>
                                      <p:to>
                                        <p:strVal val="visible"/>
                                      </p:to>
                                    </p:set>
                                    <p:anim calcmode="lin" valueType="num">
                                      <p:cBhvr additive="base">
                                        <p:cTn id="17" dur="500" fill="hold"/>
                                        <p:tgtEl>
                                          <p:spTgt spid="69"/>
                                        </p:tgtEl>
                                        <p:attrNameLst>
                                          <p:attrName>ppt_x</p:attrName>
                                        </p:attrNameLst>
                                      </p:cBhvr>
                                      <p:tavLst>
                                        <p:tav tm="0">
                                          <p:val>
                                            <p:strVal val="1+#ppt_w/2"/>
                                          </p:val>
                                        </p:tav>
                                        <p:tav tm="100000">
                                          <p:val>
                                            <p:strVal val="#ppt_x"/>
                                          </p:val>
                                        </p:tav>
                                      </p:tavLst>
                                    </p:anim>
                                    <p:anim calcmode="lin" valueType="num">
                                      <p:cBhvr additive="base">
                                        <p:cTn id="18" dur="500" fill="hold"/>
                                        <p:tgtEl>
                                          <p:spTgt spid="69"/>
                                        </p:tgtEl>
                                        <p:attrNameLst>
                                          <p:attrName>ppt_y</p:attrName>
                                        </p:attrNameLst>
                                      </p:cBhvr>
                                      <p:tavLst>
                                        <p:tav tm="0">
                                          <p:val>
                                            <p:strVal val="0-#ppt_h/2"/>
                                          </p:val>
                                        </p:tav>
                                        <p:tav tm="100000">
                                          <p:val>
                                            <p:strVal val="#ppt_y"/>
                                          </p:val>
                                        </p:tav>
                                      </p:tavLst>
                                    </p:anim>
                                  </p:childTnLst>
                                </p:cTn>
                              </p:par>
                              <p:par>
                                <p:cTn id="19" presetID="2" presetClass="entr" presetSubtype="3" fill="hold" grpId="0" nodeType="withEffect">
                                  <p:stCondLst>
                                    <p:cond delay="0"/>
                                  </p:stCondLst>
                                  <p:childTnLst>
                                    <p:set>
                                      <p:cBhvr>
                                        <p:cTn id="20" dur="1" fill="hold">
                                          <p:stCondLst>
                                            <p:cond delay="0"/>
                                          </p:stCondLst>
                                        </p:cTn>
                                        <p:tgtEl>
                                          <p:spTgt spid="20"/>
                                        </p:tgtEl>
                                        <p:attrNameLst>
                                          <p:attrName>style.visibility</p:attrName>
                                        </p:attrNameLst>
                                      </p:cBhvr>
                                      <p:to>
                                        <p:strVal val="visible"/>
                                      </p:to>
                                    </p:set>
                                    <p:anim calcmode="lin" valueType="num">
                                      <p:cBhvr additive="base">
                                        <p:cTn id="21" dur="500" fill="hold"/>
                                        <p:tgtEl>
                                          <p:spTgt spid="20"/>
                                        </p:tgtEl>
                                        <p:attrNameLst>
                                          <p:attrName>ppt_x</p:attrName>
                                        </p:attrNameLst>
                                      </p:cBhvr>
                                      <p:tavLst>
                                        <p:tav tm="0">
                                          <p:val>
                                            <p:strVal val="1+#ppt_w/2"/>
                                          </p:val>
                                        </p:tav>
                                        <p:tav tm="100000">
                                          <p:val>
                                            <p:strVal val="#ppt_x"/>
                                          </p:val>
                                        </p:tav>
                                      </p:tavLst>
                                    </p:anim>
                                    <p:anim calcmode="lin" valueType="num">
                                      <p:cBhvr additive="base">
                                        <p:cTn id="22" dur="500" fill="hold"/>
                                        <p:tgtEl>
                                          <p:spTgt spid="20"/>
                                        </p:tgtEl>
                                        <p:attrNameLst>
                                          <p:attrName>ppt_y</p:attrName>
                                        </p:attrNameLst>
                                      </p:cBhvr>
                                      <p:tavLst>
                                        <p:tav tm="0">
                                          <p:val>
                                            <p:strVal val="0-#ppt_h/2"/>
                                          </p:val>
                                        </p:tav>
                                        <p:tav tm="100000">
                                          <p:val>
                                            <p:strVal val="#ppt_y"/>
                                          </p:val>
                                        </p:tav>
                                      </p:tavLst>
                                    </p:anim>
                                  </p:childTnLst>
                                </p:cTn>
                              </p:par>
                            </p:childTnLst>
                          </p:cTn>
                        </p:par>
                      </p:childTnLst>
                    </p:cTn>
                  </p:par>
                  <p:par>
                    <p:cTn id="23" fill="hold" nodeType="clickPar">
                      <p:stCondLst>
                        <p:cond delay="indefinite"/>
                      </p:stCondLst>
                      <p:childTnLst>
                        <p:par>
                          <p:cTn id="24" fill="hold">
                            <p:stCondLst>
                              <p:cond delay="0"/>
                            </p:stCondLst>
                            <p:childTnLst>
                              <p:par>
                                <p:cTn id="25" presetID="2" presetClass="entr" presetSubtype="12" fill="hold" grpId="0" nodeType="clickEffect">
                                  <p:stCondLst>
                                    <p:cond delay="0"/>
                                  </p:stCondLst>
                                  <p:childTnLst>
                                    <p:set>
                                      <p:cBhvr>
                                        <p:cTn id="26" dur="1" fill="hold">
                                          <p:stCondLst>
                                            <p:cond delay="0"/>
                                          </p:stCondLst>
                                        </p:cTn>
                                        <p:tgtEl>
                                          <p:spTgt spid="71"/>
                                        </p:tgtEl>
                                        <p:attrNameLst>
                                          <p:attrName>style.visibility</p:attrName>
                                        </p:attrNameLst>
                                      </p:cBhvr>
                                      <p:to>
                                        <p:strVal val="visible"/>
                                      </p:to>
                                    </p:set>
                                    <p:anim calcmode="lin" valueType="num">
                                      <p:cBhvr additive="base">
                                        <p:cTn id="27" dur="500" fill="hold"/>
                                        <p:tgtEl>
                                          <p:spTgt spid="71"/>
                                        </p:tgtEl>
                                        <p:attrNameLst>
                                          <p:attrName>ppt_x</p:attrName>
                                        </p:attrNameLst>
                                      </p:cBhvr>
                                      <p:tavLst>
                                        <p:tav tm="0">
                                          <p:val>
                                            <p:strVal val="0-#ppt_w/2"/>
                                          </p:val>
                                        </p:tav>
                                        <p:tav tm="100000">
                                          <p:val>
                                            <p:strVal val="#ppt_x"/>
                                          </p:val>
                                        </p:tav>
                                      </p:tavLst>
                                    </p:anim>
                                    <p:anim calcmode="lin" valueType="num">
                                      <p:cBhvr additive="base">
                                        <p:cTn id="28" dur="500" fill="hold"/>
                                        <p:tgtEl>
                                          <p:spTgt spid="71"/>
                                        </p:tgtEl>
                                        <p:attrNameLst>
                                          <p:attrName>ppt_y</p:attrName>
                                        </p:attrNameLst>
                                      </p:cBhvr>
                                      <p:tavLst>
                                        <p:tav tm="0">
                                          <p:val>
                                            <p:strVal val="1+#ppt_h/2"/>
                                          </p:val>
                                        </p:tav>
                                        <p:tav tm="100000">
                                          <p:val>
                                            <p:strVal val="#ppt_y"/>
                                          </p:val>
                                        </p:tav>
                                      </p:tavLst>
                                    </p:anim>
                                  </p:childTnLst>
                                </p:cTn>
                              </p:par>
                              <p:par>
                                <p:cTn id="29" presetID="2" presetClass="entr" presetSubtype="12"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0-#ppt_w/2"/>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p:stCondLst>
                              <p:cond delay="0"/>
                            </p:stCondLst>
                            <p:childTnLst>
                              <p:par>
                                <p:cTn id="35" presetID="2" presetClass="entr" presetSubtype="6" fill="hold" grpId="0" nodeType="clickEffect">
                                  <p:stCondLst>
                                    <p:cond delay="0"/>
                                  </p:stCondLst>
                                  <p:childTnLst>
                                    <p:set>
                                      <p:cBhvr>
                                        <p:cTn id="36" dur="1" fill="hold">
                                          <p:stCondLst>
                                            <p:cond delay="0"/>
                                          </p:stCondLst>
                                        </p:cTn>
                                        <p:tgtEl>
                                          <p:spTgt spid="70"/>
                                        </p:tgtEl>
                                        <p:attrNameLst>
                                          <p:attrName>style.visibility</p:attrName>
                                        </p:attrNameLst>
                                      </p:cBhvr>
                                      <p:to>
                                        <p:strVal val="visible"/>
                                      </p:to>
                                    </p:set>
                                    <p:anim calcmode="lin" valueType="num">
                                      <p:cBhvr additive="base">
                                        <p:cTn id="37" dur="500" fill="hold"/>
                                        <p:tgtEl>
                                          <p:spTgt spid="70"/>
                                        </p:tgtEl>
                                        <p:attrNameLst>
                                          <p:attrName>ppt_x</p:attrName>
                                        </p:attrNameLst>
                                      </p:cBhvr>
                                      <p:tavLst>
                                        <p:tav tm="0">
                                          <p:val>
                                            <p:strVal val="1+#ppt_w/2"/>
                                          </p:val>
                                        </p:tav>
                                        <p:tav tm="100000">
                                          <p:val>
                                            <p:strVal val="#ppt_x"/>
                                          </p:val>
                                        </p:tav>
                                      </p:tavLst>
                                    </p:anim>
                                    <p:anim calcmode="lin" valueType="num">
                                      <p:cBhvr additive="base">
                                        <p:cTn id="38" dur="500" fill="hold"/>
                                        <p:tgtEl>
                                          <p:spTgt spid="70"/>
                                        </p:tgtEl>
                                        <p:attrNameLst>
                                          <p:attrName>ppt_y</p:attrName>
                                        </p:attrNameLst>
                                      </p:cBhvr>
                                      <p:tavLst>
                                        <p:tav tm="0">
                                          <p:val>
                                            <p:strVal val="1+#ppt_h/2"/>
                                          </p:val>
                                        </p:tav>
                                        <p:tav tm="100000">
                                          <p:val>
                                            <p:strVal val="#ppt_y"/>
                                          </p:val>
                                        </p:tav>
                                      </p:tavLst>
                                    </p:anim>
                                  </p:childTnLst>
                                </p:cTn>
                              </p:par>
                              <p:par>
                                <p:cTn id="39" presetID="2" presetClass="entr" presetSubtype="6" fill="hold" grpId="0" nodeType="withEffect">
                                  <p:stCondLst>
                                    <p:cond delay="0"/>
                                  </p:stCondLst>
                                  <p:childTnLst>
                                    <p:set>
                                      <p:cBhvr>
                                        <p:cTn id="40" dur="1" fill="hold">
                                          <p:stCondLst>
                                            <p:cond delay="0"/>
                                          </p:stCondLst>
                                        </p:cTn>
                                        <p:tgtEl>
                                          <p:spTgt spid="14"/>
                                        </p:tgtEl>
                                        <p:attrNameLst>
                                          <p:attrName>style.visibility</p:attrName>
                                        </p:attrNameLst>
                                      </p:cBhvr>
                                      <p:to>
                                        <p:strVal val="visible"/>
                                      </p:to>
                                    </p:set>
                                    <p:anim calcmode="lin" valueType="num">
                                      <p:cBhvr additive="base">
                                        <p:cTn id="41" dur="500" fill="hold"/>
                                        <p:tgtEl>
                                          <p:spTgt spid="14"/>
                                        </p:tgtEl>
                                        <p:attrNameLst>
                                          <p:attrName>ppt_x</p:attrName>
                                        </p:attrNameLst>
                                      </p:cBhvr>
                                      <p:tavLst>
                                        <p:tav tm="0">
                                          <p:val>
                                            <p:strVal val="1+#ppt_w/2"/>
                                          </p:val>
                                        </p:tav>
                                        <p:tav tm="100000">
                                          <p:val>
                                            <p:strVal val="#ppt_x"/>
                                          </p:val>
                                        </p:tav>
                                      </p:tavLst>
                                    </p:anim>
                                    <p:anim calcmode="lin" valueType="num">
                                      <p:cBhvr additive="base">
                                        <p:cTn id="42" dur="500" fill="hold"/>
                                        <p:tgtEl>
                                          <p:spTgt spid="14"/>
                                        </p:tgtEl>
                                        <p:attrNameLst>
                                          <p:attrName>ppt_y</p:attrName>
                                        </p:attrNameLst>
                                      </p:cBhvr>
                                      <p:tavLst>
                                        <p:tav tm="0">
                                          <p:val>
                                            <p:strVal val="1+#ppt_h/2"/>
                                          </p:val>
                                        </p:tav>
                                        <p:tav tm="100000">
                                          <p:val>
                                            <p:strVal val="#ppt_y"/>
                                          </p:val>
                                        </p:tav>
                                      </p:tavLst>
                                    </p:anim>
                                  </p:childTnLst>
                                </p:cTn>
                              </p:par>
                            </p:childTnLst>
                          </p:cTn>
                        </p:par>
                        <p:par>
                          <p:cTn id="43" fill="hold" nodeType="afterGroup">
                            <p:stCondLst>
                              <p:cond delay="500"/>
                            </p:stCondLst>
                            <p:childTnLst>
                              <p:par>
                                <p:cTn id="44" presetID="37" presetClass="entr" presetSubtype="0" fill="hold" nodeType="afterEffect">
                                  <p:stCondLst>
                                    <p:cond delay="0"/>
                                  </p:stCondLst>
                                  <p:childTnLst>
                                    <p:set>
                                      <p:cBhvr>
                                        <p:cTn id="45" dur="1" fill="hold">
                                          <p:stCondLst>
                                            <p:cond delay="0"/>
                                          </p:stCondLst>
                                        </p:cTn>
                                        <p:tgtEl>
                                          <p:spTgt spid="29"/>
                                        </p:tgtEl>
                                        <p:attrNameLst>
                                          <p:attrName>style.visibility</p:attrName>
                                        </p:attrNameLst>
                                      </p:cBhvr>
                                      <p:to>
                                        <p:strVal val="visible"/>
                                      </p:to>
                                    </p:set>
                                    <p:animEffect transition="in" filter="fade">
                                      <p:cBhvr>
                                        <p:cTn id="46" dur="1000"/>
                                        <p:tgtEl>
                                          <p:spTgt spid="29"/>
                                        </p:tgtEl>
                                      </p:cBhvr>
                                    </p:animEffect>
                                    <p:anim calcmode="lin" valueType="num">
                                      <p:cBhvr>
                                        <p:cTn id="47" dur="1000" fill="hold"/>
                                        <p:tgtEl>
                                          <p:spTgt spid="29"/>
                                        </p:tgtEl>
                                        <p:attrNameLst>
                                          <p:attrName>ppt_x</p:attrName>
                                        </p:attrNameLst>
                                      </p:cBhvr>
                                      <p:tavLst>
                                        <p:tav tm="0">
                                          <p:val>
                                            <p:strVal val="#ppt_x"/>
                                          </p:val>
                                        </p:tav>
                                        <p:tav tm="100000">
                                          <p:val>
                                            <p:strVal val="#ppt_x"/>
                                          </p:val>
                                        </p:tav>
                                      </p:tavLst>
                                    </p:anim>
                                    <p:anim calcmode="lin" valueType="num">
                                      <p:cBhvr>
                                        <p:cTn id="48" dur="900" decel="100000" fill="hold"/>
                                        <p:tgtEl>
                                          <p:spTgt spid="29"/>
                                        </p:tgtEl>
                                        <p:attrNameLst>
                                          <p:attrName>ppt_y</p:attrName>
                                        </p:attrNameLst>
                                      </p:cBhvr>
                                      <p:tavLst>
                                        <p:tav tm="0">
                                          <p:val>
                                            <p:strVal val="#ppt_y+1"/>
                                          </p:val>
                                        </p:tav>
                                        <p:tav tm="100000">
                                          <p:val>
                                            <p:strVal val="#ppt_y-.03"/>
                                          </p:val>
                                        </p:tav>
                                      </p:tavLst>
                                    </p:anim>
                                    <p:anim calcmode="lin" valueType="num">
                                      <p:cBhvr>
                                        <p:cTn id="49" dur="100" accel="100000" fill="hold">
                                          <p:stCondLst>
                                            <p:cond delay="900"/>
                                          </p:stCondLst>
                                        </p:cTn>
                                        <p:tgtEl>
                                          <p:spTgt spid="29"/>
                                        </p:tgtEl>
                                        <p:attrNameLst>
                                          <p:attrName>ppt_y</p:attrName>
                                        </p:attrNameLst>
                                      </p:cBhvr>
                                      <p:tavLst>
                                        <p:tav tm="0">
                                          <p:val>
                                            <p:strVal val="#ppt_y-.03"/>
                                          </p:val>
                                        </p:tav>
                                        <p:tav tm="100000">
                                          <p:val>
                                            <p:strVal val="#ppt_y"/>
                                          </p:val>
                                        </p:tav>
                                      </p:tavLst>
                                    </p:anim>
                                  </p:childTnLst>
                                </p:cTn>
                              </p:par>
                            </p:childTnLst>
                          </p:cTn>
                        </p:par>
                        <p:par>
                          <p:cTn id="50" fill="hold" nodeType="afterGroup">
                            <p:stCondLst>
                              <p:cond delay="1500"/>
                            </p:stCondLst>
                            <p:childTnLst>
                              <p:par>
                                <p:cTn id="51" presetID="12" presetClass="entr" presetSubtype="4" fill="hold" grpId="0" nodeType="afterEffect">
                                  <p:stCondLst>
                                    <p:cond delay="0"/>
                                  </p:stCondLst>
                                  <p:childTnLst>
                                    <p:set>
                                      <p:cBhvr>
                                        <p:cTn id="52" dur="1" fill="hold">
                                          <p:stCondLst>
                                            <p:cond delay="0"/>
                                          </p:stCondLst>
                                        </p:cTn>
                                        <p:tgtEl>
                                          <p:spTgt spid="27"/>
                                        </p:tgtEl>
                                        <p:attrNameLst>
                                          <p:attrName>style.visibility</p:attrName>
                                        </p:attrNameLst>
                                      </p:cBhvr>
                                      <p:to>
                                        <p:strVal val="visible"/>
                                      </p:to>
                                    </p:set>
                                    <p:anim calcmode="lin" valueType="num">
                                      <p:cBhvr additive="base">
                                        <p:cTn id="53" dur="500"/>
                                        <p:tgtEl>
                                          <p:spTgt spid="27"/>
                                        </p:tgtEl>
                                        <p:attrNameLst>
                                          <p:attrName>ppt_y</p:attrName>
                                        </p:attrNameLst>
                                      </p:cBhvr>
                                      <p:tavLst>
                                        <p:tav tm="0">
                                          <p:val>
                                            <p:strVal val="#ppt_y+#ppt_h*1.125000"/>
                                          </p:val>
                                        </p:tav>
                                        <p:tav tm="100000">
                                          <p:val>
                                            <p:strVal val="#ppt_y"/>
                                          </p:val>
                                        </p:tav>
                                      </p:tavLst>
                                    </p:anim>
                                    <p:animEffect transition="in" filter="wipe(up)">
                                      <p:cBhvr>
                                        <p:cTn id="54" dur="500"/>
                                        <p:tgtEl>
                                          <p:spTgt spid="27"/>
                                        </p:tgtEl>
                                      </p:cBhvr>
                                    </p:animEffect>
                                  </p:childTnLst>
                                </p:cTn>
                              </p:par>
                              <p:par>
                                <p:cTn id="55" presetID="12" presetClass="entr" presetSubtype="1" fill="hold" grpId="0" nodeType="withEffect">
                                  <p:stCondLst>
                                    <p:cond delay="0"/>
                                  </p:stCondLst>
                                  <p:childTnLst>
                                    <p:set>
                                      <p:cBhvr>
                                        <p:cTn id="56" dur="1" fill="hold">
                                          <p:stCondLst>
                                            <p:cond delay="0"/>
                                          </p:stCondLst>
                                        </p:cTn>
                                        <p:tgtEl>
                                          <p:spTgt spid="28"/>
                                        </p:tgtEl>
                                        <p:attrNameLst>
                                          <p:attrName>style.visibility</p:attrName>
                                        </p:attrNameLst>
                                      </p:cBhvr>
                                      <p:to>
                                        <p:strVal val="visible"/>
                                      </p:to>
                                    </p:set>
                                    <p:anim calcmode="lin" valueType="num">
                                      <p:cBhvr additive="base">
                                        <p:cTn id="57" dur="500"/>
                                        <p:tgtEl>
                                          <p:spTgt spid="28"/>
                                        </p:tgtEl>
                                        <p:attrNameLst>
                                          <p:attrName>ppt_y</p:attrName>
                                        </p:attrNameLst>
                                      </p:cBhvr>
                                      <p:tavLst>
                                        <p:tav tm="0">
                                          <p:val>
                                            <p:strVal val="#ppt_y-#ppt_h*1.125000"/>
                                          </p:val>
                                        </p:tav>
                                        <p:tav tm="100000">
                                          <p:val>
                                            <p:strVal val="#ppt_y"/>
                                          </p:val>
                                        </p:tav>
                                      </p:tavLst>
                                    </p:anim>
                                    <p:animEffect transition="in" filter="wipe(down)">
                                      <p:cBhvr>
                                        <p:cTn id="58" dur="500"/>
                                        <p:tgtEl>
                                          <p:spTgt spid="28"/>
                                        </p:tgtEl>
                                      </p:cBhvr>
                                    </p:animEffect>
                                  </p:childTnLst>
                                </p:cTn>
                              </p:par>
                            </p:childTnLst>
                          </p:cTn>
                        </p:par>
                        <p:par>
                          <p:cTn id="59" fill="hold" nodeType="afterGroup">
                            <p:stCondLst>
                              <p:cond delay="2000"/>
                            </p:stCondLst>
                            <p:childTnLst>
                              <p:par>
                                <p:cTn id="60" presetID="12" presetClass="entr" presetSubtype="4" fill="hold" grpId="0" nodeType="afterEffect">
                                  <p:stCondLst>
                                    <p:cond delay="0"/>
                                  </p:stCondLst>
                                  <p:childTnLst>
                                    <p:set>
                                      <p:cBhvr>
                                        <p:cTn id="61" dur="1" fill="hold">
                                          <p:stCondLst>
                                            <p:cond delay="0"/>
                                          </p:stCondLst>
                                        </p:cTn>
                                        <p:tgtEl>
                                          <p:spTgt spid="47"/>
                                        </p:tgtEl>
                                        <p:attrNameLst>
                                          <p:attrName>style.visibility</p:attrName>
                                        </p:attrNameLst>
                                      </p:cBhvr>
                                      <p:to>
                                        <p:strVal val="visible"/>
                                      </p:to>
                                    </p:set>
                                    <p:anim calcmode="lin" valueType="num">
                                      <p:cBhvr additive="base">
                                        <p:cTn id="62" dur="500"/>
                                        <p:tgtEl>
                                          <p:spTgt spid="47"/>
                                        </p:tgtEl>
                                        <p:attrNameLst>
                                          <p:attrName>ppt_y</p:attrName>
                                        </p:attrNameLst>
                                      </p:cBhvr>
                                      <p:tavLst>
                                        <p:tav tm="0">
                                          <p:val>
                                            <p:strVal val="#ppt_y+#ppt_h*1.125000"/>
                                          </p:val>
                                        </p:tav>
                                        <p:tav tm="100000">
                                          <p:val>
                                            <p:strVal val="#ppt_y"/>
                                          </p:val>
                                        </p:tav>
                                      </p:tavLst>
                                    </p:anim>
                                    <p:animEffect transition="in" filter="wipe(up)">
                                      <p:cBhvr>
                                        <p:cTn id="63" dur="500"/>
                                        <p:tgtEl>
                                          <p:spTgt spid="47"/>
                                        </p:tgtEl>
                                      </p:cBhvr>
                                    </p:animEffect>
                                  </p:childTnLst>
                                </p:cTn>
                              </p:par>
                              <p:par>
                                <p:cTn id="64" presetID="12" presetClass="entr" presetSubtype="1" fill="hold" grpId="0" nodeType="withEffect">
                                  <p:stCondLst>
                                    <p:cond delay="0"/>
                                  </p:stCondLst>
                                  <p:childTnLst>
                                    <p:set>
                                      <p:cBhvr>
                                        <p:cTn id="65" dur="1" fill="hold">
                                          <p:stCondLst>
                                            <p:cond delay="0"/>
                                          </p:stCondLst>
                                        </p:cTn>
                                        <p:tgtEl>
                                          <p:spTgt spid="48"/>
                                        </p:tgtEl>
                                        <p:attrNameLst>
                                          <p:attrName>style.visibility</p:attrName>
                                        </p:attrNameLst>
                                      </p:cBhvr>
                                      <p:to>
                                        <p:strVal val="visible"/>
                                      </p:to>
                                    </p:set>
                                    <p:anim calcmode="lin" valueType="num">
                                      <p:cBhvr additive="base">
                                        <p:cTn id="66" dur="500"/>
                                        <p:tgtEl>
                                          <p:spTgt spid="48"/>
                                        </p:tgtEl>
                                        <p:attrNameLst>
                                          <p:attrName>ppt_y</p:attrName>
                                        </p:attrNameLst>
                                      </p:cBhvr>
                                      <p:tavLst>
                                        <p:tav tm="0">
                                          <p:val>
                                            <p:strVal val="#ppt_y-#ppt_h*1.125000"/>
                                          </p:val>
                                        </p:tav>
                                        <p:tav tm="100000">
                                          <p:val>
                                            <p:strVal val="#ppt_y"/>
                                          </p:val>
                                        </p:tav>
                                      </p:tavLst>
                                    </p:anim>
                                    <p:animEffect transition="in" filter="wipe(down)">
                                      <p:cBhvr>
                                        <p:cTn id="67" dur="500"/>
                                        <p:tgtEl>
                                          <p:spTgt spid="48"/>
                                        </p:tgtEl>
                                      </p:cBhvr>
                                    </p:animEffect>
                                  </p:childTnLst>
                                </p:cTn>
                              </p:par>
                            </p:childTnLst>
                          </p:cTn>
                        </p:par>
                        <p:par>
                          <p:cTn id="68" fill="hold" nodeType="afterGroup">
                            <p:stCondLst>
                              <p:cond delay="2500"/>
                            </p:stCondLst>
                            <p:childTnLst>
                              <p:par>
                                <p:cTn id="69" presetID="12" presetClass="entr" presetSubtype="4" fill="hold" grpId="0" nodeType="afterEffect">
                                  <p:stCondLst>
                                    <p:cond delay="0"/>
                                  </p:stCondLst>
                                  <p:childTnLst>
                                    <p:set>
                                      <p:cBhvr>
                                        <p:cTn id="70" dur="1" fill="hold">
                                          <p:stCondLst>
                                            <p:cond delay="0"/>
                                          </p:stCondLst>
                                        </p:cTn>
                                        <p:tgtEl>
                                          <p:spTgt spid="45"/>
                                        </p:tgtEl>
                                        <p:attrNameLst>
                                          <p:attrName>style.visibility</p:attrName>
                                        </p:attrNameLst>
                                      </p:cBhvr>
                                      <p:to>
                                        <p:strVal val="visible"/>
                                      </p:to>
                                    </p:set>
                                    <p:anim calcmode="lin" valueType="num">
                                      <p:cBhvr additive="base">
                                        <p:cTn id="71" dur="500"/>
                                        <p:tgtEl>
                                          <p:spTgt spid="45"/>
                                        </p:tgtEl>
                                        <p:attrNameLst>
                                          <p:attrName>ppt_y</p:attrName>
                                        </p:attrNameLst>
                                      </p:cBhvr>
                                      <p:tavLst>
                                        <p:tav tm="0">
                                          <p:val>
                                            <p:strVal val="#ppt_y+#ppt_h*1.125000"/>
                                          </p:val>
                                        </p:tav>
                                        <p:tav tm="100000">
                                          <p:val>
                                            <p:strVal val="#ppt_y"/>
                                          </p:val>
                                        </p:tav>
                                      </p:tavLst>
                                    </p:anim>
                                    <p:animEffect transition="in" filter="wipe(up)">
                                      <p:cBhvr>
                                        <p:cTn id="72" dur="500"/>
                                        <p:tgtEl>
                                          <p:spTgt spid="45"/>
                                        </p:tgtEl>
                                      </p:cBhvr>
                                    </p:animEffect>
                                  </p:childTnLst>
                                </p:cTn>
                              </p:par>
                              <p:par>
                                <p:cTn id="73" presetID="12" presetClass="entr" presetSubtype="1" fill="hold" grpId="0" nodeType="withEffect">
                                  <p:stCondLst>
                                    <p:cond delay="0"/>
                                  </p:stCondLst>
                                  <p:childTnLst>
                                    <p:set>
                                      <p:cBhvr>
                                        <p:cTn id="74" dur="1" fill="hold">
                                          <p:stCondLst>
                                            <p:cond delay="0"/>
                                          </p:stCondLst>
                                        </p:cTn>
                                        <p:tgtEl>
                                          <p:spTgt spid="46"/>
                                        </p:tgtEl>
                                        <p:attrNameLst>
                                          <p:attrName>style.visibility</p:attrName>
                                        </p:attrNameLst>
                                      </p:cBhvr>
                                      <p:to>
                                        <p:strVal val="visible"/>
                                      </p:to>
                                    </p:set>
                                    <p:anim calcmode="lin" valueType="num">
                                      <p:cBhvr additive="base">
                                        <p:cTn id="75" dur="500"/>
                                        <p:tgtEl>
                                          <p:spTgt spid="46"/>
                                        </p:tgtEl>
                                        <p:attrNameLst>
                                          <p:attrName>ppt_y</p:attrName>
                                        </p:attrNameLst>
                                      </p:cBhvr>
                                      <p:tavLst>
                                        <p:tav tm="0">
                                          <p:val>
                                            <p:strVal val="#ppt_y-#ppt_h*1.125000"/>
                                          </p:val>
                                        </p:tav>
                                        <p:tav tm="100000">
                                          <p:val>
                                            <p:strVal val="#ppt_y"/>
                                          </p:val>
                                        </p:tav>
                                      </p:tavLst>
                                    </p:anim>
                                    <p:animEffect transition="in" filter="wipe(down)">
                                      <p:cBhvr>
                                        <p:cTn id="76" dur="500"/>
                                        <p:tgtEl>
                                          <p:spTgt spid="46"/>
                                        </p:tgtEl>
                                      </p:cBhvr>
                                    </p:animEffect>
                                  </p:childTnLst>
                                </p:cTn>
                              </p:par>
                            </p:childTnLst>
                          </p:cTn>
                        </p:par>
                        <p:par>
                          <p:cTn id="77" fill="hold" nodeType="afterGroup">
                            <p:stCondLst>
                              <p:cond delay="3000"/>
                            </p:stCondLst>
                            <p:childTnLst>
                              <p:par>
                                <p:cTn id="78" presetID="12" presetClass="entr" presetSubtype="4" fill="hold" grpId="0" nodeType="afterEffect">
                                  <p:stCondLst>
                                    <p:cond delay="0"/>
                                  </p:stCondLst>
                                  <p:childTnLst>
                                    <p:set>
                                      <p:cBhvr>
                                        <p:cTn id="79" dur="1" fill="hold">
                                          <p:stCondLst>
                                            <p:cond delay="0"/>
                                          </p:stCondLst>
                                        </p:cTn>
                                        <p:tgtEl>
                                          <p:spTgt spid="49"/>
                                        </p:tgtEl>
                                        <p:attrNameLst>
                                          <p:attrName>style.visibility</p:attrName>
                                        </p:attrNameLst>
                                      </p:cBhvr>
                                      <p:to>
                                        <p:strVal val="visible"/>
                                      </p:to>
                                    </p:set>
                                    <p:anim calcmode="lin" valueType="num">
                                      <p:cBhvr additive="base">
                                        <p:cTn id="80" dur="500"/>
                                        <p:tgtEl>
                                          <p:spTgt spid="49"/>
                                        </p:tgtEl>
                                        <p:attrNameLst>
                                          <p:attrName>ppt_y</p:attrName>
                                        </p:attrNameLst>
                                      </p:cBhvr>
                                      <p:tavLst>
                                        <p:tav tm="0">
                                          <p:val>
                                            <p:strVal val="#ppt_y+#ppt_h*1.125000"/>
                                          </p:val>
                                        </p:tav>
                                        <p:tav tm="100000">
                                          <p:val>
                                            <p:strVal val="#ppt_y"/>
                                          </p:val>
                                        </p:tav>
                                      </p:tavLst>
                                    </p:anim>
                                    <p:animEffect transition="in" filter="wipe(up)">
                                      <p:cBhvr>
                                        <p:cTn id="81" dur="500"/>
                                        <p:tgtEl>
                                          <p:spTgt spid="49"/>
                                        </p:tgtEl>
                                      </p:cBhvr>
                                    </p:animEffect>
                                  </p:childTnLst>
                                </p:cTn>
                              </p:par>
                              <p:par>
                                <p:cTn id="82" presetID="12" presetClass="entr" presetSubtype="1" fill="hold" grpId="0" nodeType="withEffect">
                                  <p:stCondLst>
                                    <p:cond delay="0"/>
                                  </p:stCondLst>
                                  <p:childTnLst>
                                    <p:set>
                                      <p:cBhvr>
                                        <p:cTn id="83" dur="1" fill="hold">
                                          <p:stCondLst>
                                            <p:cond delay="0"/>
                                          </p:stCondLst>
                                        </p:cTn>
                                        <p:tgtEl>
                                          <p:spTgt spid="50"/>
                                        </p:tgtEl>
                                        <p:attrNameLst>
                                          <p:attrName>style.visibility</p:attrName>
                                        </p:attrNameLst>
                                      </p:cBhvr>
                                      <p:to>
                                        <p:strVal val="visible"/>
                                      </p:to>
                                    </p:set>
                                    <p:anim calcmode="lin" valueType="num">
                                      <p:cBhvr additive="base">
                                        <p:cTn id="84" dur="500"/>
                                        <p:tgtEl>
                                          <p:spTgt spid="50"/>
                                        </p:tgtEl>
                                        <p:attrNameLst>
                                          <p:attrName>ppt_y</p:attrName>
                                        </p:attrNameLst>
                                      </p:cBhvr>
                                      <p:tavLst>
                                        <p:tav tm="0">
                                          <p:val>
                                            <p:strVal val="#ppt_y-#ppt_h*1.125000"/>
                                          </p:val>
                                        </p:tav>
                                        <p:tav tm="100000">
                                          <p:val>
                                            <p:strVal val="#ppt_y"/>
                                          </p:val>
                                        </p:tav>
                                      </p:tavLst>
                                    </p:anim>
                                    <p:animEffect transition="in" filter="wipe(down)">
                                      <p:cBhvr>
                                        <p:cTn id="85"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4" grpId="0" animBg="1"/>
      <p:bldP spid="20" grpId="0" animBg="1"/>
      <p:bldP spid="26" grpId="0" animBg="1"/>
      <p:bldP spid="4" grpId="0"/>
      <p:bldP spid="69" grpId="0"/>
      <p:bldP spid="70" grpId="0"/>
      <p:bldP spid="71" grpId="0"/>
      <p:bldP spid="27" grpId="0"/>
      <p:bldP spid="28" grpId="0"/>
      <p:bldP spid="45" grpId="0"/>
      <p:bldP spid="46" grpId="0"/>
      <p:bldP spid="47" grpId="0"/>
      <p:bldP spid="48" grpId="0"/>
      <p:bldP spid="49" grpId="0"/>
      <p:bldP spid="50"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7" name="图片 6" descr="资源 61133"/>
          <p:cNvPicPr>
            <a:picLocks noChangeAspect="1"/>
          </p:cNvPicPr>
          <p:nvPr/>
        </p:nvPicPr>
        <p:blipFill>
          <a:blip r:embed="rId3"/>
          <a:stretch>
            <a:fillRect/>
          </a:stretch>
        </p:blipFill>
        <p:spPr>
          <a:xfrm>
            <a:off x="-12065" y="-6350"/>
            <a:ext cx="12218670" cy="6873875"/>
          </a:xfrm>
          <a:prstGeom prst="rect">
            <a:avLst/>
          </a:prstGeom>
        </p:spPr>
      </p:pic>
      <p:pic>
        <p:nvPicPr>
          <p:cNvPr id="4" name="图片 3" descr="资源 101133"/>
          <p:cNvPicPr>
            <a:picLocks noChangeAspect="1"/>
          </p:cNvPicPr>
          <p:nvPr/>
        </p:nvPicPr>
        <p:blipFill>
          <a:blip r:embed="rId4"/>
          <a:stretch>
            <a:fillRect/>
          </a:stretch>
        </p:blipFill>
        <p:spPr>
          <a:xfrm>
            <a:off x="640715" y="4625340"/>
            <a:ext cx="2093595" cy="1798955"/>
          </a:xfrm>
          <a:prstGeom prst="rect">
            <a:avLst/>
          </a:prstGeom>
        </p:spPr>
      </p:pic>
      <p:grpSp>
        <p:nvGrpSpPr>
          <p:cNvPr id="13" name="组合 12"/>
          <p:cNvGrpSpPr/>
          <p:nvPr/>
        </p:nvGrpSpPr>
        <p:grpSpPr>
          <a:xfrm>
            <a:off x="639760" y="765559"/>
            <a:ext cx="4517787" cy="754711"/>
            <a:chOff x="606286" y="725903"/>
            <a:chExt cx="4283766" cy="715617"/>
          </a:xfrm>
          <a:solidFill>
            <a:schemeClr val="bg1">
              <a:lumMod val="95000"/>
            </a:schemeClr>
          </a:solidFill>
        </p:grpSpPr>
        <p:sp>
          <p:nvSpPr>
            <p:cNvPr id="14" name="矩形 13"/>
            <p:cNvSpPr/>
            <p:nvPr/>
          </p:nvSpPr>
          <p:spPr>
            <a:xfrm>
              <a:off x="2126973" y="805415"/>
              <a:ext cx="2763079" cy="636105"/>
            </a:xfrm>
            <a:prstGeom prst="rect">
              <a:avLst/>
            </a:prstGeom>
            <a:solidFill>
              <a:srgbClr val="BEED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795">
                  <a:solidFill>
                    <a:schemeClr val="bg1"/>
                  </a:solidFill>
                  <a:cs typeface="+mn-ea"/>
                  <a:sym typeface="+mn-lt"/>
                </a:rPr>
                <a:t>CONTENTS</a:t>
              </a:r>
              <a:endParaRPr lang="zh-CN" altLang="en-US" sz="3795">
                <a:solidFill>
                  <a:schemeClr val="bg1"/>
                </a:solidFill>
                <a:cs typeface="+mn-ea"/>
                <a:sym typeface="+mn-lt"/>
              </a:endParaRPr>
            </a:p>
          </p:txBody>
        </p:sp>
        <p:sp>
          <p:nvSpPr>
            <p:cNvPr id="15" name="矩形 14"/>
            <p:cNvSpPr/>
            <p:nvPr/>
          </p:nvSpPr>
          <p:spPr>
            <a:xfrm>
              <a:off x="606286" y="725903"/>
              <a:ext cx="1818861" cy="715617"/>
            </a:xfrm>
            <a:prstGeom prst="rect">
              <a:avLst/>
            </a:prstGeom>
            <a:solidFill>
              <a:srgbClr val="EA4B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a:solidFill>
                    <a:schemeClr val="bg1"/>
                  </a:solidFill>
                  <a:cs typeface="+mn-ea"/>
                  <a:sym typeface="+mn-lt"/>
                </a:rPr>
                <a:t>目录</a:t>
              </a:r>
              <a:r>
                <a:rPr lang="en-US" altLang="zh-CN" sz="5400">
                  <a:solidFill>
                    <a:schemeClr val="bg1"/>
                  </a:solidFill>
                  <a:cs typeface="+mn-ea"/>
                  <a:sym typeface="+mn-lt"/>
                </a:rPr>
                <a:t>/</a:t>
              </a:r>
              <a:endParaRPr lang="zh-CN" altLang="en-US" sz="5400">
                <a:solidFill>
                  <a:schemeClr val="bg1"/>
                </a:solidFill>
                <a:cs typeface="+mn-ea"/>
                <a:sym typeface="+mn-lt"/>
              </a:endParaRPr>
            </a:p>
          </p:txBody>
        </p:sp>
      </p:grpSp>
      <p:grpSp>
        <p:nvGrpSpPr>
          <p:cNvPr id="16" name="组合 15"/>
          <p:cNvGrpSpPr/>
          <p:nvPr/>
        </p:nvGrpSpPr>
        <p:grpSpPr>
          <a:xfrm>
            <a:off x="2092783" y="2303695"/>
            <a:ext cx="4087673" cy="1099337"/>
            <a:chOff x="2959902" y="1978591"/>
            <a:chExt cx="3875932" cy="1042391"/>
          </a:xfrm>
        </p:grpSpPr>
        <p:sp>
          <p:nvSpPr>
            <p:cNvPr id="17" name="文本框 16"/>
            <p:cNvSpPr txBox="1"/>
            <p:nvPr/>
          </p:nvSpPr>
          <p:spPr>
            <a:xfrm>
              <a:off x="3698386" y="2079396"/>
              <a:ext cx="3137448" cy="518431"/>
            </a:xfrm>
            <a:prstGeom prst="rect">
              <a:avLst/>
            </a:prstGeom>
            <a:noFill/>
          </p:spPr>
          <p:txBody>
            <a:bodyPr wrap="square" rtlCol="0">
              <a:spAutoFit/>
            </a:bodyPr>
            <a:lstStyle/>
            <a:p>
              <a:r>
                <a:rPr lang="zh-CN" altLang="en-US" sz="2955">
                  <a:solidFill>
                    <a:srgbClr val="000000"/>
                  </a:solidFill>
                  <a:cs typeface="+mn-ea"/>
                  <a:sym typeface="+mn-lt"/>
                </a:rPr>
                <a:t>添加标题文字</a:t>
              </a:r>
              <a:endParaRPr lang="zh-CN" altLang="en-US" sz="2955">
                <a:solidFill>
                  <a:srgbClr val="000000"/>
                </a:solidFill>
                <a:cs typeface="+mn-ea"/>
                <a:sym typeface="+mn-lt"/>
              </a:endParaRPr>
            </a:p>
          </p:txBody>
        </p:sp>
        <p:sp>
          <p:nvSpPr>
            <p:cNvPr id="18" name="文本框 17"/>
            <p:cNvSpPr txBox="1"/>
            <p:nvPr/>
          </p:nvSpPr>
          <p:spPr>
            <a:xfrm>
              <a:off x="3102919" y="2363505"/>
              <a:ext cx="3577883" cy="657477"/>
            </a:xfrm>
            <a:prstGeom prst="rect">
              <a:avLst/>
            </a:prstGeom>
            <a:noFill/>
          </p:spPr>
          <p:txBody>
            <a:bodyPr wrap="square" rtlCol="0" anchor="ctr">
              <a:spAutoFit/>
            </a:bodyPr>
            <a:lstStyle/>
            <a:p>
              <a:pPr>
                <a:lnSpc>
                  <a:spcPct val="150000"/>
                </a:lnSpc>
              </a:pPr>
              <a:r>
                <a:rPr lang="zh-CN" altLang="en-US" sz="2955">
                  <a:solidFill>
                    <a:srgbClr val="000000"/>
                  </a:solidFill>
                  <a:cs typeface="+mn-ea"/>
                  <a:sym typeface="+mn-lt"/>
                </a:rPr>
                <a:t>（</a:t>
              </a:r>
              <a:r>
                <a:rPr lang="en-US" altLang="zh-CN" sz="2955">
                  <a:solidFill>
                    <a:srgbClr val="000000"/>
                  </a:solidFill>
                  <a:cs typeface="+mn-ea"/>
                  <a:sym typeface="+mn-lt"/>
                </a:rPr>
                <a:t>add your title here</a:t>
              </a:r>
              <a:r>
                <a:rPr lang="zh-CN" altLang="en-US" sz="2955">
                  <a:solidFill>
                    <a:srgbClr val="000000"/>
                  </a:solidFill>
                  <a:cs typeface="+mn-ea"/>
                  <a:sym typeface="+mn-lt"/>
                </a:rPr>
                <a:t>）</a:t>
              </a:r>
              <a:endParaRPr lang="zh-CN" altLang="en-US" sz="2955">
                <a:solidFill>
                  <a:srgbClr val="000000"/>
                </a:solidFill>
                <a:cs typeface="+mn-ea"/>
                <a:sym typeface="+mn-lt"/>
              </a:endParaRPr>
            </a:p>
          </p:txBody>
        </p:sp>
        <p:sp>
          <p:nvSpPr>
            <p:cNvPr id="19" name="矩形 18"/>
            <p:cNvSpPr/>
            <p:nvPr/>
          </p:nvSpPr>
          <p:spPr>
            <a:xfrm>
              <a:off x="2959902" y="1978591"/>
              <a:ext cx="765313" cy="7049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375">
                  <a:solidFill>
                    <a:srgbClr val="000000"/>
                  </a:solidFill>
                  <a:cs typeface="+mn-ea"/>
                  <a:sym typeface="+mn-lt"/>
                </a:rPr>
                <a:t>01</a:t>
              </a:r>
              <a:endParaRPr lang="en-US" altLang="zh-CN" sz="3375">
                <a:solidFill>
                  <a:srgbClr val="000000"/>
                </a:solidFill>
                <a:cs typeface="+mn-ea"/>
                <a:sym typeface="+mn-lt"/>
              </a:endParaRPr>
            </a:p>
          </p:txBody>
        </p:sp>
      </p:grpSp>
      <p:grpSp>
        <p:nvGrpSpPr>
          <p:cNvPr id="20" name="组合 19"/>
          <p:cNvGrpSpPr/>
          <p:nvPr/>
        </p:nvGrpSpPr>
        <p:grpSpPr>
          <a:xfrm>
            <a:off x="6673245" y="2303697"/>
            <a:ext cx="4293951" cy="1099347"/>
            <a:chOff x="2959902" y="2912869"/>
            <a:chExt cx="4071525" cy="1042400"/>
          </a:xfrm>
        </p:grpSpPr>
        <p:sp>
          <p:nvSpPr>
            <p:cNvPr id="21" name="文本框 20"/>
            <p:cNvSpPr txBox="1"/>
            <p:nvPr/>
          </p:nvSpPr>
          <p:spPr>
            <a:xfrm>
              <a:off x="3402800" y="3297792"/>
              <a:ext cx="3628627" cy="657477"/>
            </a:xfrm>
            <a:prstGeom prst="rect">
              <a:avLst/>
            </a:prstGeom>
            <a:noFill/>
          </p:spPr>
          <p:txBody>
            <a:bodyPr wrap="square" rtlCol="0" anchor="ctr">
              <a:spAutoFit/>
            </a:bodyPr>
            <a:lstStyle/>
            <a:p>
              <a:pPr>
                <a:lnSpc>
                  <a:spcPct val="150000"/>
                </a:lnSpc>
              </a:pPr>
              <a:r>
                <a:rPr lang="zh-CN" altLang="en-US" sz="2955">
                  <a:solidFill>
                    <a:srgbClr val="000000"/>
                  </a:solidFill>
                  <a:cs typeface="+mn-ea"/>
                  <a:sym typeface="+mn-lt"/>
                </a:rPr>
                <a:t>（</a:t>
              </a:r>
              <a:r>
                <a:rPr lang="en-US" altLang="zh-CN" sz="2950">
                  <a:solidFill>
                    <a:srgbClr val="000000"/>
                  </a:solidFill>
                  <a:cs typeface="+mn-ea"/>
                  <a:sym typeface="+mn-lt"/>
                </a:rPr>
                <a:t>add your title here</a:t>
              </a:r>
              <a:r>
                <a:rPr lang="zh-CN" altLang="en-US" sz="2955">
                  <a:solidFill>
                    <a:srgbClr val="000000"/>
                  </a:solidFill>
                  <a:cs typeface="+mn-ea"/>
                  <a:sym typeface="+mn-lt"/>
                </a:rPr>
                <a:t>）</a:t>
              </a:r>
              <a:endParaRPr lang="zh-CN" altLang="en-US" sz="2955">
                <a:solidFill>
                  <a:srgbClr val="000000"/>
                </a:solidFill>
                <a:cs typeface="+mn-ea"/>
                <a:sym typeface="+mn-lt"/>
              </a:endParaRPr>
            </a:p>
          </p:txBody>
        </p:sp>
        <p:grpSp>
          <p:nvGrpSpPr>
            <p:cNvPr id="23" name="组合 22"/>
            <p:cNvGrpSpPr/>
            <p:nvPr/>
          </p:nvGrpSpPr>
          <p:grpSpPr>
            <a:xfrm>
              <a:off x="2959902" y="2912869"/>
              <a:ext cx="3875932" cy="704952"/>
              <a:chOff x="2959902" y="2912869"/>
              <a:chExt cx="3875932" cy="704952"/>
            </a:xfrm>
          </p:grpSpPr>
          <p:sp>
            <p:nvSpPr>
              <p:cNvPr id="24" name="文本框 23"/>
              <p:cNvSpPr txBox="1"/>
              <p:nvPr/>
            </p:nvSpPr>
            <p:spPr>
              <a:xfrm>
                <a:off x="3698386" y="3003735"/>
                <a:ext cx="3137448" cy="518431"/>
              </a:xfrm>
              <a:prstGeom prst="rect">
                <a:avLst/>
              </a:prstGeom>
              <a:noFill/>
            </p:spPr>
            <p:txBody>
              <a:bodyPr wrap="square" rtlCol="0">
                <a:spAutoFit/>
              </a:bodyPr>
              <a:lstStyle/>
              <a:p>
                <a:r>
                  <a:rPr lang="zh-CN" altLang="en-US" sz="2955">
                    <a:solidFill>
                      <a:srgbClr val="000000"/>
                    </a:solidFill>
                    <a:cs typeface="+mn-ea"/>
                    <a:sym typeface="+mn-lt"/>
                  </a:rPr>
                  <a:t>添加标题文字</a:t>
                </a:r>
                <a:endParaRPr lang="zh-CN" altLang="en-US" sz="2955">
                  <a:solidFill>
                    <a:srgbClr val="000000"/>
                  </a:solidFill>
                  <a:cs typeface="+mn-ea"/>
                  <a:sym typeface="+mn-lt"/>
                </a:endParaRPr>
              </a:p>
            </p:txBody>
          </p:sp>
          <p:sp>
            <p:nvSpPr>
              <p:cNvPr id="25" name="矩形 24"/>
              <p:cNvSpPr/>
              <p:nvPr/>
            </p:nvSpPr>
            <p:spPr>
              <a:xfrm>
                <a:off x="2959902" y="2912869"/>
                <a:ext cx="765313" cy="7049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375">
                    <a:solidFill>
                      <a:srgbClr val="000000"/>
                    </a:solidFill>
                    <a:cs typeface="+mn-ea"/>
                    <a:sym typeface="+mn-lt"/>
                  </a:rPr>
                  <a:t>02</a:t>
                </a:r>
                <a:endParaRPr lang="en-US" altLang="zh-CN" sz="3375">
                  <a:solidFill>
                    <a:srgbClr val="000000"/>
                  </a:solidFill>
                  <a:cs typeface="+mn-ea"/>
                  <a:sym typeface="+mn-lt"/>
                </a:endParaRPr>
              </a:p>
            </p:txBody>
          </p:sp>
        </p:grpSp>
      </p:grpSp>
      <p:grpSp>
        <p:nvGrpSpPr>
          <p:cNvPr id="26" name="组合 25"/>
          <p:cNvGrpSpPr/>
          <p:nvPr/>
        </p:nvGrpSpPr>
        <p:grpSpPr>
          <a:xfrm>
            <a:off x="2092294" y="3882065"/>
            <a:ext cx="4087673" cy="1138545"/>
            <a:chOff x="2959902" y="3847147"/>
            <a:chExt cx="3875932" cy="1079569"/>
          </a:xfrm>
        </p:grpSpPr>
        <p:sp>
          <p:nvSpPr>
            <p:cNvPr id="27" name="文本框 26"/>
            <p:cNvSpPr txBox="1"/>
            <p:nvPr/>
          </p:nvSpPr>
          <p:spPr>
            <a:xfrm>
              <a:off x="3144146" y="4269238"/>
              <a:ext cx="3691518" cy="657478"/>
            </a:xfrm>
            <a:prstGeom prst="rect">
              <a:avLst/>
            </a:prstGeom>
            <a:noFill/>
          </p:spPr>
          <p:txBody>
            <a:bodyPr wrap="square" rtlCol="0" anchor="ctr">
              <a:spAutoFit/>
            </a:bodyPr>
            <a:lstStyle/>
            <a:p>
              <a:pPr>
                <a:lnSpc>
                  <a:spcPct val="150000"/>
                </a:lnSpc>
              </a:pPr>
              <a:r>
                <a:rPr lang="zh-CN" altLang="en-US" sz="2955">
                  <a:solidFill>
                    <a:srgbClr val="000000"/>
                  </a:solidFill>
                  <a:cs typeface="+mn-ea"/>
                  <a:sym typeface="+mn-lt"/>
                </a:rPr>
                <a:t>（</a:t>
              </a:r>
              <a:r>
                <a:rPr lang="en-US" altLang="zh-CN" sz="2950">
                  <a:solidFill>
                    <a:srgbClr val="000000"/>
                  </a:solidFill>
                  <a:cs typeface="+mn-ea"/>
                  <a:sym typeface="+mn-lt"/>
                </a:rPr>
                <a:t>add your title here</a:t>
              </a:r>
              <a:r>
                <a:rPr lang="zh-CN" altLang="en-US" sz="2955">
                  <a:solidFill>
                    <a:srgbClr val="000000"/>
                  </a:solidFill>
                  <a:cs typeface="+mn-ea"/>
                  <a:sym typeface="+mn-lt"/>
                </a:rPr>
                <a:t>）</a:t>
              </a:r>
              <a:endParaRPr lang="zh-CN" altLang="en-US" sz="2955">
                <a:solidFill>
                  <a:srgbClr val="000000"/>
                </a:solidFill>
                <a:cs typeface="+mn-ea"/>
                <a:sym typeface="+mn-lt"/>
              </a:endParaRPr>
            </a:p>
          </p:txBody>
        </p:sp>
        <p:grpSp>
          <p:nvGrpSpPr>
            <p:cNvPr id="28" name="组合 27"/>
            <p:cNvGrpSpPr/>
            <p:nvPr/>
          </p:nvGrpSpPr>
          <p:grpSpPr>
            <a:xfrm>
              <a:off x="2959902" y="3847147"/>
              <a:ext cx="3875932" cy="704952"/>
              <a:chOff x="2959902" y="3847147"/>
              <a:chExt cx="3875932" cy="704952"/>
            </a:xfrm>
          </p:grpSpPr>
          <p:sp>
            <p:nvSpPr>
              <p:cNvPr id="29" name="文本框 28"/>
              <p:cNvSpPr txBox="1"/>
              <p:nvPr/>
            </p:nvSpPr>
            <p:spPr>
              <a:xfrm>
                <a:off x="3698386" y="3928074"/>
                <a:ext cx="3137448" cy="518431"/>
              </a:xfrm>
              <a:prstGeom prst="rect">
                <a:avLst/>
              </a:prstGeom>
              <a:noFill/>
            </p:spPr>
            <p:txBody>
              <a:bodyPr wrap="square" rtlCol="0">
                <a:spAutoFit/>
              </a:bodyPr>
              <a:lstStyle/>
              <a:p>
                <a:r>
                  <a:rPr lang="zh-CN" altLang="en-US" sz="2955">
                    <a:solidFill>
                      <a:srgbClr val="000000"/>
                    </a:solidFill>
                    <a:cs typeface="+mn-ea"/>
                    <a:sym typeface="+mn-lt"/>
                  </a:rPr>
                  <a:t>添加标题文字</a:t>
                </a:r>
                <a:endParaRPr lang="zh-CN" altLang="en-US" sz="2955">
                  <a:solidFill>
                    <a:srgbClr val="000000"/>
                  </a:solidFill>
                  <a:cs typeface="+mn-ea"/>
                  <a:sym typeface="+mn-lt"/>
                </a:endParaRPr>
              </a:p>
            </p:txBody>
          </p:sp>
          <p:sp>
            <p:nvSpPr>
              <p:cNvPr id="30" name="矩形 29"/>
              <p:cNvSpPr/>
              <p:nvPr/>
            </p:nvSpPr>
            <p:spPr>
              <a:xfrm>
                <a:off x="2959902" y="3847147"/>
                <a:ext cx="765313" cy="7049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375">
                    <a:solidFill>
                      <a:srgbClr val="000000"/>
                    </a:solidFill>
                    <a:cs typeface="+mn-ea"/>
                    <a:sym typeface="+mn-lt"/>
                  </a:rPr>
                  <a:t>03</a:t>
                </a:r>
                <a:endParaRPr lang="en-US" altLang="zh-CN" sz="3375">
                  <a:solidFill>
                    <a:srgbClr val="000000"/>
                  </a:solidFill>
                  <a:cs typeface="+mn-ea"/>
                  <a:sym typeface="+mn-lt"/>
                </a:endParaRPr>
              </a:p>
            </p:txBody>
          </p:sp>
        </p:grpSp>
      </p:grpSp>
      <p:grpSp>
        <p:nvGrpSpPr>
          <p:cNvPr id="31" name="组合 30"/>
          <p:cNvGrpSpPr/>
          <p:nvPr/>
        </p:nvGrpSpPr>
        <p:grpSpPr>
          <a:xfrm>
            <a:off x="6673244" y="3882062"/>
            <a:ext cx="4087673" cy="1138546"/>
            <a:chOff x="2959902" y="4761548"/>
            <a:chExt cx="3875932" cy="1079570"/>
          </a:xfrm>
        </p:grpSpPr>
        <p:sp>
          <p:nvSpPr>
            <p:cNvPr id="32" name="文本框 31"/>
            <p:cNvSpPr txBox="1"/>
            <p:nvPr/>
          </p:nvSpPr>
          <p:spPr>
            <a:xfrm>
              <a:off x="3403052" y="5183640"/>
              <a:ext cx="3413345" cy="657478"/>
            </a:xfrm>
            <a:prstGeom prst="rect">
              <a:avLst/>
            </a:prstGeom>
            <a:noFill/>
          </p:spPr>
          <p:txBody>
            <a:bodyPr wrap="square" rtlCol="0" anchor="ctr">
              <a:spAutoFit/>
            </a:bodyPr>
            <a:lstStyle/>
            <a:p>
              <a:pPr>
                <a:lnSpc>
                  <a:spcPct val="150000"/>
                </a:lnSpc>
              </a:pPr>
              <a:r>
                <a:rPr lang="zh-CN" altLang="en-US" sz="2955">
                  <a:solidFill>
                    <a:srgbClr val="000000"/>
                  </a:solidFill>
                  <a:cs typeface="+mn-ea"/>
                  <a:sym typeface="+mn-lt"/>
                </a:rPr>
                <a:t>（</a:t>
              </a:r>
              <a:r>
                <a:rPr lang="en-US" altLang="zh-CN" sz="2950">
                  <a:solidFill>
                    <a:srgbClr val="000000"/>
                  </a:solidFill>
                  <a:cs typeface="+mn-ea"/>
                  <a:sym typeface="+mn-lt"/>
                </a:rPr>
                <a:t>add your title here</a:t>
              </a:r>
              <a:r>
                <a:rPr lang="zh-CN" altLang="en-US" sz="2955">
                  <a:solidFill>
                    <a:srgbClr val="000000"/>
                  </a:solidFill>
                  <a:cs typeface="+mn-ea"/>
                  <a:sym typeface="+mn-lt"/>
                </a:rPr>
                <a:t>）</a:t>
              </a:r>
              <a:endParaRPr lang="zh-CN" altLang="en-US" sz="2955">
                <a:solidFill>
                  <a:srgbClr val="000000"/>
                </a:solidFill>
                <a:cs typeface="+mn-ea"/>
                <a:sym typeface="+mn-lt"/>
              </a:endParaRPr>
            </a:p>
          </p:txBody>
        </p:sp>
        <p:grpSp>
          <p:nvGrpSpPr>
            <p:cNvPr id="33" name="组合 32"/>
            <p:cNvGrpSpPr/>
            <p:nvPr/>
          </p:nvGrpSpPr>
          <p:grpSpPr>
            <a:xfrm>
              <a:off x="2959902" y="4761548"/>
              <a:ext cx="3875932" cy="704952"/>
              <a:chOff x="2959902" y="4761548"/>
              <a:chExt cx="3875932" cy="704952"/>
            </a:xfrm>
          </p:grpSpPr>
          <p:sp>
            <p:nvSpPr>
              <p:cNvPr id="34" name="文本框 33"/>
              <p:cNvSpPr txBox="1"/>
              <p:nvPr/>
            </p:nvSpPr>
            <p:spPr>
              <a:xfrm>
                <a:off x="3698386" y="4852414"/>
                <a:ext cx="3137448" cy="518431"/>
              </a:xfrm>
              <a:prstGeom prst="rect">
                <a:avLst/>
              </a:prstGeom>
              <a:noFill/>
            </p:spPr>
            <p:txBody>
              <a:bodyPr wrap="square" rtlCol="0">
                <a:spAutoFit/>
              </a:bodyPr>
              <a:lstStyle/>
              <a:p>
                <a:r>
                  <a:rPr lang="zh-CN" altLang="en-US" sz="2955">
                    <a:solidFill>
                      <a:srgbClr val="000000"/>
                    </a:solidFill>
                    <a:cs typeface="+mn-ea"/>
                    <a:sym typeface="+mn-lt"/>
                  </a:rPr>
                  <a:t>添加标题文字</a:t>
                </a:r>
                <a:endParaRPr lang="zh-CN" altLang="en-US" sz="2955">
                  <a:solidFill>
                    <a:srgbClr val="000000"/>
                  </a:solidFill>
                  <a:cs typeface="+mn-ea"/>
                  <a:sym typeface="+mn-lt"/>
                </a:endParaRPr>
              </a:p>
            </p:txBody>
          </p:sp>
          <p:sp>
            <p:nvSpPr>
              <p:cNvPr id="35" name="矩形 34"/>
              <p:cNvSpPr/>
              <p:nvPr/>
            </p:nvSpPr>
            <p:spPr>
              <a:xfrm>
                <a:off x="2959902" y="4761548"/>
                <a:ext cx="765313" cy="7049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375">
                    <a:solidFill>
                      <a:srgbClr val="000000"/>
                    </a:solidFill>
                    <a:cs typeface="+mn-ea"/>
                    <a:sym typeface="+mn-lt"/>
                  </a:rPr>
                  <a:t>04</a:t>
                </a:r>
                <a:endParaRPr lang="en-US" altLang="zh-CN" sz="3375">
                  <a:solidFill>
                    <a:srgbClr val="000000"/>
                  </a:solidFill>
                  <a:cs typeface="+mn-ea"/>
                  <a:sym typeface="+mn-lt"/>
                </a:endParaRPr>
              </a:p>
            </p:txBody>
          </p:sp>
        </p:grpSp>
      </p:grpSp>
    </p:spTree>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1000"/>
                                        <p:tgtEl>
                                          <p:spTgt spid="16"/>
                                        </p:tgtEl>
                                      </p:cBhvr>
                                    </p:animEffect>
                                    <p:anim calcmode="lin" valueType="num">
                                      <p:cBhvr>
                                        <p:cTn id="15" dur="1000" fill="hold"/>
                                        <p:tgtEl>
                                          <p:spTgt spid="16"/>
                                        </p:tgtEl>
                                        <p:attrNameLst>
                                          <p:attrName>ppt_x</p:attrName>
                                        </p:attrNameLst>
                                      </p:cBhvr>
                                      <p:tavLst>
                                        <p:tav tm="0">
                                          <p:val>
                                            <p:strVal val="#ppt_x"/>
                                          </p:val>
                                        </p:tav>
                                        <p:tav tm="100000">
                                          <p:val>
                                            <p:strVal val="#ppt_x"/>
                                          </p:val>
                                        </p:tav>
                                      </p:tavLst>
                                    </p:anim>
                                    <p:anim calcmode="lin" valueType="num">
                                      <p:cBhvr>
                                        <p:cTn id="16" dur="1000" fill="hold"/>
                                        <p:tgtEl>
                                          <p:spTgt spid="16"/>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1000"/>
                                        <p:tgtEl>
                                          <p:spTgt spid="20"/>
                                        </p:tgtEl>
                                      </p:cBhvr>
                                    </p:animEffect>
                                    <p:anim calcmode="lin" valueType="num">
                                      <p:cBhvr>
                                        <p:cTn id="20" dur="1000" fill="hold"/>
                                        <p:tgtEl>
                                          <p:spTgt spid="20"/>
                                        </p:tgtEl>
                                        <p:attrNameLst>
                                          <p:attrName>ppt_x</p:attrName>
                                        </p:attrNameLst>
                                      </p:cBhvr>
                                      <p:tavLst>
                                        <p:tav tm="0">
                                          <p:val>
                                            <p:strVal val="#ppt_x"/>
                                          </p:val>
                                        </p:tav>
                                        <p:tav tm="100000">
                                          <p:val>
                                            <p:strVal val="#ppt_x"/>
                                          </p:val>
                                        </p:tav>
                                      </p:tavLst>
                                    </p:anim>
                                    <p:anim calcmode="lin" valueType="num">
                                      <p:cBhvr>
                                        <p:cTn id="21" dur="1000" fill="hold"/>
                                        <p:tgtEl>
                                          <p:spTgt spid="20"/>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250"/>
                                  </p:stCondLst>
                                  <p:childTnLst>
                                    <p:set>
                                      <p:cBhvr>
                                        <p:cTn id="23" dur="1" fill="hold">
                                          <p:stCondLst>
                                            <p:cond delay="0"/>
                                          </p:stCondLst>
                                        </p:cTn>
                                        <p:tgtEl>
                                          <p:spTgt spid="26"/>
                                        </p:tgtEl>
                                        <p:attrNameLst>
                                          <p:attrName>style.visibility</p:attrName>
                                        </p:attrNameLst>
                                      </p:cBhvr>
                                      <p:to>
                                        <p:strVal val="visible"/>
                                      </p:to>
                                    </p:set>
                                    <p:animEffect transition="in" filter="fade">
                                      <p:cBhvr>
                                        <p:cTn id="24" dur="1000"/>
                                        <p:tgtEl>
                                          <p:spTgt spid="26"/>
                                        </p:tgtEl>
                                      </p:cBhvr>
                                    </p:animEffect>
                                    <p:anim calcmode="lin" valueType="num">
                                      <p:cBhvr>
                                        <p:cTn id="25" dur="1000" fill="hold"/>
                                        <p:tgtEl>
                                          <p:spTgt spid="26"/>
                                        </p:tgtEl>
                                        <p:attrNameLst>
                                          <p:attrName>ppt_x</p:attrName>
                                        </p:attrNameLst>
                                      </p:cBhvr>
                                      <p:tavLst>
                                        <p:tav tm="0">
                                          <p:val>
                                            <p:strVal val="#ppt_x"/>
                                          </p:val>
                                        </p:tav>
                                        <p:tav tm="100000">
                                          <p:val>
                                            <p:strVal val="#ppt_x"/>
                                          </p:val>
                                        </p:tav>
                                      </p:tavLst>
                                    </p:anim>
                                    <p:anim calcmode="lin" valueType="num">
                                      <p:cBhvr>
                                        <p:cTn id="26" dur="1000" fill="hold"/>
                                        <p:tgtEl>
                                          <p:spTgt spid="26"/>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250"/>
                                  </p:stCondLst>
                                  <p:childTnLst>
                                    <p:set>
                                      <p:cBhvr>
                                        <p:cTn id="28" dur="1" fill="hold">
                                          <p:stCondLst>
                                            <p:cond delay="0"/>
                                          </p:stCondLst>
                                        </p:cTn>
                                        <p:tgtEl>
                                          <p:spTgt spid="31"/>
                                        </p:tgtEl>
                                        <p:attrNameLst>
                                          <p:attrName>style.visibility</p:attrName>
                                        </p:attrNameLst>
                                      </p:cBhvr>
                                      <p:to>
                                        <p:strVal val="visible"/>
                                      </p:to>
                                    </p:set>
                                    <p:animEffect transition="in" filter="fade">
                                      <p:cBhvr>
                                        <p:cTn id="29" dur="1000"/>
                                        <p:tgtEl>
                                          <p:spTgt spid="31"/>
                                        </p:tgtEl>
                                      </p:cBhvr>
                                    </p:animEffect>
                                    <p:anim calcmode="lin" valueType="num">
                                      <p:cBhvr>
                                        <p:cTn id="30" dur="1000" fill="hold"/>
                                        <p:tgtEl>
                                          <p:spTgt spid="31"/>
                                        </p:tgtEl>
                                        <p:attrNameLst>
                                          <p:attrName>ppt_x</p:attrName>
                                        </p:attrNameLst>
                                      </p:cBhvr>
                                      <p:tavLst>
                                        <p:tav tm="0">
                                          <p:val>
                                            <p:strVal val="#ppt_x"/>
                                          </p:val>
                                        </p:tav>
                                        <p:tav tm="100000">
                                          <p:val>
                                            <p:strVal val="#ppt_x"/>
                                          </p:val>
                                        </p:tav>
                                      </p:tavLst>
                                    </p:anim>
                                    <p:anim calcmode="lin" valueType="num">
                                      <p:cBhvr>
                                        <p:cTn id="31"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94" name="矩形 93"/>
          <p:cNvSpPr/>
          <p:nvPr/>
        </p:nvSpPr>
        <p:spPr>
          <a:xfrm>
            <a:off x="6003641" y="3411191"/>
            <a:ext cx="184720" cy="400103"/>
          </a:xfrm>
          <a:prstGeom prst="rect">
            <a:avLst/>
          </a:prstGeom>
          <a:solidFill>
            <a:schemeClr val="bg1">
              <a:lumMod val="95000"/>
            </a:schemeClr>
          </a:solidFill>
        </p:spPr>
        <p:txBody>
          <a:bodyPr rot="0" spcFirstLastPara="0" vertOverflow="overflow" horzOverflow="overflow" vert="horz" wrap="none" lIns="91435" tIns="45717" rIns="91435" bIns="45717" numCol="1" spcCol="0" rtlCol="0" fromWordArt="0" anchor="ctr" anchorCtr="0" forceAA="0" compatLnSpc="1">
            <a:spAutoFit/>
          </a:bodyPr>
          <a:lstStyle/>
          <a:p>
            <a:pPr algn="ctr">
              <a:spcBef>
                <a:spcPct val="0"/>
              </a:spcBef>
            </a:pPr>
            <a:endParaRPr lang="zh-CN" altLang="en-US" sz="2000">
              <a:solidFill>
                <a:srgbClr val="222B33"/>
              </a:solidFill>
              <a:cs typeface="+mn-ea"/>
              <a:sym typeface="+mn-lt"/>
            </a:endParaRPr>
          </a:p>
        </p:txBody>
      </p:sp>
      <p:sp>
        <p:nvSpPr>
          <p:cNvPr id="35" name="矩形 34"/>
          <p:cNvSpPr/>
          <p:nvPr/>
        </p:nvSpPr>
        <p:spPr>
          <a:xfrm>
            <a:off x="8409348" y="2262987"/>
            <a:ext cx="1646605" cy="384080"/>
          </a:xfrm>
          <a:prstGeom prst="rect">
            <a:avLst/>
          </a:prstGeom>
        </p:spPr>
        <p:txBody>
          <a:bodyPr wrap="none">
            <a:spAutoFit/>
          </a:bodyPr>
          <a:lstStyle/>
          <a:p>
            <a:r>
              <a:rPr lang="zh-CN" altLang="en-US" sz="1895">
                <a:solidFill>
                  <a:schemeClr val="tx1">
                    <a:lumMod val="75000"/>
                    <a:lumOff val="25000"/>
                  </a:schemeClr>
                </a:solidFill>
                <a:cs typeface="+mn-ea"/>
                <a:sym typeface="+mn-lt"/>
              </a:rPr>
              <a:t>简要文字内容</a:t>
            </a:r>
            <a:endParaRPr lang="zh-CN" altLang="en-US" sz="1900">
              <a:solidFill>
                <a:schemeClr val="tx1">
                  <a:lumMod val="75000"/>
                  <a:lumOff val="25000"/>
                </a:schemeClr>
              </a:solidFill>
              <a:cs typeface="+mn-ea"/>
              <a:sym typeface="+mn-lt"/>
            </a:endParaRPr>
          </a:p>
        </p:txBody>
      </p:sp>
      <p:cxnSp>
        <p:nvCxnSpPr>
          <p:cNvPr id="36" name="直接连接符 35"/>
          <p:cNvCxnSpPr/>
          <p:nvPr/>
        </p:nvCxnSpPr>
        <p:spPr>
          <a:xfrm>
            <a:off x="8544761" y="2735225"/>
            <a:ext cx="314307"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37" name="PA_矩形 75"/>
          <p:cNvSpPr/>
          <p:nvPr>
            <p:custDataLst>
              <p:tags r:id="rId2"/>
            </p:custDataLst>
          </p:nvPr>
        </p:nvSpPr>
        <p:spPr>
          <a:xfrm>
            <a:off x="8399188" y="2751492"/>
            <a:ext cx="2987539" cy="1012008"/>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zh-CN" altLang="en-US" sz="1330">
                <a:solidFill>
                  <a:schemeClr val="tx1">
                    <a:lumMod val="75000"/>
                    <a:lumOff val="25000"/>
                  </a:schemeClr>
                </a:solidFill>
                <a:cs typeface="+mn-ea"/>
                <a:sym typeface="+mn-lt"/>
              </a:rPr>
              <a:t>请替换文字内容，点击添加相关标题文字，修改文字内容，也可以直接复制你的内容到此。</a:t>
            </a:r>
            <a:endParaRPr lang="en-US" altLang="zh-CN" sz="1330">
              <a:solidFill>
                <a:schemeClr val="tx1">
                  <a:lumMod val="75000"/>
                  <a:lumOff val="25000"/>
                </a:schemeClr>
              </a:solidFill>
              <a:cs typeface="+mn-ea"/>
              <a:sym typeface="+mn-lt"/>
            </a:endParaRPr>
          </a:p>
        </p:txBody>
      </p:sp>
      <p:sp>
        <p:nvSpPr>
          <p:cNvPr id="26" name="Freeform 19"/>
          <p:cNvSpPr/>
          <p:nvPr/>
        </p:nvSpPr>
        <p:spPr>
          <a:xfrm rot="16200000">
            <a:off x="4778061" y="4610470"/>
            <a:ext cx="1313571" cy="1313573"/>
          </a:xfrm>
          <a:custGeom>
            <a:gdLst>
              <a:gd name="connsiteX0" fmla="*/ 0 w 1374771"/>
              <a:gd name="connsiteY0" fmla="*/ 1374773 h 1374773"/>
              <a:gd name="connsiteX1" fmla="*/ 6892 w 1374771"/>
              <a:gd name="connsiteY1" fmla="*/ 1238291 h 1374773"/>
              <a:gd name="connsiteX2" fmla="*/ 1238291 w 1374771"/>
              <a:gd name="connsiteY2" fmla="*/ 6892 h 1374773"/>
              <a:gd name="connsiteX3" fmla="*/ 1374771 w 1374771"/>
              <a:gd name="connsiteY3" fmla="*/ 0 h 1374773"/>
              <a:gd name="connsiteX4" fmla="*/ 1374771 w 1374771"/>
              <a:gd name="connsiteY4" fmla="*/ 785622 h 1374773"/>
              <a:gd name="connsiteX5" fmla="*/ 1259595 w 1374771"/>
              <a:gd name="connsiteY5" fmla="*/ 797233 h 1374773"/>
              <a:gd name="connsiteX6" fmla="*/ 797233 w 1374771"/>
              <a:gd name="connsiteY6" fmla="*/ 1259595 h 1374773"/>
              <a:gd name="connsiteX7" fmla="*/ 785622 w 1374771"/>
              <a:gd name="connsiteY7" fmla="*/ 1374773 h 1374773"/>
              <a:gd name="connsiteX8" fmla="*/ 0 w 1374771"/>
              <a:gd name="connsiteY8" fmla="*/ 1374773 h 1374773"/>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74771" h="1374773">
                <a:moveTo>
                  <a:pt x="0" y="1374773"/>
                </a:moveTo>
                <a:lnTo>
                  <a:pt x="6892" y="1238291"/>
                </a:lnTo>
                <a:cubicBezTo>
                  <a:pt x="72830" y="589009"/>
                  <a:pt x="589009" y="72830"/>
                  <a:pt x="1238291" y="6892"/>
                </a:cubicBezTo>
                <a:lnTo>
                  <a:pt x="1374771" y="0"/>
                </a:lnTo>
                <a:lnTo>
                  <a:pt x="1374771" y="785622"/>
                </a:lnTo>
                <a:lnTo>
                  <a:pt x="1259595" y="797233"/>
                </a:lnTo>
                <a:cubicBezTo>
                  <a:pt x="1027516" y="844723"/>
                  <a:pt x="844723" y="1027516"/>
                  <a:pt x="797233" y="1259595"/>
                </a:cubicBezTo>
                <a:lnTo>
                  <a:pt x="785622" y="1374773"/>
                </a:lnTo>
                <a:lnTo>
                  <a:pt x="0" y="1374773"/>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00">
              <a:cs typeface="+mn-ea"/>
              <a:sym typeface="+mn-lt"/>
            </a:endParaRPr>
          </a:p>
        </p:txBody>
      </p:sp>
      <p:sp>
        <p:nvSpPr>
          <p:cNvPr id="27" name="Freeform 18"/>
          <p:cNvSpPr/>
          <p:nvPr/>
        </p:nvSpPr>
        <p:spPr>
          <a:xfrm rot="16200000">
            <a:off x="6096004" y="4606103"/>
            <a:ext cx="1313571" cy="1322307"/>
          </a:xfrm>
          <a:custGeom>
            <a:gdLst>
              <a:gd name="connsiteX0" fmla="*/ 0 w 1374771"/>
              <a:gd name="connsiteY0" fmla="*/ 0 h 1374771"/>
              <a:gd name="connsiteX1" fmla="*/ 785622 w 1374771"/>
              <a:gd name="connsiteY1" fmla="*/ 0 h 1374771"/>
              <a:gd name="connsiteX2" fmla="*/ 797233 w 1374771"/>
              <a:gd name="connsiteY2" fmla="*/ 115176 h 1374771"/>
              <a:gd name="connsiteX3" fmla="*/ 1259595 w 1374771"/>
              <a:gd name="connsiteY3" fmla="*/ 577538 h 1374771"/>
              <a:gd name="connsiteX4" fmla="*/ 1374771 w 1374771"/>
              <a:gd name="connsiteY4" fmla="*/ 589149 h 1374771"/>
              <a:gd name="connsiteX5" fmla="*/ 1374771 w 1374771"/>
              <a:gd name="connsiteY5" fmla="*/ 1374771 h 1374771"/>
              <a:gd name="connsiteX6" fmla="*/ 1238291 w 1374771"/>
              <a:gd name="connsiteY6" fmla="*/ 1367879 h 1374771"/>
              <a:gd name="connsiteX7" fmla="*/ 6892 w 1374771"/>
              <a:gd name="connsiteY7" fmla="*/ 136480 h 1374771"/>
              <a:gd name="connsiteX8" fmla="*/ 0 w 1374771"/>
              <a:gd name="connsiteY8" fmla="*/ 0 h 137477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74771" h="1374771">
                <a:moveTo>
                  <a:pt x="0" y="0"/>
                </a:moveTo>
                <a:lnTo>
                  <a:pt x="785622" y="0"/>
                </a:lnTo>
                <a:lnTo>
                  <a:pt x="797233" y="115176"/>
                </a:lnTo>
                <a:cubicBezTo>
                  <a:pt x="844723" y="347255"/>
                  <a:pt x="1027516" y="530048"/>
                  <a:pt x="1259595" y="577538"/>
                </a:cubicBezTo>
                <a:lnTo>
                  <a:pt x="1374771" y="589149"/>
                </a:lnTo>
                <a:lnTo>
                  <a:pt x="1374771" y="1374771"/>
                </a:lnTo>
                <a:lnTo>
                  <a:pt x="1238291" y="1367879"/>
                </a:lnTo>
                <a:cubicBezTo>
                  <a:pt x="589009" y="1301941"/>
                  <a:pt x="72830" y="785762"/>
                  <a:pt x="6892" y="136480"/>
                </a:cubicBez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00">
              <a:cs typeface="+mn-ea"/>
              <a:sym typeface="+mn-lt"/>
            </a:endParaRPr>
          </a:p>
        </p:txBody>
      </p:sp>
      <p:sp>
        <p:nvSpPr>
          <p:cNvPr id="28" name="Freeform 12"/>
          <p:cNvSpPr/>
          <p:nvPr/>
        </p:nvSpPr>
        <p:spPr>
          <a:xfrm rot="16200000">
            <a:off x="6100368" y="3298321"/>
            <a:ext cx="1313573" cy="1313571"/>
          </a:xfrm>
          <a:custGeom>
            <a:gdLst>
              <a:gd name="connsiteX0" fmla="*/ 0 w 1374773"/>
              <a:gd name="connsiteY0" fmla="*/ 1374771 h 1374771"/>
              <a:gd name="connsiteX1" fmla="*/ 0 w 1374773"/>
              <a:gd name="connsiteY1" fmla="*/ 589149 h 1374771"/>
              <a:gd name="connsiteX2" fmla="*/ 115178 w 1374773"/>
              <a:gd name="connsiteY2" fmla="*/ 577538 h 1374771"/>
              <a:gd name="connsiteX3" fmla="*/ 577540 w 1374773"/>
              <a:gd name="connsiteY3" fmla="*/ 115176 h 1374771"/>
              <a:gd name="connsiteX4" fmla="*/ 589151 w 1374773"/>
              <a:gd name="connsiteY4" fmla="*/ 0 h 1374771"/>
              <a:gd name="connsiteX5" fmla="*/ 1374773 w 1374773"/>
              <a:gd name="connsiteY5" fmla="*/ 0 h 1374771"/>
              <a:gd name="connsiteX6" fmla="*/ 1367881 w 1374773"/>
              <a:gd name="connsiteY6" fmla="*/ 136480 h 1374771"/>
              <a:gd name="connsiteX7" fmla="*/ 136482 w 1374773"/>
              <a:gd name="connsiteY7" fmla="*/ 1367879 h 1374771"/>
              <a:gd name="connsiteX8" fmla="*/ 0 w 1374773"/>
              <a:gd name="connsiteY8" fmla="*/ 1374771 h 137477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74773" h="1374771">
                <a:moveTo>
                  <a:pt x="0" y="1374771"/>
                </a:moveTo>
                <a:lnTo>
                  <a:pt x="0" y="589149"/>
                </a:lnTo>
                <a:lnTo>
                  <a:pt x="115178" y="577538"/>
                </a:lnTo>
                <a:cubicBezTo>
                  <a:pt x="347257" y="530048"/>
                  <a:pt x="530050" y="347255"/>
                  <a:pt x="577540" y="115176"/>
                </a:cubicBezTo>
                <a:lnTo>
                  <a:pt x="589151" y="0"/>
                </a:lnTo>
                <a:lnTo>
                  <a:pt x="1374773" y="0"/>
                </a:lnTo>
                <a:lnTo>
                  <a:pt x="1367881" y="136480"/>
                </a:lnTo>
                <a:cubicBezTo>
                  <a:pt x="1301943" y="785762"/>
                  <a:pt x="785764" y="1301941"/>
                  <a:pt x="136482" y="1367879"/>
                </a:cubicBezTo>
                <a:lnTo>
                  <a:pt x="0" y="1374771"/>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00">
              <a:cs typeface="+mn-ea"/>
              <a:sym typeface="+mn-lt"/>
            </a:endParaRPr>
          </a:p>
        </p:txBody>
      </p:sp>
      <p:sp>
        <p:nvSpPr>
          <p:cNvPr id="29" name="Freeform 30"/>
          <p:cNvSpPr/>
          <p:nvPr/>
        </p:nvSpPr>
        <p:spPr>
          <a:xfrm rot="16200000">
            <a:off x="4778061" y="2735400"/>
            <a:ext cx="1313571" cy="1313573"/>
          </a:xfrm>
          <a:custGeom>
            <a:gdLst>
              <a:gd name="connsiteX0" fmla="*/ 0 w 1374771"/>
              <a:gd name="connsiteY0" fmla="*/ 1374773 h 1374773"/>
              <a:gd name="connsiteX1" fmla="*/ 6892 w 1374771"/>
              <a:gd name="connsiteY1" fmla="*/ 1238291 h 1374773"/>
              <a:gd name="connsiteX2" fmla="*/ 1238291 w 1374771"/>
              <a:gd name="connsiteY2" fmla="*/ 6892 h 1374773"/>
              <a:gd name="connsiteX3" fmla="*/ 1374771 w 1374771"/>
              <a:gd name="connsiteY3" fmla="*/ 0 h 1374773"/>
              <a:gd name="connsiteX4" fmla="*/ 1374771 w 1374771"/>
              <a:gd name="connsiteY4" fmla="*/ 785622 h 1374773"/>
              <a:gd name="connsiteX5" fmla="*/ 1259595 w 1374771"/>
              <a:gd name="connsiteY5" fmla="*/ 797233 h 1374773"/>
              <a:gd name="connsiteX6" fmla="*/ 797233 w 1374771"/>
              <a:gd name="connsiteY6" fmla="*/ 1259595 h 1374773"/>
              <a:gd name="connsiteX7" fmla="*/ 785622 w 1374771"/>
              <a:gd name="connsiteY7" fmla="*/ 1374773 h 1374773"/>
              <a:gd name="connsiteX8" fmla="*/ 0 w 1374771"/>
              <a:gd name="connsiteY8" fmla="*/ 1374773 h 1374773"/>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74771" h="1374773">
                <a:moveTo>
                  <a:pt x="0" y="1374773"/>
                </a:moveTo>
                <a:lnTo>
                  <a:pt x="6892" y="1238291"/>
                </a:lnTo>
                <a:cubicBezTo>
                  <a:pt x="72830" y="589009"/>
                  <a:pt x="589009" y="72830"/>
                  <a:pt x="1238291" y="6892"/>
                </a:cubicBezTo>
                <a:lnTo>
                  <a:pt x="1374771" y="0"/>
                </a:lnTo>
                <a:lnTo>
                  <a:pt x="1374771" y="785622"/>
                </a:lnTo>
                <a:lnTo>
                  <a:pt x="1259595" y="797233"/>
                </a:lnTo>
                <a:cubicBezTo>
                  <a:pt x="1027516" y="844723"/>
                  <a:pt x="844723" y="1027516"/>
                  <a:pt x="797233" y="1259595"/>
                </a:cubicBezTo>
                <a:lnTo>
                  <a:pt x="785622" y="1374773"/>
                </a:lnTo>
                <a:lnTo>
                  <a:pt x="0" y="137477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00">
              <a:cs typeface="+mn-ea"/>
              <a:sym typeface="+mn-lt"/>
            </a:endParaRPr>
          </a:p>
        </p:txBody>
      </p:sp>
      <p:sp>
        <p:nvSpPr>
          <p:cNvPr id="31" name="Freeform 10"/>
          <p:cNvSpPr/>
          <p:nvPr/>
        </p:nvSpPr>
        <p:spPr>
          <a:xfrm rot="16200000">
            <a:off x="4778060" y="3298320"/>
            <a:ext cx="1313573" cy="1313573"/>
          </a:xfrm>
          <a:custGeom>
            <a:gdLst>
              <a:gd name="connsiteX0" fmla="*/ 0 w 1374773"/>
              <a:gd name="connsiteY0" fmla="*/ 785622 h 1374773"/>
              <a:gd name="connsiteX1" fmla="*/ 0 w 1374773"/>
              <a:gd name="connsiteY1" fmla="*/ 0 h 1374773"/>
              <a:gd name="connsiteX2" fmla="*/ 136482 w 1374773"/>
              <a:gd name="connsiteY2" fmla="*/ 6892 h 1374773"/>
              <a:gd name="connsiteX3" fmla="*/ 1367881 w 1374773"/>
              <a:gd name="connsiteY3" fmla="*/ 1238291 h 1374773"/>
              <a:gd name="connsiteX4" fmla="*/ 1374773 w 1374773"/>
              <a:gd name="connsiteY4" fmla="*/ 1374773 h 1374773"/>
              <a:gd name="connsiteX5" fmla="*/ 589151 w 1374773"/>
              <a:gd name="connsiteY5" fmla="*/ 1374773 h 1374773"/>
              <a:gd name="connsiteX6" fmla="*/ 577540 w 1374773"/>
              <a:gd name="connsiteY6" fmla="*/ 1259595 h 1374773"/>
              <a:gd name="connsiteX7" fmla="*/ 115178 w 1374773"/>
              <a:gd name="connsiteY7" fmla="*/ 797233 h 1374773"/>
              <a:gd name="connsiteX8" fmla="*/ 0 w 1374773"/>
              <a:gd name="connsiteY8" fmla="*/ 785622 h 1374773"/>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74773" h="1374773">
                <a:moveTo>
                  <a:pt x="0" y="785622"/>
                </a:moveTo>
                <a:lnTo>
                  <a:pt x="0" y="0"/>
                </a:lnTo>
                <a:lnTo>
                  <a:pt x="136482" y="6892"/>
                </a:lnTo>
                <a:cubicBezTo>
                  <a:pt x="785764" y="72830"/>
                  <a:pt x="1301943" y="589009"/>
                  <a:pt x="1367881" y="1238291"/>
                </a:cubicBezTo>
                <a:lnTo>
                  <a:pt x="1374773" y="1374773"/>
                </a:lnTo>
                <a:lnTo>
                  <a:pt x="589151" y="1374773"/>
                </a:lnTo>
                <a:lnTo>
                  <a:pt x="577540" y="1259595"/>
                </a:lnTo>
                <a:cubicBezTo>
                  <a:pt x="530050" y="1027516"/>
                  <a:pt x="347257" y="844723"/>
                  <a:pt x="115178" y="797233"/>
                </a:cubicBezTo>
                <a:lnTo>
                  <a:pt x="0" y="78562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00">
              <a:cs typeface="+mn-ea"/>
              <a:sym typeface="+mn-lt"/>
            </a:endParaRPr>
          </a:p>
        </p:txBody>
      </p:sp>
      <p:sp>
        <p:nvSpPr>
          <p:cNvPr id="32" name="Freeform 31"/>
          <p:cNvSpPr/>
          <p:nvPr/>
        </p:nvSpPr>
        <p:spPr>
          <a:xfrm rot="16200000">
            <a:off x="6090211" y="2735401"/>
            <a:ext cx="1313571" cy="1313571"/>
          </a:xfrm>
          <a:custGeom>
            <a:gdLst>
              <a:gd name="connsiteX0" fmla="*/ 0 w 1374771"/>
              <a:gd name="connsiteY0" fmla="*/ 0 h 1374771"/>
              <a:gd name="connsiteX1" fmla="*/ 785622 w 1374771"/>
              <a:gd name="connsiteY1" fmla="*/ 0 h 1374771"/>
              <a:gd name="connsiteX2" fmla="*/ 797233 w 1374771"/>
              <a:gd name="connsiteY2" fmla="*/ 115176 h 1374771"/>
              <a:gd name="connsiteX3" fmla="*/ 1259595 w 1374771"/>
              <a:gd name="connsiteY3" fmla="*/ 577538 h 1374771"/>
              <a:gd name="connsiteX4" fmla="*/ 1374771 w 1374771"/>
              <a:gd name="connsiteY4" fmla="*/ 589149 h 1374771"/>
              <a:gd name="connsiteX5" fmla="*/ 1374771 w 1374771"/>
              <a:gd name="connsiteY5" fmla="*/ 1374771 h 1374771"/>
              <a:gd name="connsiteX6" fmla="*/ 1238291 w 1374771"/>
              <a:gd name="connsiteY6" fmla="*/ 1367879 h 1374771"/>
              <a:gd name="connsiteX7" fmla="*/ 6892 w 1374771"/>
              <a:gd name="connsiteY7" fmla="*/ 136480 h 1374771"/>
              <a:gd name="connsiteX8" fmla="*/ 0 w 1374771"/>
              <a:gd name="connsiteY8" fmla="*/ 0 h 137477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74771" h="1374771">
                <a:moveTo>
                  <a:pt x="0" y="0"/>
                </a:moveTo>
                <a:lnTo>
                  <a:pt x="785622" y="0"/>
                </a:lnTo>
                <a:lnTo>
                  <a:pt x="797233" y="115176"/>
                </a:lnTo>
                <a:cubicBezTo>
                  <a:pt x="844723" y="347255"/>
                  <a:pt x="1027516" y="530048"/>
                  <a:pt x="1259595" y="577538"/>
                </a:cubicBezTo>
                <a:lnTo>
                  <a:pt x="1374771" y="589149"/>
                </a:lnTo>
                <a:lnTo>
                  <a:pt x="1374771" y="1374771"/>
                </a:lnTo>
                <a:lnTo>
                  <a:pt x="1238291" y="1367879"/>
                </a:lnTo>
                <a:cubicBezTo>
                  <a:pt x="589009" y="1301941"/>
                  <a:pt x="72830" y="785762"/>
                  <a:pt x="6892" y="136480"/>
                </a:cubicBez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00">
              <a:cs typeface="+mn-ea"/>
              <a:sym typeface="+mn-lt"/>
            </a:endParaRPr>
          </a:p>
        </p:txBody>
      </p:sp>
      <p:sp>
        <p:nvSpPr>
          <p:cNvPr id="49" name="Freeform 32"/>
          <p:cNvSpPr/>
          <p:nvPr/>
        </p:nvSpPr>
        <p:spPr>
          <a:xfrm rot="16200000">
            <a:off x="6090210" y="1423253"/>
            <a:ext cx="1313573" cy="1313571"/>
          </a:xfrm>
          <a:custGeom>
            <a:gdLst>
              <a:gd name="connsiteX0" fmla="*/ 0 w 1374773"/>
              <a:gd name="connsiteY0" fmla="*/ 1374771 h 1374771"/>
              <a:gd name="connsiteX1" fmla="*/ 0 w 1374773"/>
              <a:gd name="connsiteY1" fmla="*/ 589149 h 1374771"/>
              <a:gd name="connsiteX2" fmla="*/ 115178 w 1374773"/>
              <a:gd name="connsiteY2" fmla="*/ 577538 h 1374771"/>
              <a:gd name="connsiteX3" fmla="*/ 577540 w 1374773"/>
              <a:gd name="connsiteY3" fmla="*/ 115176 h 1374771"/>
              <a:gd name="connsiteX4" fmla="*/ 589151 w 1374773"/>
              <a:gd name="connsiteY4" fmla="*/ 0 h 1374771"/>
              <a:gd name="connsiteX5" fmla="*/ 1374773 w 1374773"/>
              <a:gd name="connsiteY5" fmla="*/ 0 h 1374771"/>
              <a:gd name="connsiteX6" fmla="*/ 1367881 w 1374773"/>
              <a:gd name="connsiteY6" fmla="*/ 136480 h 1374771"/>
              <a:gd name="connsiteX7" fmla="*/ 136482 w 1374773"/>
              <a:gd name="connsiteY7" fmla="*/ 1367879 h 1374771"/>
              <a:gd name="connsiteX8" fmla="*/ 0 w 1374773"/>
              <a:gd name="connsiteY8" fmla="*/ 1374771 h 137477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74773" h="1374771">
                <a:moveTo>
                  <a:pt x="0" y="1374771"/>
                </a:moveTo>
                <a:lnTo>
                  <a:pt x="0" y="589149"/>
                </a:lnTo>
                <a:lnTo>
                  <a:pt x="115178" y="577538"/>
                </a:lnTo>
                <a:cubicBezTo>
                  <a:pt x="347257" y="530048"/>
                  <a:pt x="530050" y="347255"/>
                  <a:pt x="577540" y="115176"/>
                </a:cubicBezTo>
                <a:lnTo>
                  <a:pt x="589151" y="0"/>
                </a:lnTo>
                <a:lnTo>
                  <a:pt x="1374773" y="0"/>
                </a:lnTo>
                <a:lnTo>
                  <a:pt x="1367881" y="136480"/>
                </a:lnTo>
                <a:cubicBezTo>
                  <a:pt x="1301943" y="785762"/>
                  <a:pt x="785764" y="1301941"/>
                  <a:pt x="136482" y="1367879"/>
                </a:cubicBezTo>
                <a:lnTo>
                  <a:pt x="0" y="13747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00">
              <a:cs typeface="+mn-ea"/>
              <a:sym typeface="+mn-lt"/>
            </a:endParaRPr>
          </a:p>
        </p:txBody>
      </p:sp>
      <p:sp>
        <p:nvSpPr>
          <p:cNvPr id="50" name="Freeform 33"/>
          <p:cNvSpPr/>
          <p:nvPr/>
        </p:nvSpPr>
        <p:spPr>
          <a:xfrm rot="16200000">
            <a:off x="4778060" y="1423252"/>
            <a:ext cx="1313573" cy="1313573"/>
          </a:xfrm>
          <a:custGeom>
            <a:gdLst>
              <a:gd name="connsiteX0" fmla="*/ 0 w 1374773"/>
              <a:gd name="connsiteY0" fmla="*/ 785622 h 1374773"/>
              <a:gd name="connsiteX1" fmla="*/ 0 w 1374773"/>
              <a:gd name="connsiteY1" fmla="*/ 0 h 1374773"/>
              <a:gd name="connsiteX2" fmla="*/ 136482 w 1374773"/>
              <a:gd name="connsiteY2" fmla="*/ 6892 h 1374773"/>
              <a:gd name="connsiteX3" fmla="*/ 1367881 w 1374773"/>
              <a:gd name="connsiteY3" fmla="*/ 1238291 h 1374773"/>
              <a:gd name="connsiteX4" fmla="*/ 1374773 w 1374773"/>
              <a:gd name="connsiteY4" fmla="*/ 1374773 h 1374773"/>
              <a:gd name="connsiteX5" fmla="*/ 589151 w 1374773"/>
              <a:gd name="connsiteY5" fmla="*/ 1374773 h 1374773"/>
              <a:gd name="connsiteX6" fmla="*/ 577540 w 1374773"/>
              <a:gd name="connsiteY6" fmla="*/ 1259595 h 1374773"/>
              <a:gd name="connsiteX7" fmla="*/ 115178 w 1374773"/>
              <a:gd name="connsiteY7" fmla="*/ 797233 h 1374773"/>
              <a:gd name="connsiteX8" fmla="*/ 0 w 1374773"/>
              <a:gd name="connsiteY8" fmla="*/ 785622 h 1374773"/>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74773" h="1374773">
                <a:moveTo>
                  <a:pt x="0" y="785622"/>
                </a:moveTo>
                <a:lnTo>
                  <a:pt x="0" y="0"/>
                </a:lnTo>
                <a:lnTo>
                  <a:pt x="136482" y="6892"/>
                </a:lnTo>
                <a:cubicBezTo>
                  <a:pt x="785764" y="72830"/>
                  <a:pt x="1301943" y="589009"/>
                  <a:pt x="1367881" y="1238291"/>
                </a:cubicBezTo>
                <a:lnTo>
                  <a:pt x="1374773" y="1374773"/>
                </a:lnTo>
                <a:lnTo>
                  <a:pt x="589151" y="1374773"/>
                </a:lnTo>
                <a:lnTo>
                  <a:pt x="577540" y="1259595"/>
                </a:lnTo>
                <a:cubicBezTo>
                  <a:pt x="530050" y="1027516"/>
                  <a:pt x="347257" y="844723"/>
                  <a:pt x="115178" y="797233"/>
                </a:cubicBezTo>
                <a:lnTo>
                  <a:pt x="0" y="78562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00">
              <a:cs typeface="+mn-ea"/>
              <a:sym typeface="+mn-lt"/>
            </a:endParaRPr>
          </a:p>
        </p:txBody>
      </p:sp>
      <p:sp>
        <p:nvSpPr>
          <p:cNvPr id="51" name="TextBox 36"/>
          <p:cNvSpPr txBox="1"/>
          <p:nvPr/>
        </p:nvSpPr>
        <p:spPr>
          <a:xfrm>
            <a:off x="4986602" y="2335311"/>
            <a:ext cx="585417" cy="523220"/>
          </a:xfrm>
          <a:prstGeom prst="rect">
            <a:avLst/>
          </a:prstGeom>
          <a:noFill/>
        </p:spPr>
        <p:txBody>
          <a:bodyPr wrap="none" rtlCol="0">
            <a:spAutoFit/>
          </a:bodyPr>
          <a:lstStyle/>
          <a:p>
            <a:r>
              <a:rPr lang="en-US" sz="2800" b="1">
                <a:solidFill>
                  <a:schemeClr val="bg1"/>
                </a:solidFill>
                <a:cs typeface="+mn-ea"/>
                <a:sym typeface="+mn-lt"/>
              </a:rPr>
              <a:t>01</a:t>
            </a:r>
            <a:endParaRPr lang="en-US" sz="2800" b="1">
              <a:solidFill>
                <a:schemeClr val="bg1"/>
              </a:solidFill>
              <a:cs typeface="+mn-ea"/>
              <a:sym typeface="+mn-lt"/>
            </a:endParaRPr>
          </a:p>
        </p:txBody>
      </p:sp>
      <p:sp>
        <p:nvSpPr>
          <p:cNvPr id="52" name="TextBox 37"/>
          <p:cNvSpPr txBox="1"/>
          <p:nvPr/>
        </p:nvSpPr>
        <p:spPr>
          <a:xfrm>
            <a:off x="6757154" y="2779508"/>
            <a:ext cx="585417" cy="523220"/>
          </a:xfrm>
          <a:prstGeom prst="rect">
            <a:avLst/>
          </a:prstGeom>
          <a:noFill/>
        </p:spPr>
        <p:txBody>
          <a:bodyPr wrap="none" rtlCol="0">
            <a:spAutoFit/>
          </a:bodyPr>
          <a:lstStyle/>
          <a:p>
            <a:r>
              <a:rPr lang="en-US" sz="2800" b="1">
                <a:solidFill>
                  <a:schemeClr val="bg1"/>
                </a:solidFill>
                <a:cs typeface="+mn-ea"/>
                <a:sym typeface="+mn-lt"/>
              </a:rPr>
              <a:t>02</a:t>
            </a:r>
            <a:endParaRPr lang="en-US" sz="2800" b="1">
              <a:solidFill>
                <a:schemeClr val="bg1"/>
              </a:solidFill>
              <a:cs typeface="+mn-ea"/>
              <a:sym typeface="+mn-lt"/>
            </a:endParaRPr>
          </a:p>
        </p:txBody>
      </p:sp>
      <p:sp>
        <p:nvSpPr>
          <p:cNvPr id="53" name="TextBox 38"/>
          <p:cNvSpPr txBox="1"/>
          <p:nvPr/>
        </p:nvSpPr>
        <p:spPr>
          <a:xfrm>
            <a:off x="6757154" y="4197797"/>
            <a:ext cx="585417" cy="523220"/>
          </a:xfrm>
          <a:prstGeom prst="rect">
            <a:avLst/>
          </a:prstGeom>
          <a:noFill/>
        </p:spPr>
        <p:txBody>
          <a:bodyPr wrap="none" rtlCol="0">
            <a:spAutoFit/>
          </a:bodyPr>
          <a:lstStyle/>
          <a:p>
            <a:r>
              <a:rPr lang="en-US" sz="2800" b="1">
                <a:solidFill>
                  <a:schemeClr val="bg1"/>
                </a:solidFill>
                <a:cs typeface="+mn-ea"/>
                <a:sym typeface="+mn-lt"/>
              </a:rPr>
              <a:t>03</a:t>
            </a:r>
            <a:endParaRPr lang="en-US" sz="2800" b="1">
              <a:solidFill>
                <a:schemeClr val="bg1"/>
              </a:solidFill>
              <a:cs typeface="+mn-ea"/>
              <a:sym typeface="+mn-lt"/>
            </a:endParaRPr>
          </a:p>
        </p:txBody>
      </p:sp>
      <p:sp>
        <p:nvSpPr>
          <p:cNvPr id="54" name="TextBox 39"/>
          <p:cNvSpPr txBox="1"/>
          <p:nvPr/>
        </p:nvSpPr>
        <p:spPr>
          <a:xfrm>
            <a:off x="4986602" y="4633235"/>
            <a:ext cx="585417" cy="523220"/>
          </a:xfrm>
          <a:prstGeom prst="rect">
            <a:avLst/>
          </a:prstGeom>
          <a:noFill/>
        </p:spPr>
        <p:txBody>
          <a:bodyPr wrap="none" rtlCol="0">
            <a:spAutoFit/>
          </a:bodyPr>
          <a:lstStyle/>
          <a:p>
            <a:r>
              <a:rPr lang="en-US" sz="2800" b="1">
                <a:solidFill>
                  <a:schemeClr val="bg1"/>
                </a:solidFill>
                <a:cs typeface="+mn-ea"/>
                <a:sym typeface="+mn-lt"/>
              </a:rPr>
              <a:t>04</a:t>
            </a:r>
            <a:endParaRPr lang="en-US" sz="2800" b="1">
              <a:solidFill>
                <a:schemeClr val="bg1"/>
              </a:solidFill>
              <a:cs typeface="+mn-ea"/>
              <a:sym typeface="+mn-lt"/>
            </a:endParaRPr>
          </a:p>
        </p:txBody>
      </p:sp>
      <p:sp>
        <p:nvSpPr>
          <p:cNvPr id="55" name="Oval 41"/>
          <p:cNvSpPr/>
          <p:nvPr/>
        </p:nvSpPr>
        <p:spPr>
          <a:xfrm>
            <a:off x="3995912" y="1851540"/>
            <a:ext cx="561576" cy="56157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bg1"/>
                </a:solidFill>
                <a:cs typeface="+mn-ea"/>
                <a:sym typeface="+mn-lt"/>
              </a:rPr>
              <a:t>01</a:t>
            </a:r>
            <a:endParaRPr lang="en-US" sz="1400">
              <a:solidFill>
                <a:schemeClr val="bg1"/>
              </a:solidFill>
              <a:cs typeface="+mn-ea"/>
              <a:sym typeface="+mn-lt"/>
            </a:endParaRPr>
          </a:p>
        </p:txBody>
      </p:sp>
      <p:sp>
        <p:nvSpPr>
          <p:cNvPr id="57" name="Oval 43"/>
          <p:cNvSpPr/>
          <p:nvPr/>
        </p:nvSpPr>
        <p:spPr>
          <a:xfrm>
            <a:off x="3995912" y="4059932"/>
            <a:ext cx="561576" cy="56157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a:solidFill>
                  <a:schemeClr val="bg1"/>
                </a:solidFill>
                <a:cs typeface="+mn-ea"/>
                <a:sym typeface="+mn-lt"/>
              </a:rPr>
              <a:t>04</a:t>
            </a:r>
            <a:endParaRPr lang="en-US" sz="1400" b="1">
              <a:solidFill>
                <a:schemeClr val="bg1"/>
              </a:solidFill>
              <a:cs typeface="+mn-ea"/>
              <a:sym typeface="+mn-lt"/>
            </a:endParaRPr>
          </a:p>
        </p:txBody>
      </p:sp>
      <p:sp>
        <p:nvSpPr>
          <p:cNvPr id="59" name="Oval 45"/>
          <p:cNvSpPr/>
          <p:nvPr/>
        </p:nvSpPr>
        <p:spPr>
          <a:xfrm>
            <a:off x="7837611" y="2295737"/>
            <a:ext cx="561576" cy="56157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a:solidFill>
                  <a:schemeClr val="bg1"/>
                </a:solidFill>
                <a:cs typeface="+mn-ea"/>
                <a:sym typeface="+mn-lt"/>
              </a:rPr>
              <a:t>02</a:t>
            </a:r>
            <a:endParaRPr lang="en-US" sz="1400" b="1">
              <a:solidFill>
                <a:schemeClr val="bg1"/>
              </a:solidFill>
              <a:cs typeface="+mn-ea"/>
              <a:sym typeface="+mn-lt"/>
            </a:endParaRPr>
          </a:p>
        </p:txBody>
      </p:sp>
      <p:sp>
        <p:nvSpPr>
          <p:cNvPr id="61" name="Oval 47"/>
          <p:cNvSpPr/>
          <p:nvPr/>
        </p:nvSpPr>
        <p:spPr>
          <a:xfrm>
            <a:off x="7837611" y="4197797"/>
            <a:ext cx="561576" cy="56157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a:solidFill>
                  <a:schemeClr val="bg1"/>
                </a:solidFill>
                <a:cs typeface="+mn-ea"/>
                <a:sym typeface="+mn-lt"/>
              </a:rPr>
              <a:t>03</a:t>
            </a:r>
            <a:endParaRPr lang="en-US" sz="1400" b="1">
              <a:solidFill>
                <a:schemeClr val="bg1"/>
              </a:solidFill>
              <a:cs typeface="+mn-ea"/>
              <a:sym typeface="+mn-lt"/>
            </a:endParaRPr>
          </a:p>
        </p:txBody>
      </p:sp>
      <p:sp>
        <p:nvSpPr>
          <p:cNvPr id="85" name="矩形 84"/>
          <p:cNvSpPr/>
          <p:nvPr/>
        </p:nvSpPr>
        <p:spPr>
          <a:xfrm>
            <a:off x="8409348" y="4197797"/>
            <a:ext cx="1646605" cy="384080"/>
          </a:xfrm>
          <a:prstGeom prst="rect">
            <a:avLst/>
          </a:prstGeom>
        </p:spPr>
        <p:txBody>
          <a:bodyPr wrap="none">
            <a:spAutoFit/>
          </a:bodyPr>
          <a:lstStyle/>
          <a:p>
            <a:r>
              <a:rPr lang="zh-CN" altLang="en-US" sz="1895">
                <a:solidFill>
                  <a:schemeClr val="tx1">
                    <a:lumMod val="75000"/>
                    <a:lumOff val="25000"/>
                  </a:schemeClr>
                </a:solidFill>
                <a:cs typeface="+mn-ea"/>
                <a:sym typeface="+mn-lt"/>
              </a:rPr>
              <a:t>简要文字内容</a:t>
            </a:r>
            <a:endParaRPr lang="zh-CN" altLang="en-US" sz="1900">
              <a:solidFill>
                <a:schemeClr val="tx1">
                  <a:lumMod val="75000"/>
                  <a:lumOff val="25000"/>
                </a:schemeClr>
              </a:solidFill>
              <a:cs typeface="+mn-ea"/>
              <a:sym typeface="+mn-lt"/>
            </a:endParaRPr>
          </a:p>
        </p:txBody>
      </p:sp>
      <p:cxnSp>
        <p:nvCxnSpPr>
          <p:cNvPr id="86" name="直接连接符 85"/>
          <p:cNvCxnSpPr/>
          <p:nvPr/>
        </p:nvCxnSpPr>
        <p:spPr>
          <a:xfrm>
            <a:off x="8544761" y="4670035"/>
            <a:ext cx="314307"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87" name="PA_矩形 75"/>
          <p:cNvSpPr/>
          <p:nvPr>
            <p:custDataLst>
              <p:tags r:id="rId3"/>
            </p:custDataLst>
          </p:nvPr>
        </p:nvSpPr>
        <p:spPr>
          <a:xfrm>
            <a:off x="8399188" y="4686303"/>
            <a:ext cx="2987539" cy="1012008"/>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zh-CN" altLang="en-US" sz="1330">
                <a:solidFill>
                  <a:schemeClr val="tx1">
                    <a:lumMod val="75000"/>
                    <a:lumOff val="25000"/>
                  </a:schemeClr>
                </a:solidFill>
                <a:cs typeface="+mn-ea"/>
                <a:sym typeface="+mn-lt"/>
              </a:rPr>
              <a:t>请替换文字内容，点击添加相关标题文字，修改文字内容，也可以直接复制你的内容到此。</a:t>
            </a:r>
            <a:endParaRPr lang="en-US" altLang="zh-CN" sz="1330">
              <a:solidFill>
                <a:schemeClr val="tx1">
                  <a:lumMod val="75000"/>
                  <a:lumOff val="25000"/>
                </a:schemeClr>
              </a:solidFill>
              <a:cs typeface="+mn-ea"/>
              <a:sym typeface="+mn-lt"/>
            </a:endParaRPr>
          </a:p>
        </p:txBody>
      </p:sp>
      <p:sp>
        <p:nvSpPr>
          <p:cNvPr id="88" name="矩形 87"/>
          <p:cNvSpPr/>
          <p:nvPr/>
        </p:nvSpPr>
        <p:spPr>
          <a:xfrm>
            <a:off x="2254002" y="1720451"/>
            <a:ext cx="1646605" cy="384080"/>
          </a:xfrm>
          <a:prstGeom prst="rect">
            <a:avLst/>
          </a:prstGeom>
        </p:spPr>
        <p:txBody>
          <a:bodyPr wrap="none">
            <a:spAutoFit/>
          </a:bodyPr>
          <a:lstStyle/>
          <a:p>
            <a:pPr algn="r"/>
            <a:r>
              <a:rPr lang="zh-CN" altLang="en-US" sz="1895">
                <a:solidFill>
                  <a:schemeClr val="tx1">
                    <a:lumMod val="75000"/>
                    <a:lumOff val="25000"/>
                  </a:schemeClr>
                </a:solidFill>
                <a:cs typeface="+mn-ea"/>
                <a:sym typeface="+mn-lt"/>
              </a:rPr>
              <a:t>简要文字内容</a:t>
            </a:r>
            <a:endParaRPr lang="zh-CN" altLang="en-US" sz="1900">
              <a:solidFill>
                <a:schemeClr val="tx1">
                  <a:lumMod val="75000"/>
                  <a:lumOff val="25000"/>
                </a:schemeClr>
              </a:solidFill>
              <a:cs typeface="+mn-ea"/>
              <a:sym typeface="+mn-lt"/>
            </a:endParaRPr>
          </a:p>
        </p:txBody>
      </p:sp>
      <p:cxnSp>
        <p:nvCxnSpPr>
          <p:cNvPr id="89" name="直接连接符 88"/>
          <p:cNvCxnSpPr/>
          <p:nvPr/>
        </p:nvCxnSpPr>
        <p:spPr>
          <a:xfrm>
            <a:off x="3467191" y="2160941"/>
            <a:ext cx="314307"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90" name="PA_矩形 75"/>
          <p:cNvSpPr/>
          <p:nvPr>
            <p:custDataLst>
              <p:tags r:id="rId4"/>
            </p:custDataLst>
          </p:nvPr>
        </p:nvSpPr>
        <p:spPr>
          <a:xfrm>
            <a:off x="873008" y="2208956"/>
            <a:ext cx="3018864" cy="1012008"/>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50000"/>
              </a:lnSpc>
            </a:pPr>
            <a:r>
              <a:rPr lang="zh-CN" altLang="en-US" sz="1330">
                <a:solidFill>
                  <a:schemeClr val="tx1">
                    <a:lumMod val="75000"/>
                    <a:lumOff val="25000"/>
                  </a:schemeClr>
                </a:solidFill>
                <a:cs typeface="+mn-ea"/>
                <a:sym typeface="+mn-lt"/>
              </a:rPr>
              <a:t>请替换文字内容，点击添加相关标题文字，修改文字内容，也可以直接复制你的内容到此。</a:t>
            </a:r>
            <a:endParaRPr lang="en-US" altLang="zh-CN" sz="1330">
              <a:solidFill>
                <a:schemeClr val="tx1">
                  <a:lumMod val="75000"/>
                  <a:lumOff val="25000"/>
                </a:schemeClr>
              </a:solidFill>
              <a:cs typeface="+mn-ea"/>
              <a:sym typeface="+mn-lt"/>
            </a:endParaRPr>
          </a:p>
        </p:txBody>
      </p:sp>
      <p:sp>
        <p:nvSpPr>
          <p:cNvPr id="91" name="矩形 90"/>
          <p:cNvSpPr/>
          <p:nvPr/>
        </p:nvSpPr>
        <p:spPr>
          <a:xfrm>
            <a:off x="2254002" y="3989868"/>
            <a:ext cx="1646605" cy="384080"/>
          </a:xfrm>
          <a:prstGeom prst="rect">
            <a:avLst/>
          </a:prstGeom>
        </p:spPr>
        <p:txBody>
          <a:bodyPr wrap="none">
            <a:spAutoFit/>
          </a:bodyPr>
          <a:lstStyle/>
          <a:p>
            <a:pPr algn="r"/>
            <a:r>
              <a:rPr lang="zh-CN" altLang="en-US" sz="1895">
                <a:solidFill>
                  <a:schemeClr val="tx1">
                    <a:lumMod val="75000"/>
                    <a:lumOff val="25000"/>
                  </a:schemeClr>
                </a:solidFill>
                <a:cs typeface="+mn-ea"/>
                <a:sym typeface="+mn-lt"/>
              </a:rPr>
              <a:t>简要文字内容</a:t>
            </a:r>
            <a:endParaRPr lang="zh-CN" altLang="en-US" sz="1900">
              <a:solidFill>
                <a:schemeClr val="tx1">
                  <a:lumMod val="75000"/>
                  <a:lumOff val="25000"/>
                </a:schemeClr>
              </a:solidFill>
              <a:cs typeface="+mn-ea"/>
              <a:sym typeface="+mn-lt"/>
            </a:endParaRPr>
          </a:p>
        </p:txBody>
      </p:sp>
      <p:cxnSp>
        <p:nvCxnSpPr>
          <p:cNvPr id="92" name="直接连接符 91"/>
          <p:cNvCxnSpPr/>
          <p:nvPr/>
        </p:nvCxnSpPr>
        <p:spPr>
          <a:xfrm>
            <a:off x="3467191" y="4430359"/>
            <a:ext cx="314307" cy="0"/>
          </a:xfrm>
          <a:prstGeom prst="line">
            <a:avLst/>
          </a:prstGeom>
          <a:ln w="28575">
            <a:solidFill>
              <a:schemeClr val="accent4"/>
            </a:solidFill>
          </a:ln>
        </p:spPr>
        <p:style>
          <a:lnRef idx="1">
            <a:schemeClr val="accent1"/>
          </a:lnRef>
          <a:fillRef idx="0">
            <a:schemeClr val="accent1"/>
          </a:fillRef>
          <a:effectRef idx="0">
            <a:schemeClr val="accent1"/>
          </a:effectRef>
          <a:fontRef idx="minor">
            <a:schemeClr val="tx1"/>
          </a:fontRef>
        </p:style>
      </p:cxnSp>
      <p:sp>
        <p:nvSpPr>
          <p:cNvPr id="93" name="PA_矩形 75"/>
          <p:cNvSpPr/>
          <p:nvPr>
            <p:custDataLst>
              <p:tags r:id="rId5"/>
            </p:custDataLst>
          </p:nvPr>
        </p:nvSpPr>
        <p:spPr>
          <a:xfrm>
            <a:off x="873008" y="4478373"/>
            <a:ext cx="3018865" cy="1012008"/>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50000"/>
              </a:lnSpc>
            </a:pPr>
            <a:r>
              <a:rPr lang="zh-CN" altLang="en-US" sz="1330">
                <a:solidFill>
                  <a:schemeClr val="tx1">
                    <a:lumMod val="75000"/>
                    <a:lumOff val="25000"/>
                  </a:schemeClr>
                </a:solidFill>
                <a:cs typeface="+mn-ea"/>
                <a:sym typeface="+mn-lt"/>
              </a:rPr>
              <a:t>请替换文字内容，点击添加相关标题文字，修改文字内容，也可以直接复制你的内容到此。</a:t>
            </a:r>
            <a:endParaRPr lang="en-US" altLang="zh-CN" sz="1330">
              <a:solidFill>
                <a:schemeClr val="tx1">
                  <a:lumMod val="75000"/>
                  <a:lumOff val="25000"/>
                </a:schemeClr>
              </a:solidFill>
              <a:cs typeface="+mn-ea"/>
              <a:sym typeface="+mn-lt"/>
            </a:endParaRPr>
          </a:p>
        </p:txBody>
      </p:sp>
      <p:pic>
        <p:nvPicPr>
          <p:cNvPr id="8" name="图片 7" descr="资源 71133"/>
          <p:cNvPicPr>
            <a:picLocks noChangeAspect="1"/>
          </p:cNvPicPr>
          <p:nvPr userDrawn="1"/>
        </p:nvPicPr>
        <p:blipFill>
          <a:blip r:embed="rId6"/>
          <a:stretch>
            <a:fillRect/>
          </a:stretch>
        </p:blipFill>
        <p:spPr>
          <a:xfrm>
            <a:off x="890905" y="659765"/>
            <a:ext cx="608965" cy="702945"/>
          </a:xfrm>
          <a:prstGeom prst="rect">
            <a:avLst/>
          </a:prstGeom>
        </p:spPr>
      </p:pic>
      <p:sp>
        <p:nvSpPr>
          <p:cNvPr id="11" name="文本框 10"/>
          <p:cNvSpPr txBox="1"/>
          <p:nvPr userDrawn="1"/>
        </p:nvSpPr>
        <p:spPr>
          <a:xfrm>
            <a:off x="1652210" y="838050"/>
            <a:ext cx="2934970" cy="464185"/>
          </a:xfrm>
          <a:prstGeom prst="rect">
            <a:avLst/>
          </a:prstGeom>
          <a:noFill/>
        </p:spPr>
        <p:txBody>
          <a:bodyPr wrap="none" lIns="96434" tIns="48217" rIns="96434" bIns="48217" rtlCol="0">
            <a:spAutoFit/>
          </a:bodyPr>
          <a:lstStyle/>
          <a:p>
            <a:pPr algn="ctr" defTabSz="963930"/>
            <a:r>
              <a:rPr lang="zh-CN" altLang="en-US" sz="2400">
                <a:solidFill>
                  <a:schemeClr val="tx1"/>
                </a:solidFill>
                <a:latin typeface="微软雅黑" panose="020b0503020204020204" charset="-122"/>
                <a:ea typeface="微软雅黑"/>
                <a:cs typeface="+mn-ea"/>
                <a:sym typeface="+mn-lt"/>
              </a:rPr>
              <a:t>请更改相关标题文字</a:t>
            </a:r>
            <a:endParaRPr lang="zh-CN" altLang="en-US" sz="2400">
              <a:solidFill>
                <a:schemeClr val="tx1"/>
              </a:solidFill>
              <a:latin typeface="微软雅黑" panose="020b0503020204020204" charset="-122"/>
              <a:ea typeface="微软雅黑"/>
              <a:cs typeface="+mn-ea"/>
              <a:sym typeface="+mn-lt"/>
            </a:endParaRPr>
          </a:p>
        </p:txBody>
      </p:sp>
    </p:spTree>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12" accel="100000" fill="hold" grpId="0" nodeType="withEffect">
                                  <p:stCondLst>
                                    <p:cond delay="0"/>
                                  </p:stCondLst>
                                  <p:childTnLst>
                                    <p:set>
                                      <p:cBhvr>
                                        <p:cTn id="6" dur="1" fill="hold">
                                          <p:stCondLst>
                                            <p:cond delay="0"/>
                                          </p:stCondLst>
                                        </p:cTn>
                                        <p:tgtEl>
                                          <p:spTgt spid="94"/>
                                        </p:tgtEl>
                                        <p:attrNameLst>
                                          <p:attrName>style.visibility</p:attrName>
                                        </p:attrNameLst>
                                      </p:cBhvr>
                                      <p:to>
                                        <p:strVal val="visible"/>
                                      </p:to>
                                    </p:set>
                                    <p:anim calcmode="lin" valueType="num">
                                      <p:cBhvr additive="base">
                                        <p:cTn id="7" dur="1000" fill="hold"/>
                                        <p:tgtEl>
                                          <p:spTgt spid="94"/>
                                        </p:tgtEl>
                                        <p:attrNameLst>
                                          <p:attrName>ppt_x</p:attrName>
                                        </p:attrNameLst>
                                      </p:cBhvr>
                                      <p:tavLst>
                                        <p:tav tm="0">
                                          <p:val>
                                            <p:strVal val="0-#ppt_w/2"/>
                                          </p:val>
                                        </p:tav>
                                        <p:tav tm="100000">
                                          <p:val>
                                            <p:strVal val="#ppt_x"/>
                                          </p:val>
                                        </p:tav>
                                      </p:tavLst>
                                    </p:anim>
                                    <p:anim calcmode="lin" valueType="num">
                                      <p:cBhvr additive="base">
                                        <p:cTn id="8" dur="1000" fill="hold"/>
                                        <p:tgtEl>
                                          <p:spTgt spid="94"/>
                                        </p:tgtEl>
                                        <p:attrNameLst>
                                          <p:attrName>ppt_y</p:attrName>
                                        </p:attrNameLst>
                                      </p:cBhvr>
                                      <p:tavLst>
                                        <p:tav tm="0">
                                          <p:val>
                                            <p:strVal val="1+#ppt_h/2"/>
                                          </p:val>
                                        </p:tav>
                                        <p:tav tm="100000">
                                          <p:val>
                                            <p:strVal val="#ppt_y"/>
                                          </p:val>
                                        </p:tav>
                                      </p:tavLst>
                                    </p:anim>
                                  </p:childTnLst>
                                </p:cTn>
                              </p:par>
                              <p:par>
                                <p:cTn id="9" presetID="2" presetClass="entr" presetSubtype="12" accel="100000" fill="hold" grpId="0" nodeType="with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additive="base">
                                        <p:cTn id="11" dur="1000" fill="hold"/>
                                        <p:tgtEl>
                                          <p:spTgt spid="35"/>
                                        </p:tgtEl>
                                        <p:attrNameLst>
                                          <p:attrName>ppt_x</p:attrName>
                                        </p:attrNameLst>
                                      </p:cBhvr>
                                      <p:tavLst>
                                        <p:tav tm="0">
                                          <p:val>
                                            <p:strVal val="0-#ppt_w/2"/>
                                          </p:val>
                                        </p:tav>
                                        <p:tav tm="100000">
                                          <p:val>
                                            <p:strVal val="#ppt_x"/>
                                          </p:val>
                                        </p:tav>
                                      </p:tavLst>
                                    </p:anim>
                                    <p:anim calcmode="lin" valueType="num">
                                      <p:cBhvr additive="base">
                                        <p:cTn id="12" dur="1000" fill="hold"/>
                                        <p:tgtEl>
                                          <p:spTgt spid="35"/>
                                        </p:tgtEl>
                                        <p:attrNameLst>
                                          <p:attrName>ppt_y</p:attrName>
                                        </p:attrNameLst>
                                      </p:cBhvr>
                                      <p:tavLst>
                                        <p:tav tm="0">
                                          <p:val>
                                            <p:strVal val="1+#ppt_h/2"/>
                                          </p:val>
                                        </p:tav>
                                        <p:tav tm="100000">
                                          <p:val>
                                            <p:strVal val="#ppt_y"/>
                                          </p:val>
                                        </p:tav>
                                      </p:tavLst>
                                    </p:anim>
                                  </p:childTnLst>
                                </p:cTn>
                              </p:par>
                              <p:par>
                                <p:cTn id="13" presetID="2" presetClass="entr" presetSubtype="12" accel="100000" fill="hold" nodeType="withEffect">
                                  <p:stCondLst>
                                    <p:cond delay="0"/>
                                  </p:stCondLst>
                                  <p:childTnLst>
                                    <p:set>
                                      <p:cBhvr>
                                        <p:cTn id="14" dur="1" fill="hold">
                                          <p:stCondLst>
                                            <p:cond delay="0"/>
                                          </p:stCondLst>
                                        </p:cTn>
                                        <p:tgtEl>
                                          <p:spTgt spid="36"/>
                                        </p:tgtEl>
                                        <p:attrNameLst>
                                          <p:attrName>style.visibility</p:attrName>
                                        </p:attrNameLst>
                                      </p:cBhvr>
                                      <p:to>
                                        <p:strVal val="visible"/>
                                      </p:to>
                                    </p:set>
                                    <p:anim calcmode="lin" valueType="num">
                                      <p:cBhvr additive="base">
                                        <p:cTn id="15" dur="1000" fill="hold"/>
                                        <p:tgtEl>
                                          <p:spTgt spid="36"/>
                                        </p:tgtEl>
                                        <p:attrNameLst>
                                          <p:attrName>ppt_x</p:attrName>
                                        </p:attrNameLst>
                                      </p:cBhvr>
                                      <p:tavLst>
                                        <p:tav tm="0">
                                          <p:val>
                                            <p:strVal val="0-#ppt_w/2"/>
                                          </p:val>
                                        </p:tav>
                                        <p:tav tm="100000">
                                          <p:val>
                                            <p:strVal val="#ppt_x"/>
                                          </p:val>
                                        </p:tav>
                                      </p:tavLst>
                                    </p:anim>
                                    <p:anim calcmode="lin" valueType="num">
                                      <p:cBhvr additive="base">
                                        <p:cTn id="16" dur="1000" fill="hold"/>
                                        <p:tgtEl>
                                          <p:spTgt spid="36"/>
                                        </p:tgtEl>
                                        <p:attrNameLst>
                                          <p:attrName>ppt_y</p:attrName>
                                        </p:attrNameLst>
                                      </p:cBhvr>
                                      <p:tavLst>
                                        <p:tav tm="0">
                                          <p:val>
                                            <p:strVal val="1+#ppt_h/2"/>
                                          </p:val>
                                        </p:tav>
                                        <p:tav tm="100000">
                                          <p:val>
                                            <p:strVal val="#ppt_y"/>
                                          </p:val>
                                        </p:tav>
                                      </p:tavLst>
                                    </p:anim>
                                  </p:childTnLst>
                                </p:cTn>
                              </p:par>
                              <p:par>
                                <p:cTn id="17" presetID="2" presetClass="entr" presetSubtype="12" accel="100000" fill="hold" grpId="0" nodeType="withEffect">
                                  <p:stCondLst>
                                    <p:cond delay="0"/>
                                  </p:stCondLst>
                                  <p:childTnLst>
                                    <p:set>
                                      <p:cBhvr>
                                        <p:cTn id="18" dur="1" fill="hold">
                                          <p:stCondLst>
                                            <p:cond delay="0"/>
                                          </p:stCondLst>
                                        </p:cTn>
                                        <p:tgtEl>
                                          <p:spTgt spid="37"/>
                                        </p:tgtEl>
                                        <p:attrNameLst>
                                          <p:attrName>style.visibility</p:attrName>
                                        </p:attrNameLst>
                                      </p:cBhvr>
                                      <p:to>
                                        <p:strVal val="visible"/>
                                      </p:to>
                                    </p:set>
                                    <p:anim calcmode="lin" valueType="num">
                                      <p:cBhvr additive="base">
                                        <p:cTn id="19" dur="1000" fill="hold"/>
                                        <p:tgtEl>
                                          <p:spTgt spid="37"/>
                                        </p:tgtEl>
                                        <p:attrNameLst>
                                          <p:attrName>ppt_x</p:attrName>
                                        </p:attrNameLst>
                                      </p:cBhvr>
                                      <p:tavLst>
                                        <p:tav tm="0">
                                          <p:val>
                                            <p:strVal val="0-#ppt_w/2"/>
                                          </p:val>
                                        </p:tav>
                                        <p:tav tm="100000">
                                          <p:val>
                                            <p:strVal val="#ppt_x"/>
                                          </p:val>
                                        </p:tav>
                                      </p:tavLst>
                                    </p:anim>
                                    <p:anim calcmode="lin" valueType="num">
                                      <p:cBhvr additive="base">
                                        <p:cTn id="20" dur="1000" fill="hold"/>
                                        <p:tgtEl>
                                          <p:spTgt spid="37"/>
                                        </p:tgtEl>
                                        <p:attrNameLst>
                                          <p:attrName>ppt_y</p:attrName>
                                        </p:attrNameLst>
                                      </p:cBhvr>
                                      <p:tavLst>
                                        <p:tav tm="0">
                                          <p:val>
                                            <p:strVal val="1+#ppt_h/2"/>
                                          </p:val>
                                        </p:tav>
                                        <p:tav tm="100000">
                                          <p:val>
                                            <p:strVal val="#ppt_y"/>
                                          </p:val>
                                        </p:tav>
                                      </p:tavLst>
                                    </p:anim>
                                  </p:childTnLst>
                                </p:cTn>
                              </p:par>
                              <p:par>
                                <p:cTn id="21" presetID="2" presetClass="entr" presetSubtype="12" accel="100000" fill="hold" grpId="0" nodeType="withEffect">
                                  <p:stCondLst>
                                    <p:cond delay="0"/>
                                  </p:stCondLst>
                                  <p:childTnLst>
                                    <p:set>
                                      <p:cBhvr>
                                        <p:cTn id="22" dur="1" fill="hold">
                                          <p:stCondLst>
                                            <p:cond delay="0"/>
                                          </p:stCondLst>
                                        </p:cTn>
                                        <p:tgtEl>
                                          <p:spTgt spid="26"/>
                                        </p:tgtEl>
                                        <p:attrNameLst>
                                          <p:attrName>style.visibility</p:attrName>
                                        </p:attrNameLst>
                                      </p:cBhvr>
                                      <p:to>
                                        <p:strVal val="visible"/>
                                      </p:to>
                                    </p:set>
                                    <p:anim calcmode="lin" valueType="num">
                                      <p:cBhvr additive="base">
                                        <p:cTn id="23" dur="1000" fill="hold"/>
                                        <p:tgtEl>
                                          <p:spTgt spid="26"/>
                                        </p:tgtEl>
                                        <p:attrNameLst>
                                          <p:attrName>ppt_x</p:attrName>
                                        </p:attrNameLst>
                                      </p:cBhvr>
                                      <p:tavLst>
                                        <p:tav tm="0">
                                          <p:val>
                                            <p:strVal val="0-#ppt_w/2"/>
                                          </p:val>
                                        </p:tav>
                                        <p:tav tm="100000">
                                          <p:val>
                                            <p:strVal val="#ppt_x"/>
                                          </p:val>
                                        </p:tav>
                                      </p:tavLst>
                                    </p:anim>
                                    <p:anim calcmode="lin" valueType="num">
                                      <p:cBhvr additive="base">
                                        <p:cTn id="24" dur="1000" fill="hold"/>
                                        <p:tgtEl>
                                          <p:spTgt spid="26"/>
                                        </p:tgtEl>
                                        <p:attrNameLst>
                                          <p:attrName>ppt_y</p:attrName>
                                        </p:attrNameLst>
                                      </p:cBhvr>
                                      <p:tavLst>
                                        <p:tav tm="0">
                                          <p:val>
                                            <p:strVal val="1+#ppt_h/2"/>
                                          </p:val>
                                        </p:tav>
                                        <p:tav tm="100000">
                                          <p:val>
                                            <p:strVal val="#ppt_y"/>
                                          </p:val>
                                        </p:tav>
                                      </p:tavLst>
                                    </p:anim>
                                  </p:childTnLst>
                                </p:cTn>
                              </p:par>
                              <p:par>
                                <p:cTn id="25" presetID="2" presetClass="entr" presetSubtype="12" accel="100000" fill="hold" grpId="0" nodeType="with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additive="base">
                                        <p:cTn id="27" dur="1000" fill="hold"/>
                                        <p:tgtEl>
                                          <p:spTgt spid="27"/>
                                        </p:tgtEl>
                                        <p:attrNameLst>
                                          <p:attrName>ppt_x</p:attrName>
                                        </p:attrNameLst>
                                      </p:cBhvr>
                                      <p:tavLst>
                                        <p:tav tm="0">
                                          <p:val>
                                            <p:strVal val="0-#ppt_w/2"/>
                                          </p:val>
                                        </p:tav>
                                        <p:tav tm="100000">
                                          <p:val>
                                            <p:strVal val="#ppt_x"/>
                                          </p:val>
                                        </p:tav>
                                      </p:tavLst>
                                    </p:anim>
                                    <p:anim calcmode="lin" valueType="num">
                                      <p:cBhvr additive="base">
                                        <p:cTn id="28" dur="1000" fill="hold"/>
                                        <p:tgtEl>
                                          <p:spTgt spid="27"/>
                                        </p:tgtEl>
                                        <p:attrNameLst>
                                          <p:attrName>ppt_y</p:attrName>
                                        </p:attrNameLst>
                                      </p:cBhvr>
                                      <p:tavLst>
                                        <p:tav tm="0">
                                          <p:val>
                                            <p:strVal val="1+#ppt_h/2"/>
                                          </p:val>
                                        </p:tav>
                                        <p:tav tm="100000">
                                          <p:val>
                                            <p:strVal val="#ppt_y"/>
                                          </p:val>
                                        </p:tav>
                                      </p:tavLst>
                                    </p:anim>
                                  </p:childTnLst>
                                </p:cTn>
                              </p:par>
                              <p:par>
                                <p:cTn id="29" presetID="2" presetClass="entr" presetSubtype="12" accel="100000" fill="hold" grpId="0" nodeType="withEffect">
                                  <p:stCondLst>
                                    <p:cond delay="0"/>
                                  </p:stCondLst>
                                  <p:childTnLst>
                                    <p:set>
                                      <p:cBhvr>
                                        <p:cTn id="30" dur="1" fill="hold">
                                          <p:stCondLst>
                                            <p:cond delay="0"/>
                                          </p:stCondLst>
                                        </p:cTn>
                                        <p:tgtEl>
                                          <p:spTgt spid="28"/>
                                        </p:tgtEl>
                                        <p:attrNameLst>
                                          <p:attrName>style.visibility</p:attrName>
                                        </p:attrNameLst>
                                      </p:cBhvr>
                                      <p:to>
                                        <p:strVal val="visible"/>
                                      </p:to>
                                    </p:set>
                                    <p:anim calcmode="lin" valueType="num">
                                      <p:cBhvr additive="base">
                                        <p:cTn id="31" dur="1000" fill="hold"/>
                                        <p:tgtEl>
                                          <p:spTgt spid="28"/>
                                        </p:tgtEl>
                                        <p:attrNameLst>
                                          <p:attrName>ppt_x</p:attrName>
                                        </p:attrNameLst>
                                      </p:cBhvr>
                                      <p:tavLst>
                                        <p:tav tm="0">
                                          <p:val>
                                            <p:strVal val="0-#ppt_w/2"/>
                                          </p:val>
                                        </p:tav>
                                        <p:tav tm="100000">
                                          <p:val>
                                            <p:strVal val="#ppt_x"/>
                                          </p:val>
                                        </p:tav>
                                      </p:tavLst>
                                    </p:anim>
                                    <p:anim calcmode="lin" valueType="num">
                                      <p:cBhvr additive="base">
                                        <p:cTn id="32" dur="1000" fill="hold"/>
                                        <p:tgtEl>
                                          <p:spTgt spid="28"/>
                                        </p:tgtEl>
                                        <p:attrNameLst>
                                          <p:attrName>ppt_y</p:attrName>
                                        </p:attrNameLst>
                                      </p:cBhvr>
                                      <p:tavLst>
                                        <p:tav tm="0">
                                          <p:val>
                                            <p:strVal val="1+#ppt_h/2"/>
                                          </p:val>
                                        </p:tav>
                                        <p:tav tm="100000">
                                          <p:val>
                                            <p:strVal val="#ppt_y"/>
                                          </p:val>
                                        </p:tav>
                                      </p:tavLst>
                                    </p:anim>
                                  </p:childTnLst>
                                </p:cTn>
                              </p:par>
                              <p:par>
                                <p:cTn id="33" presetID="2" presetClass="entr" presetSubtype="12" accel="100000" fill="hold" grpId="0" nodeType="withEffect">
                                  <p:stCondLst>
                                    <p:cond delay="0"/>
                                  </p:stCondLst>
                                  <p:childTnLst>
                                    <p:set>
                                      <p:cBhvr>
                                        <p:cTn id="34" dur="1" fill="hold">
                                          <p:stCondLst>
                                            <p:cond delay="0"/>
                                          </p:stCondLst>
                                        </p:cTn>
                                        <p:tgtEl>
                                          <p:spTgt spid="29"/>
                                        </p:tgtEl>
                                        <p:attrNameLst>
                                          <p:attrName>style.visibility</p:attrName>
                                        </p:attrNameLst>
                                      </p:cBhvr>
                                      <p:to>
                                        <p:strVal val="visible"/>
                                      </p:to>
                                    </p:set>
                                    <p:anim calcmode="lin" valueType="num">
                                      <p:cBhvr additive="base">
                                        <p:cTn id="35" dur="1000" fill="hold"/>
                                        <p:tgtEl>
                                          <p:spTgt spid="29"/>
                                        </p:tgtEl>
                                        <p:attrNameLst>
                                          <p:attrName>ppt_x</p:attrName>
                                        </p:attrNameLst>
                                      </p:cBhvr>
                                      <p:tavLst>
                                        <p:tav tm="0">
                                          <p:val>
                                            <p:strVal val="0-#ppt_w/2"/>
                                          </p:val>
                                        </p:tav>
                                        <p:tav tm="100000">
                                          <p:val>
                                            <p:strVal val="#ppt_x"/>
                                          </p:val>
                                        </p:tav>
                                      </p:tavLst>
                                    </p:anim>
                                    <p:anim calcmode="lin" valueType="num">
                                      <p:cBhvr additive="base">
                                        <p:cTn id="36" dur="1000" fill="hold"/>
                                        <p:tgtEl>
                                          <p:spTgt spid="29"/>
                                        </p:tgtEl>
                                        <p:attrNameLst>
                                          <p:attrName>ppt_y</p:attrName>
                                        </p:attrNameLst>
                                      </p:cBhvr>
                                      <p:tavLst>
                                        <p:tav tm="0">
                                          <p:val>
                                            <p:strVal val="1+#ppt_h/2"/>
                                          </p:val>
                                        </p:tav>
                                        <p:tav tm="100000">
                                          <p:val>
                                            <p:strVal val="#ppt_y"/>
                                          </p:val>
                                        </p:tav>
                                      </p:tavLst>
                                    </p:anim>
                                  </p:childTnLst>
                                </p:cTn>
                              </p:par>
                              <p:par>
                                <p:cTn id="37" presetID="2" presetClass="entr" presetSubtype="12" accel="100000" fill="hold" grpId="0" nodeType="withEffect">
                                  <p:stCondLst>
                                    <p:cond delay="0"/>
                                  </p:stCondLst>
                                  <p:childTnLst>
                                    <p:set>
                                      <p:cBhvr>
                                        <p:cTn id="38" dur="1" fill="hold">
                                          <p:stCondLst>
                                            <p:cond delay="0"/>
                                          </p:stCondLst>
                                        </p:cTn>
                                        <p:tgtEl>
                                          <p:spTgt spid="31"/>
                                        </p:tgtEl>
                                        <p:attrNameLst>
                                          <p:attrName>style.visibility</p:attrName>
                                        </p:attrNameLst>
                                      </p:cBhvr>
                                      <p:to>
                                        <p:strVal val="visible"/>
                                      </p:to>
                                    </p:set>
                                    <p:anim calcmode="lin" valueType="num">
                                      <p:cBhvr additive="base">
                                        <p:cTn id="39" dur="1000" fill="hold"/>
                                        <p:tgtEl>
                                          <p:spTgt spid="31"/>
                                        </p:tgtEl>
                                        <p:attrNameLst>
                                          <p:attrName>ppt_x</p:attrName>
                                        </p:attrNameLst>
                                      </p:cBhvr>
                                      <p:tavLst>
                                        <p:tav tm="0">
                                          <p:val>
                                            <p:strVal val="0-#ppt_w/2"/>
                                          </p:val>
                                        </p:tav>
                                        <p:tav tm="100000">
                                          <p:val>
                                            <p:strVal val="#ppt_x"/>
                                          </p:val>
                                        </p:tav>
                                      </p:tavLst>
                                    </p:anim>
                                    <p:anim calcmode="lin" valueType="num">
                                      <p:cBhvr additive="base">
                                        <p:cTn id="40" dur="1000" fill="hold"/>
                                        <p:tgtEl>
                                          <p:spTgt spid="31"/>
                                        </p:tgtEl>
                                        <p:attrNameLst>
                                          <p:attrName>ppt_y</p:attrName>
                                        </p:attrNameLst>
                                      </p:cBhvr>
                                      <p:tavLst>
                                        <p:tav tm="0">
                                          <p:val>
                                            <p:strVal val="1+#ppt_h/2"/>
                                          </p:val>
                                        </p:tav>
                                        <p:tav tm="100000">
                                          <p:val>
                                            <p:strVal val="#ppt_y"/>
                                          </p:val>
                                        </p:tav>
                                      </p:tavLst>
                                    </p:anim>
                                  </p:childTnLst>
                                </p:cTn>
                              </p:par>
                              <p:par>
                                <p:cTn id="41" presetID="2" presetClass="entr" presetSubtype="12" accel="100000" fill="hold" grpId="0" nodeType="withEffect">
                                  <p:stCondLst>
                                    <p:cond delay="0"/>
                                  </p:stCondLst>
                                  <p:childTnLst>
                                    <p:set>
                                      <p:cBhvr>
                                        <p:cTn id="42" dur="1" fill="hold">
                                          <p:stCondLst>
                                            <p:cond delay="0"/>
                                          </p:stCondLst>
                                        </p:cTn>
                                        <p:tgtEl>
                                          <p:spTgt spid="32"/>
                                        </p:tgtEl>
                                        <p:attrNameLst>
                                          <p:attrName>style.visibility</p:attrName>
                                        </p:attrNameLst>
                                      </p:cBhvr>
                                      <p:to>
                                        <p:strVal val="visible"/>
                                      </p:to>
                                    </p:set>
                                    <p:anim calcmode="lin" valueType="num">
                                      <p:cBhvr additive="base">
                                        <p:cTn id="43" dur="1000" fill="hold"/>
                                        <p:tgtEl>
                                          <p:spTgt spid="32"/>
                                        </p:tgtEl>
                                        <p:attrNameLst>
                                          <p:attrName>ppt_x</p:attrName>
                                        </p:attrNameLst>
                                      </p:cBhvr>
                                      <p:tavLst>
                                        <p:tav tm="0">
                                          <p:val>
                                            <p:strVal val="0-#ppt_w/2"/>
                                          </p:val>
                                        </p:tav>
                                        <p:tav tm="100000">
                                          <p:val>
                                            <p:strVal val="#ppt_x"/>
                                          </p:val>
                                        </p:tav>
                                      </p:tavLst>
                                    </p:anim>
                                    <p:anim calcmode="lin" valueType="num">
                                      <p:cBhvr additive="base">
                                        <p:cTn id="44" dur="1000" fill="hold"/>
                                        <p:tgtEl>
                                          <p:spTgt spid="32"/>
                                        </p:tgtEl>
                                        <p:attrNameLst>
                                          <p:attrName>ppt_y</p:attrName>
                                        </p:attrNameLst>
                                      </p:cBhvr>
                                      <p:tavLst>
                                        <p:tav tm="0">
                                          <p:val>
                                            <p:strVal val="1+#ppt_h/2"/>
                                          </p:val>
                                        </p:tav>
                                        <p:tav tm="100000">
                                          <p:val>
                                            <p:strVal val="#ppt_y"/>
                                          </p:val>
                                        </p:tav>
                                      </p:tavLst>
                                    </p:anim>
                                  </p:childTnLst>
                                </p:cTn>
                              </p:par>
                              <p:par>
                                <p:cTn id="45" presetID="2" presetClass="entr" presetSubtype="12" accel="100000" fill="hold" grpId="0" nodeType="withEffect">
                                  <p:stCondLst>
                                    <p:cond delay="0"/>
                                  </p:stCondLst>
                                  <p:childTnLst>
                                    <p:set>
                                      <p:cBhvr>
                                        <p:cTn id="46" dur="1" fill="hold">
                                          <p:stCondLst>
                                            <p:cond delay="0"/>
                                          </p:stCondLst>
                                        </p:cTn>
                                        <p:tgtEl>
                                          <p:spTgt spid="49"/>
                                        </p:tgtEl>
                                        <p:attrNameLst>
                                          <p:attrName>style.visibility</p:attrName>
                                        </p:attrNameLst>
                                      </p:cBhvr>
                                      <p:to>
                                        <p:strVal val="visible"/>
                                      </p:to>
                                    </p:set>
                                    <p:anim calcmode="lin" valueType="num">
                                      <p:cBhvr additive="base">
                                        <p:cTn id="47" dur="1000" fill="hold"/>
                                        <p:tgtEl>
                                          <p:spTgt spid="49"/>
                                        </p:tgtEl>
                                        <p:attrNameLst>
                                          <p:attrName>ppt_x</p:attrName>
                                        </p:attrNameLst>
                                      </p:cBhvr>
                                      <p:tavLst>
                                        <p:tav tm="0">
                                          <p:val>
                                            <p:strVal val="0-#ppt_w/2"/>
                                          </p:val>
                                        </p:tav>
                                        <p:tav tm="100000">
                                          <p:val>
                                            <p:strVal val="#ppt_x"/>
                                          </p:val>
                                        </p:tav>
                                      </p:tavLst>
                                    </p:anim>
                                    <p:anim calcmode="lin" valueType="num">
                                      <p:cBhvr additive="base">
                                        <p:cTn id="48" dur="1000" fill="hold"/>
                                        <p:tgtEl>
                                          <p:spTgt spid="49"/>
                                        </p:tgtEl>
                                        <p:attrNameLst>
                                          <p:attrName>ppt_y</p:attrName>
                                        </p:attrNameLst>
                                      </p:cBhvr>
                                      <p:tavLst>
                                        <p:tav tm="0">
                                          <p:val>
                                            <p:strVal val="1+#ppt_h/2"/>
                                          </p:val>
                                        </p:tav>
                                        <p:tav tm="100000">
                                          <p:val>
                                            <p:strVal val="#ppt_y"/>
                                          </p:val>
                                        </p:tav>
                                      </p:tavLst>
                                    </p:anim>
                                  </p:childTnLst>
                                </p:cTn>
                              </p:par>
                              <p:par>
                                <p:cTn id="49" presetID="2" presetClass="entr" presetSubtype="12" accel="100000" fill="hold" grpId="0" nodeType="withEffect">
                                  <p:stCondLst>
                                    <p:cond delay="0"/>
                                  </p:stCondLst>
                                  <p:childTnLst>
                                    <p:set>
                                      <p:cBhvr>
                                        <p:cTn id="50" dur="1" fill="hold">
                                          <p:stCondLst>
                                            <p:cond delay="0"/>
                                          </p:stCondLst>
                                        </p:cTn>
                                        <p:tgtEl>
                                          <p:spTgt spid="50"/>
                                        </p:tgtEl>
                                        <p:attrNameLst>
                                          <p:attrName>style.visibility</p:attrName>
                                        </p:attrNameLst>
                                      </p:cBhvr>
                                      <p:to>
                                        <p:strVal val="visible"/>
                                      </p:to>
                                    </p:set>
                                    <p:anim calcmode="lin" valueType="num">
                                      <p:cBhvr additive="base">
                                        <p:cTn id="51" dur="1000" fill="hold"/>
                                        <p:tgtEl>
                                          <p:spTgt spid="50"/>
                                        </p:tgtEl>
                                        <p:attrNameLst>
                                          <p:attrName>ppt_x</p:attrName>
                                        </p:attrNameLst>
                                      </p:cBhvr>
                                      <p:tavLst>
                                        <p:tav tm="0">
                                          <p:val>
                                            <p:strVal val="0-#ppt_w/2"/>
                                          </p:val>
                                        </p:tav>
                                        <p:tav tm="100000">
                                          <p:val>
                                            <p:strVal val="#ppt_x"/>
                                          </p:val>
                                        </p:tav>
                                      </p:tavLst>
                                    </p:anim>
                                    <p:anim calcmode="lin" valueType="num">
                                      <p:cBhvr additive="base">
                                        <p:cTn id="52" dur="1000" fill="hold"/>
                                        <p:tgtEl>
                                          <p:spTgt spid="50"/>
                                        </p:tgtEl>
                                        <p:attrNameLst>
                                          <p:attrName>ppt_y</p:attrName>
                                        </p:attrNameLst>
                                      </p:cBhvr>
                                      <p:tavLst>
                                        <p:tav tm="0">
                                          <p:val>
                                            <p:strVal val="1+#ppt_h/2"/>
                                          </p:val>
                                        </p:tav>
                                        <p:tav tm="100000">
                                          <p:val>
                                            <p:strVal val="#ppt_y"/>
                                          </p:val>
                                        </p:tav>
                                      </p:tavLst>
                                    </p:anim>
                                  </p:childTnLst>
                                </p:cTn>
                              </p:par>
                              <p:par>
                                <p:cTn id="53" presetID="2" presetClass="entr" presetSubtype="12" accel="100000" fill="hold" grpId="0" nodeType="withEffect">
                                  <p:stCondLst>
                                    <p:cond delay="0"/>
                                  </p:stCondLst>
                                  <p:childTnLst>
                                    <p:set>
                                      <p:cBhvr>
                                        <p:cTn id="54" dur="1" fill="hold">
                                          <p:stCondLst>
                                            <p:cond delay="0"/>
                                          </p:stCondLst>
                                        </p:cTn>
                                        <p:tgtEl>
                                          <p:spTgt spid="51"/>
                                        </p:tgtEl>
                                        <p:attrNameLst>
                                          <p:attrName>style.visibility</p:attrName>
                                        </p:attrNameLst>
                                      </p:cBhvr>
                                      <p:to>
                                        <p:strVal val="visible"/>
                                      </p:to>
                                    </p:set>
                                    <p:anim calcmode="lin" valueType="num">
                                      <p:cBhvr additive="base">
                                        <p:cTn id="55" dur="1000" fill="hold"/>
                                        <p:tgtEl>
                                          <p:spTgt spid="51"/>
                                        </p:tgtEl>
                                        <p:attrNameLst>
                                          <p:attrName>ppt_x</p:attrName>
                                        </p:attrNameLst>
                                      </p:cBhvr>
                                      <p:tavLst>
                                        <p:tav tm="0">
                                          <p:val>
                                            <p:strVal val="0-#ppt_w/2"/>
                                          </p:val>
                                        </p:tav>
                                        <p:tav tm="100000">
                                          <p:val>
                                            <p:strVal val="#ppt_x"/>
                                          </p:val>
                                        </p:tav>
                                      </p:tavLst>
                                    </p:anim>
                                    <p:anim calcmode="lin" valueType="num">
                                      <p:cBhvr additive="base">
                                        <p:cTn id="56" dur="1000" fill="hold"/>
                                        <p:tgtEl>
                                          <p:spTgt spid="51"/>
                                        </p:tgtEl>
                                        <p:attrNameLst>
                                          <p:attrName>ppt_y</p:attrName>
                                        </p:attrNameLst>
                                      </p:cBhvr>
                                      <p:tavLst>
                                        <p:tav tm="0">
                                          <p:val>
                                            <p:strVal val="1+#ppt_h/2"/>
                                          </p:val>
                                        </p:tav>
                                        <p:tav tm="100000">
                                          <p:val>
                                            <p:strVal val="#ppt_y"/>
                                          </p:val>
                                        </p:tav>
                                      </p:tavLst>
                                    </p:anim>
                                  </p:childTnLst>
                                </p:cTn>
                              </p:par>
                              <p:par>
                                <p:cTn id="57" presetID="2" presetClass="entr" presetSubtype="12" accel="100000" fill="hold" grpId="0" nodeType="withEffect">
                                  <p:stCondLst>
                                    <p:cond delay="0"/>
                                  </p:stCondLst>
                                  <p:childTnLst>
                                    <p:set>
                                      <p:cBhvr>
                                        <p:cTn id="58" dur="1" fill="hold">
                                          <p:stCondLst>
                                            <p:cond delay="0"/>
                                          </p:stCondLst>
                                        </p:cTn>
                                        <p:tgtEl>
                                          <p:spTgt spid="52"/>
                                        </p:tgtEl>
                                        <p:attrNameLst>
                                          <p:attrName>style.visibility</p:attrName>
                                        </p:attrNameLst>
                                      </p:cBhvr>
                                      <p:to>
                                        <p:strVal val="visible"/>
                                      </p:to>
                                    </p:set>
                                    <p:anim calcmode="lin" valueType="num">
                                      <p:cBhvr additive="base">
                                        <p:cTn id="59" dur="1000" fill="hold"/>
                                        <p:tgtEl>
                                          <p:spTgt spid="52"/>
                                        </p:tgtEl>
                                        <p:attrNameLst>
                                          <p:attrName>ppt_x</p:attrName>
                                        </p:attrNameLst>
                                      </p:cBhvr>
                                      <p:tavLst>
                                        <p:tav tm="0">
                                          <p:val>
                                            <p:strVal val="0-#ppt_w/2"/>
                                          </p:val>
                                        </p:tav>
                                        <p:tav tm="100000">
                                          <p:val>
                                            <p:strVal val="#ppt_x"/>
                                          </p:val>
                                        </p:tav>
                                      </p:tavLst>
                                    </p:anim>
                                    <p:anim calcmode="lin" valueType="num">
                                      <p:cBhvr additive="base">
                                        <p:cTn id="60" dur="1000" fill="hold"/>
                                        <p:tgtEl>
                                          <p:spTgt spid="52"/>
                                        </p:tgtEl>
                                        <p:attrNameLst>
                                          <p:attrName>ppt_y</p:attrName>
                                        </p:attrNameLst>
                                      </p:cBhvr>
                                      <p:tavLst>
                                        <p:tav tm="0">
                                          <p:val>
                                            <p:strVal val="1+#ppt_h/2"/>
                                          </p:val>
                                        </p:tav>
                                        <p:tav tm="100000">
                                          <p:val>
                                            <p:strVal val="#ppt_y"/>
                                          </p:val>
                                        </p:tav>
                                      </p:tavLst>
                                    </p:anim>
                                  </p:childTnLst>
                                </p:cTn>
                              </p:par>
                              <p:par>
                                <p:cTn id="61" presetID="2" presetClass="entr" presetSubtype="12" accel="100000" fill="hold" grpId="0" nodeType="withEffect">
                                  <p:stCondLst>
                                    <p:cond delay="0"/>
                                  </p:stCondLst>
                                  <p:childTnLst>
                                    <p:set>
                                      <p:cBhvr>
                                        <p:cTn id="62" dur="1" fill="hold">
                                          <p:stCondLst>
                                            <p:cond delay="0"/>
                                          </p:stCondLst>
                                        </p:cTn>
                                        <p:tgtEl>
                                          <p:spTgt spid="53"/>
                                        </p:tgtEl>
                                        <p:attrNameLst>
                                          <p:attrName>style.visibility</p:attrName>
                                        </p:attrNameLst>
                                      </p:cBhvr>
                                      <p:to>
                                        <p:strVal val="visible"/>
                                      </p:to>
                                    </p:set>
                                    <p:anim calcmode="lin" valueType="num">
                                      <p:cBhvr additive="base">
                                        <p:cTn id="63" dur="1000" fill="hold"/>
                                        <p:tgtEl>
                                          <p:spTgt spid="53"/>
                                        </p:tgtEl>
                                        <p:attrNameLst>
                                          <p:attrName>ppt_x</p:attrName>
                                        </p:attrNameLst>
                                      </p:cBhvr>
                                      <p:tavLst>
                                        <p:tav tm="0">
                                          <p:val>
                                            <p:strVal val="0-#ppt_w/2"/>
                                          </p:val>
                                        </p:tav>
                                        <p:tav tm="100000">
                                          <p:val>
                                            <p:strVal val="#ppt_x"/>
                                          </p:val>
                                        </p:tav>
                                      </p:tavLst>
                                    </p:anim>
                                    <p:anim calcmode="lin" valueType="num">
                                      <p:cBhvr additive="base">
                                        <p:cTn id="64" dur="1000" fill="hold"/>
                                        <p:tgtEl>
                                          <p:spTgt spid="53"/>
                                        </p:tgtEl>
                                        <p:attrNameLst>
                                          <p:attrName>ppt_y</p:attrName>
                                        </p:attrNameLst>
                                      </p:cBhvr>
                                      <p:tavLst>
                                        <p:tav tm="0">
                                          <p:val>
                                            <p:strVal val="1+#ppt_h/2"/>
                                          </p:val>
                                        </p:tav>
                                        <p:tav tm="100000">
                                          <p:val>
                                            <p:strVal val="#ppt_y"/>
                                          </p:val>
                                        </p:tav>
                                      </p:tavLst>
                                    </p:anim>
                                  </p:childTnLst>
                                </p:cTn>
                              </p:par>
                              <p:par>
                                <p:cTn id="65" presetID="2" presetClass="entr" presetSubtype="12" accel="100000" fill="hold" grpId="0" nodeType="withEffect">
                                  <p:stCondLst>
                                    <p:cond delay="0"/>
                                  </p:stCondLst>
                                  <p:childTnLst>
                                    <p:set>
                                      <p:cBhvr>
                                        <p:cTn id="66" dur="1" fill="hold">
                                          <p:stCondLst>
                                            <p:cond delay="0"/>
                                          </p:stCondLst>
                                        </p:cTn>
                                        <p:tgtEl>
                                          <p:spTgt spid="54"/>
                                        </p:tgtEl>
                                        <p:attrNameLst>
                                          <p:attrName>style.visibility</p:attrName>
                                        </p:attrNameLst>
                                      </p:cBhvr>
                                      <p:to>
                                        <p:strVal val="visible"/>
                                      </p:to>
                                    </p:set>
                                    <p:anim calcmode="lin" valueType="num">
                                      <p:cBhvr additive="base">
                                        <p:cTn id="67" dur="1000" fill="hold"/>
                                        <p:tgtEl>
                                          <p:spTgt spid="54"/>
                                        </p:tgtEl>
                                        <p:attrNameLst>
                                          <p:attrName>ppt_x</p:attrName>
                                        </p:attrNameLst>
                                      </p:cBhvr>
                                      <p:tavLst>
                                        <p:tav tm="0">
                                          <p:val>
                                            <p:strVal val="0-#ppt_w/2"/>
                                          </p:val>
                                        </p:tav>
                                        <p:tav tm="100000">
                                          <p:val>
                                            <p:strVal val="#ppt_x"/>
                                          </p:val>
                                        </p:tav>
                                      </p:tavLst>
                                    </p:anim>
                                    <p:anim calcmode="lin" valueType="num">
                                      <p:cBhvr additive="base">
                                        <p:cTn id="68" dur="1000" fill="hold"/>
                                        <p:tgtEl>
                                          <p:spTgt spid="54"/>
                                        </p:tgtEl>
                                        <p:attrNameLst>
                                          <p:attrName>ppt_y</p:attrName>
                                        </p:attrNameLst>
                                      </p:cBhvr>
                                      <p:tavLst>
                                        <p:tav tm="0">
                                          <p:val>
                                            <p:strVal val="1+#ppt_h/2"/>
                                          </p:val>
                                        </p:tav>
                                        <p:tav tm="100000">
                                          <p:val>
                                            <p:strVal val="#ppt_y"/>
                                          </p:val>
                                        </p:tav>
                                      </p:tavLst>
                                    </p:anim>
                                  </p:childTnLst>
                                </p:cTn>
                              </p:par>
                              <p:par>
                                <p:cTn id="69" presetID="2" presetClass="entr" presetSubtype="12" accel="100000" fill="hold" grpId="0" nodeType="withEffect">
                                  <p:stCondLst>
                                    <p:cond delay="0"/>
                                  </p:stCondLst>
                                  <p:childTnLst>
                                    <p:set>
                                      <p:cBhvr>
                                        <p:cTn id="70" dur="1" fill="hold">
                                          <p:stCondLst>
                                            <p:cond delay="0"/>
                                          </p:stCondLst>
                                        </p:cTn>
                                        <p:tgtEl>
                                          <p:spTgt spid="55"/>
                                        </p:tgtEl>
                                        <p:attrNameLst>
                                          <p:attrName>style.visibility</p:attrName>
                                        </p:attrNameLst>
                                      </p:cBhvr>
                                      <p:to>
                                        <p:strVal val="visible"/>
                                      </p:to>
                                    </p:set>
                                    <p:anim calcmode="lin" valueType="num">
                                      <p:cBhvr additive="base">
                                        <p:cTn id="71" dur="1000" fill="hold"/>
                                        <p:tgtEl>
                                          <p:spTgt spid="55"/>
                                        </p:tgtEl>
                                        <p:attrNameLst>
                                          <p:attrName>ppt_x</p:attrName>
                                        </p:attrNameLst>
                                      </p:cBhvr>
                                      <p:tavLst>
                                        <p:tav tm="0">
                                          <p:val>
                                            <p:strVal val="0-#ppt_w/2"/>
                                          </p:val>
                                        </p:tav>
                                        <p:tav tm="100000">
                                          <p:val>
                                            <p:strVal val="#ppt_x"/>
                                          </p:val>
                                        </p:tav>
                                      </p:tavLst>
                                    </p:anim>
                                    <p:anim calcmode="lin" valueType="num">
                                      <p:cBhvr additive="base">
                                        <p:cTn id="72" dur="1000" fill="hold"/>
                                        <p:tgtEl>
                                          <p:spTgt spid="55"/>
                                        </p:tgtEl>
                                        <p:attrNameLst>
                                          <p:attrName>ppt_y</p:attrName>
                                        </p:attrNameLst>
                                      </p:cBhvr>
                                      <p:tavLst>
                                        <p:tav tm="0">
                                          <p:val>
                                            <p:strVal val="1+#ppt_h/2"/>
                                          </p:val>
                                        </p:tav>
                                        <p:tav tm="100000">
                                          <p:val>
                                            <p:strVal val="#ppt_y"/>
                                          </p:val>
                                        </p:tav>
                                      </p:tavLst>
                                    </p:anim>
                                  </p:childTnLst>
                                </p:cTn>
                              </p:par>
                              <p:par>
                                <p:cTn id="73" presetID="2" presetClass="entr" presetSubtype="12" accel="100000" fill="hold" grpId="0" nodeType="withEffect">
                                  <p:stCondLst>
                                    <p:cond delay="0"/>
                                  </p:stCondLst>
                                  <p:childTnLst>
                                    <p:set>
                                      <p:cBhvr>
                                        <p:cTn id="74" dur="1" fill="hold">
                                          <p:stCondLst>
                                            <p:cond delay="0"/>
                                          </p:stCondLst>
                                        </p:cTn>
                                        <p:tgtEl>
                                          <p:spTgt spid="57"/>
                                        </p:tgtEl>
                                        <p:attrNameLst>
                                          <p:attrName>style.visibility</p:attrName>
                                        </p:attrNameLst>
                                      </p:cBhvr>
                                      <p:to>
                                        <p:strVal val="visible"/>
                                      </p:to>
                                    </p:set>
                                    <p:anim calcmode="lin" valueType="num">
                                      <p:cBhvr additive="base">
                                        <p:cTn id="75" dur="1000" fill="hold"/>
                                        <p:tgtEl>
                                          <p:spTgt spid="57"/>
                                        </p:tgtEl>
                                        <p:attrNameLst>
                                          <p:attrName>ppt_x</p:attrName>
                                        </p:attrNameLst>
                                      </p:cBhvr>
                                      <p:tavLst>
                                        <p:tav tm="0">
                                          <p:val>
                                            <p:strVal val="0-#ppt_w/2"/>
                                          </p:val>
                                        </p:tav>
                                        <p:tav tm="100000">
                                          <p:val>
                                            <p:strVal val="#ppt_x"/>
                                          </p:val>
                                        </p:tav>
                                      </p:tavLst>
                                    </p:anim>
                                    <p:anim calcmode="lin" valueType="num">
                                      <p:cBhvr additive="base">
                                        <p:cTn id="76" dur="1000" fill="hold"/>
                                        <p:tgtEl>
                                          <p:spTgt spid="57"/>
                                        </p:tgtEl>
                                        <p:attrNameLst>
                                          <p:attrName>ppt_y</p:attrName>
                                        </p:attrNameLst>
                                      </p:cBhvr>
                                      <p:tavLst>
                                        <p:tav tm="0">
                                          <p:val>
                                            <p:strVal val="1+#ppt_h/2"/>
                                          </p:val>
                                        </p:tav>
                                        <p:tav tm="100000">
                                          <p:val>
                                            <p:strVal val="#ppt_y"/>
                                          </p:val>
                                        </p:tav>
                                      </p:tavLst>
                                    </p:anim>
                                  </p:childTnLst>
                                </p:cTn>
                              </p:par>
                              <p:par>
                                <p:cTn id="77" presetID="2" presetClass="entr" presetSubtype="12" accel="100000" fill="hold" grpId="0" nodeType="withEffect">
                                  <p:stCondLst>
                                    <p:cond delay="0"/>
                                  </p:stCondLst>
                                  <p:childTnLst>
                                    <p:set>
                                      <p:cBhvr>
                                        <p:cTn id="78" dur="1" fill="hold">
                                          <p:stCondLst>
                                            <p:cond delay="0"/>
                                          </p:stCondLst>
                                        </p:cTn>
                                        <p:tgtEl>
                                          <p:spTgt spid="59"/>
                                        </p:tgtEl>
                                        <p:attrNameLst>
                                          <p:attrName>style.visibility</p:attrName>
                                        </p:attrNameLst>
                                      </p:cBhvr>
                                      <p:to>
                                        <p:strVal val="visible"/>
                                      </p:to>
                                    </p:set>
                                    <p:anim calcmode="lin" valueType="num">
                                      <p:cBhvr additive="base">
                                        <p:cTn id="79" dur="1000" fill="hold"/>
                                        <p:tgtEl>
                                          <p:spTgt spid="59"/>
                                        </p:tgtEl>
                                        <p:attrNameLst>
                                          <p:attrName>ppt_x</p:attrName>
                                        </p:attrNameLst>
                                      </p:cBhvr>
                                      <p:tavLst>
                                        <p:tav tm="0">
                                          <p:val>
                                            <p:strVal val="0-#ppt_w/2"/>
                                          </p:val>
                                        </p:tav>
                                        <p:tav tm="100000">
                                          <p:val>
                                            <p:strVal val="#ppt_x"/>
                                          </p:val>
                                        </p:tav>
                                      </p:tavLst>
                                    </p:anim>
                                    <p:anim calcmode="lin" valueType="num">
                                      <p:cBhvr additive="base">
                                        <p:cTn id="80" dur="1000" fill="hold"/>
                                        <p:tgtEl>
                                          <p:spTgt spid="59"/>
                                        </p:tgtEl>
                                        <p:attrNameLst>
                                          <p:attrName>ppt_y</p:attrName>
                                        </p:attrNameLst>
                                      </p:cBhvr>
                                      <p:tavLst>
                                        <p:tav tm="0">
                                          <p:val>
                                            <p:strVal val="1+#ppt_h/2"/>
                                          </p:val>
                                        </p:tav>
                                        <p:tav tm="100000">
                                          <p:val>
                                            <p:strVal val="#ppt_y"/>
                                          </p:val>
                                        </p:tav>
                                      </p:tavLst>
                                    </p:anim>
                                  </p:childTnLst>
                                </p:cTn>
                              </p:par>
                              <p:par>
                                <p:cTn id="81" presetID="2" presetClass="entr" presetSubtype="12" accel="100000" fill="hold" grpId="0" nodeType="withEffect">
                                  <p:stCondLst>
                                    <p:cond delay="0"/>
                                  </p:stCondLst>
                                  <p:childTnLst>
                                    <p:set>
                                      <p:cBhvr>
                                        <p:cTn id="82" dur="1" fill="hold">
                                          <p:stCondLst>
                                            <p:cond delay="0"/>
                                          </p:stCondLst>
                                        </p:cTn>
                                        <p:tgtEl>
                                          <p:spTgt spid="61"/>
                                        </p:tgtEl>
                                        <p:attrNameLst>
                                          <p:attrName>style.visibility</p:attrName>
                                        </p:attrNameLst>
                                      </p:cBhvr>
                                      <p:to>
                                        <p:strVal val="visible"/>
                                      </p:to>
                                    </p:set>
                                    <p:anim calcmode="lin" valueType="num">
                                      <p:cBhvr additive="base">
                                        <p:cTn id="83" dur="1000" fill="hold"/>
                                        <p:tgtEl>
                                          <p:spTgt spid="61"/>
                                        </p:tgtEl>
                                        <p:attrNameLst>
                                          <p:attrName>ppt_x</p:attrName>
                                        </p:attrNameLst>
                                      </p:cBhvr>
                                      <p:tavLst>
                                        <p:tav tm="0">
                                          <p:val>
                                            <p:strVal val="0-#ppt_w/2"/>
                                          </p:val>
                                        </p:tav>
                                        <p:tav tm="100000">
                                          <p:val>
                                            <p:strVal val="#ppt_x"/>
                                          </p:val>
                                        </p:tav>
                                      </p:tavLst>
                                    </p:anim>
                                    <p:anim calcmode="lin" valueType="num">
                                      <p:cBhvr additive="base">
                                        <p:cTn id="84" dur="1000" fill="hold"/>
                                        <p:tgtEl>
                                          <p:spTgt spid="61"/>
                                        </p:tgtEl>
                                        <p:attrNameLst>
                                          <p:attrName>ppt_y</p:attrName>
                                        </p:attrNameLst>
                                      </p:cBhvr>
                                      <p:tavLst>
                                        <p:tav tm="0">
                                          <p:val>
                                            <p:strVal val="1+#ppt_h/2"/>
                                          </p:val>
                                        </p:tav>
                                        <p:tav tm="100000">
                                          <p:val>
                                            <p:strVal val="#ppt_y"/>
                                          </p:val>
                                        </p:tav>
                                      </p:tavLst>
                                    </p:anim>
                                  </p:childTnLst>
                                </p:cTn>
                              </p:par>
                              <p:par>
                                <p:cTn id="85" presetID="2" presetClass="entr" presetSubtype="12" accel="100000" fill="hold" grpId="0" nodeType="withEffect">
                                  <p:stCondLst>
                                    <p:cond delay="0"/>
                                  </p:stCondLst>
                                  <p:childTnLst>
                                    <p:set>
                                      <p:cBhvr>
                                        <p:cTn id="86" dur="1" fill="hold">
                                          <p:stCondLst>
                                            <p:cond delay="0"/>
                                          </p:stCondLst>
                                        </p:cTn>
                                        <p:tgtEl>
                                          <p:spTgt spid="85"/>
                                        </p:tgtEl>
                                        <p:attrNameLst>
                                          <p:attrName>style.visibility</p:attrName>
                                        </p:attrNameLst>
                                      </p:cBhvr>
                                      <p:to>
                                        <p:strVal val="visible"/>
                                      </p:to>
                                    </p:set>
                                    <p:anim calcmode="lin" valueType="num">
                                      <p:cBhvr additive="base">
                                        <p:cTn id="87" dur="1000" fill="hold"/>
                                        <p:tgtEl>
                                          <p:spTgt spid="85"/>
                                        </p:tgtEl>
                                        <p:attrNameLst>
                                          <p:attrName>ppt_x</p:attrName>
                                        </p:attrNameLst>
                                      </p:cBhvr>
                                      <p:tavLst>
                                        <p:tav tm="0">
                                          <p:val>
                                            <p:strVal val="0-#ppt_w/2"/>
                                          </p:val>
                                        </p:tav>
                                        <p:tav tm="100000">
                                          <p:val>
                                            <p:strVal val="#ppt_x"/>
                                          </p:val>
                                        </p:tav>
                                      </p:tavLst>
                                    </p:anim>
                                    <p:anim calcmode="lin" valueType="num">
                                      <p:cBhvr additive="base">
                                        <p:cTn id="88" dur="1000" fill="hold"/>
                                        <p:tgtEl>
                                          <p:spTgt spid="85"/>
                                        </p:tgtEl>
                                        <p:attrNameLst>
                                          <p:attrName>ppt_y</p:attrName>
                                        </p:attrNameLst>
                                      </p:cBhvr>
                                      <p:tavLst>
                                        <p:tav tm="0">
                                          <p:val>
                                            <p:strVal val="1+#ppt_h/2"/>
                                          </p:val>
                                        </p:tav>
                                        <p:tav tm="100000">
                                          <p:val>
                                            <p:strVal val="#ppt_y"/>
                                          </p:val>
                                        </p:tav>
                                      </p:tavLst>
                                    </p:anim>
                                  </p:childTnLst>
                                </p:cTn>
                              </p:par>
                              <p:par>
                                <p:cTn id="89" presetID="2" presetClass="entr" presetSubtype="12" accel="100000" fill="hold" nodeType="withEffect">
                                  <p:stCondLst>
                                    <p:cond delay="0"/>
                                  </p:stCondLst>
                                  <p:childTnLst>
                                    <p:set>
                                      <p:cBhvr>
                                        <p:cTn id="90" dur="1" fill="hold">
                                          <p:stCondLst>
                                            <p:cond delay="0"/>
                                          </p:stCondLst>
                                        </p:cTn>
                                        <p:tgtEl>
                                          <p:spTgt spid="86"/>
                                        </p:tgtEl>
                                        <p:attrNameLst>
                                          <p:attrName>style.visibility</p:attrName>
                                        </p:attrNameLst>
                                      </p:cBhvr>
                                      <p:to>
                                        <p:strVal val="visible"/>
                                      </p:to>
                                    </p:set>
                                    <p:anim calcmode="lin" valueType="num">
                                      <p:cBhvr additive="base">
                                        <p:cTn id="91" dur="1000" fill="hold"/>
                                        <p:tgtEl>
                                          <p:spTgt spid="86"/>
                                        </p:tgtEl>
                                        <p:attrNameLst>
                                          <p:attrName>ppt_x</p:attrName>
                                        </p:attrNameLst>
                                      </p:cBhvr>
                                      <p:tavLst>
                                        <p:tav tm="0">
                                          <p:val>
                                            <p:strVal val="0-#ppt_w/2"/>
                                          </p:val>
                                        </p:tav>
                                        <p:tav tm="100000">
                                          <p:val>
                                            <p:strVal val="#ppt_x"/>
                                          </p:val>
                                        </p:tav>
                                      </p:tavLst>
                                    </p:anim>
                                    <p:anim calcmode="lin" valueType="num">
                                      <p:cBhvr additive="base">
                                        <p:cTn id="92" dur="1000" fill="hold"/>
                                        <p:tgtEl>
                                          <p:spTgt spid="86"/>
                                        </p:tgtEl>
                                        <p:attrNameLst>
                                          <p:attrName>ppt_y</p:attrName>
                                        </p:attrNameLst>
                                      </p:cBhvr>
                                      <p:tavLst>
                                        <p:tav tm="0">
                                          <p:val>
                                            <p:strVal val="1+#ppt_h/2"/>
                                          </p:val>
                                        </p:tav>
                                        <p:tav tm="100000">
                                          <p:val>
                                            <p:strVal val="#ppt_y"/>
                                          </p:val>
                                        </p:tav>
                                      </p:tavLst>
                                    </p:anim>
                                  </p:childTnLst>
                                </p:cTn>
                              </p:par>
                              <p:par>
                                <p:cTn id="93" presetID="2" presetClass="entr" presetSubtype="12" accel="100000" fill="hold" grpId="0" nodeType="withEffect">
                                  <p:stCondLst>
                                    <p:cond delay="0"/>
                                  </p:stCondLst>
                                  <p:childTnLst>
                                    <p:set>
                                      <p:cBhvr>
                                        <p:cTn id="94" dur="1" fill="hold">
                                          <p:stCondLst>
                                            <p:cond delay="0"/>
                                          </p:stCondLst>
                                        </p:cTn>
                                        <p:tgtEl>
                                          <p:spTgt spid="87"/>
                                        </p:tgtEl>
                                        <p:attrNameLst>
                                          <p:attrName>style.visibility</p:attrName>
                                        </p:attrNameLst>
                                      </p:cBhvr>
                                      <p:to>
                                        <p:strVal val="visible"/>
                                      </p:to>
                                    </p:set>
                                    <p:anim calcmode="lin" valueType="num">
                                      <p:cBhvr additive="base">
                                        <p:cTn id="95" dur="1000" fill="hold"/>
                                        <p:tgtEl>
                                          <p:spTgt spid="87"/>
                                        </p:tgtEl>
                                        <p:attrNameLst>
                                          <p:attrName>ppt_x</p:attrName>
                                        </p:attrNameLst>
                                      </p:cBhvr>
                                      <p:tavLst>
                                        <p:tav tm="0">
                                          <p:val>
                                            <p:strVal val="0-#ppt_w/2"/>
                                          </p:val>
                                        </p:tav>
                                        <p:tav tm="100000">
                                          <p:val>
                                            <p:strVal val="#ppt_x"/>
                                          </p:val>
                                        </p:tav>
                                      </p:tavLst>
                                    </p:anim>
                                    <p:anim calcmode="lin" valueType="num">
                                      <p:cBhvr additive="base">
                                        <p:cTn id="96" dur="1000" fill="hold"/>
                                        <p:tgtEl>
                                          <p:spTgt spid="87"/>
                                        </p:tgtEl>
                                        <p:attrNameLst>
                                          <p:attrName>ppt_y</p:attrName>
                                        </p:attrNameLst>
                                      </p:cBhvr>
                                      <p:tavLst>
                                        <p:tav tm="0">
                                          <p:val>
                                            <p:strVal val="1+#ppt_h/2"/>
                                          </p:val>
                                        </p:tav>
                                        <p:tav tm="100000">
                                          <p:val>
                                            <p:strVal val="#ppt_y"/>
                                          </p:val>
                                        </p:tav>
                                      </p:tavLst>
                                    </p:anim>
                                  </p:childTnLst>
                                </p:cTn>
                              </p:par>
                              <p:par>
                                <p:cTn id="97" presetID="2" presetClass="entr" presetSubtype="12" accel="100000" fill="hold" grpId="0" nodeType="withEffect">
                                  <p:stCondLst>
                                    <p:cond delay="0"/>
                                  </p:stCondLst>
                                  <p:childTnLst>
                                    <p:set>
                                      <p:cBhvr>
                                        <p:cTn id="98" dur="1" fill="hold">
                                          <p:stCondLst>
                                            <p:cond delay="0"/>
                                          </p:stCondLst>
                                        </p:cTn>
                                        <p:tgtEl>
                                          <p:spTgt spid="88"/>
                                        </p:tgtEl>
                                        <p:attrNameLst>
                                          <p:attrName>style.visibility</p:attrName>
                                        </p:attrNameLst>
                                      </p:cBhvr>
                                      <p:to>
                                        <p:strVal val="visible"/>
                                      </p:to>
                                    </p:set>
                                    <p:anim calcmode="lin" valueType="num">
                                      <p:cBhvr additive="base">
                                        <p:cTn id="99" dur="1000" fill="hold"/>
                                        <p:tgtEl>
                                          <p:spTgt spid="88"/>
                                        </p:tgtEl>
                                        <p:attrNameLst>
                                          <p:attrName>ppt_x</p:attrName>
                                        </p:attrNameLst>
                                      </p:cBhvr>
                                      <p:tavLst>
                                        <p:tav tm="0">
                                          <p:val>
                                            <p:strVal val="0-#ppt_w/2"/>
                                          </p:val>
                                        </p:tav>
                                        <p:tav tm="100000">
                                          <p:val>
                                            <p:strVal val="#ppt_x"/>
                                          </p:val>
                                        </p:tav>
                                      </p:tavLst>
                                    </p:anim>
                                    <p:anim calcmode="lin" valueType="num">
                                      <p:cBhvr additive="base">
                                        <p:cTn id="100" dur="1000" fill="hold"/>
                                        <p:tgtEl>
                                          <p:spTgt spid="88"/>
                                        </p:tgtEl>
                                        <p:attrNameLst>
                                          <p:attrName>ppt_y</p:attrName>
                                        </p:attrNameLst>
                                      </p:cBhvr>
                                      <p:tavLst>
                                        <p:tav tm="0">
                                          <p:val>
                                            <p:strVal val="1+#ppt_h/2"/>
                                          </p:val>
                                        </p:tav>
                                        <p:tav tm="100000">
                                          <p:val>
                                            <p:strVal val="#ppt_y"/>
                                          </p:val>
                                        </p:tav>
                                      </p:tavLst>
                                    </p:anim>
                                  </p:childTnLst>
                                </p:cTn>
                              </p:par>
                              <p:par>
                                <p:cTn id="101" presetID="2" presetClass="entr" presetSubtype="12" accel="100000" fill="hold" nodeType="withEffect">
                                  <p:stCondLst>
                                    <p:cond delay="0"/>
                                  </p:stCondLst>
                                  <p:childTnLst>
                                    <p:set>
                                      <p:cBhvr>
                                        <p:cTn id="102" dur="1" fill="hold">
                                          <p:stCondLst>
                                            <p:cond delay="0"/>
                                          </p:stCondLst>
                                        </p:cTn>
                                        <p:tgtEl>
                                          <p:spTgt spid="89"/>
                                        </p:tgtEl>
                                        <p:attrNameLst>
                                          <p:attrName>style.visibility</p:attrName>
                                        </p:attrNameLst>
                                      </p:cBhvr>
                                      <p:to>
                                        <p:strVal val="visible"/>
                                      </p:to>
                                    </p:set>
                                    <p:anim calcmode="lin" valueType="num">
                                      <p:cBhvr additive="base">
                                        <p:cTn id="103" dur="1000" fill="hold"/>
                                        <p:tgtEl>
                                          <p:spTgt spid="89"/>
                                        </p:tgtEl>
                                        <p:attrNameLst>
                                          <p:attrName>ppt_x</p:attrName>
                                        </p:attrNameLst>
                                      </p:cBhvr>
                                      <p:tavLst>
                                        <p:tav tm="0">
                                          <p:val>
                                            <p:strVal val="0-#ppt_w/2"/>
                                          </p:val>
                                        </p:tav>
                                        <p:tav tm="100000">
                                          <p:val>
                                            <p:strVal val="#ppt_x"/>
                                          </p:val>
                                        </p:tav>
                                      </p:tavLst>
                                    </p:anim>
                                    <p:anim calcmode="lin" valueType="num">
                                      <p:cBhvr additive="base">
                                        <p:cTn id="104" dur="1000" fill="hold"/>
                                        <p:tgtEl>
                                          <p:spTgt spid="89"/>
                                        </p:tgtEl>
                                        <p:attrNameLst>
                                          <p:attrName>ppt_y</p:attrName>
                                        </p:attrNameLst>
                                      </p:cBhvr>
                                      <p:tavLst>
                                        <p:tav tm="0">
                                          <p:val>
                                            <p:strVal val="1+#ppt_h/2"/>
                                          </p:val>
                                        </p:tav>
                                        <p:tav tm="100000">
                                          <p:val>
                                            <p:strVal val="#ppt_y"/>
                                          </p:val>
                                        </p:tav>
                                      </p:tavLst>
                                    </p:anim>
                                  </p:childTnLst>
                                </p:cTn>
                              </p:par>
                              <p:par>
                                <p:cTn id="105" presetID="2" presetClass="entr" presetSubtype="12" accel="100000" fill="hold" grpId="0" nodeType="withEffect">
                                  <p:stCondLst>
                                    <p:cond delay="0"/>
                                  </p:stCondLst>
                                  <p:childTnLst>
                                    <p:set>
                                      <p:cBhvr>
                                        <p:cTn id="106" dur="1" fill="hold">
                                          <p:stCondLst>
                                            <p:cond delay="0"/>
                                          </p:stCondLst>
                                        </p:cTn>
                                        <p:tgtEl>
                                          <p:spTgt spid="90"/>
                                        </p:tgtEl>
                                        <p:attrNameLst>
                                          <p:attrName>style.visibility</p:attrName>
                                        </p:attrNameLst>
                                      </p:cBhvr>
                                      <p:to>
                                        <p:strVal val="visible"/>
                                      </p:to>
                                    </p:set>
                                    <p:anim calcmode="lin" valueType="num">
                                      <p:cBhvr additive="base">
                                        <p:cTn id="107" dur="1000" fill="hold"/>
                                        <p:tgtEl>
                                          <p:spTgt spid="90"/>
                                        </p:tgtEl>
                                        <p:attrNameLst>
                                          <p:attrName>ppt_x</p:attrName>
                                        </p:attrNameLst>
                                      </p:cBhvr>
                                      <p:tavLst>
                                        <p:tav tm="0">
                                          <p:val>
                                            <p:strVal val="0-#ppt_w/2"/>
                                          </p:val>
                                        </p:tav>
                                        <p:tav tm="100000">
                                          <p:val>
                                            <p:strVal val="#ppt_x"/>
                                          </p:val>
                                        </p:tav>
                                      </p:tavLst>
                                    </p:anim>
                                    <p:anim calcmode="lin" valueType="num">
                                      <p:cBhvr additive="base">
                                        <p:cTn id="108" dur="1000" fill="hold"/>
                                        <p:tgtEl>
                                          <p:spTgt spid="90"/>
                                        </p:tgtEl>
                                        <p:attrNameLst>
                                          <p:attrName>ppt_y</p:attrName>
                                        </p:attrNameLst>
                                      </p:cBhvr>
                                      <p:tavLst>
                                        <p:tav tm="0">
                                          <p:val>
                                            <p:strVal val="1+#ppt_h/2"/>
                                          </p:val>
                                        </p:tav>
                                        <p:tav tm="100000">
                                          <p:val>
                                            <p:strVal val="#ppt_y"/>
                                          </p:val>
                                        </p:tav>
                                      </p:tavLst>
                                    </p:anim>
                                  </p:childTnLst>
                                </p:cTn>
                              </p:par>
                              <p:par>
                                <p:cTn id="109" presetID="2" presetClass="entr" presetSubtype="12" accel="100000" fill="hold" grpId="0" nodeType="withEffect">
                                  <p:stCondLst>
                                    <p:cond delay="0"/>
                                  </p:stCondLst>
                                  <p:childTnLst>
                                    <p:set>
                                      <p:cBhvr>
                                        <p:cTn id="110" dur="1" fill="hold">
                                          <p:stCondLst>
                                            <p:cond delay="0"/>
                                          </p:stCondLst>
                                        </p:cTn>
                                        <p:tgtEl>
                                          <p:spTgt spid="91"/>
                                        </p:tgtEl>
                                        <p:attrNameLst>
                                          <p:attrName>style.visibility</p:attrName>
                                        </p:attrNameLst>
                                      </p:cBhvr>
                                      <p:to>
                                        <p:strVal val="visible"/>
                                      </p:to>
                                    </p:set>
                                    <p:anim calcmode="lin" valueType="num">
                                      <p:cBhvr additive="base">
                                        <p:cTn id="111" dur="1000" fill="hold"/>
                                        <p:tgtEl>
                                          <p:spTgt spid="91"/>
                                        </p:tgtEl>
                                        <p:attrNameLst>
                                          <p:attrName>ppt_x</p:attrName>
                                        </p:attrNameLst>
                                      </p:cBhvr>
                                      <p:tavLst>
                                        <p:tav tm="0">
                                          <p:val>
                                            <p:strVal val="0-#ppt_w/2"/>
                                          </p:val>
                                        </p:tav>
                                        <p:tav tm="100000">
                                          <p:val>
                                            <p:strVal val="#ppt_x"/>
                                          </p:val>
                                        </p:tav>
                                      </p:tavLst>
                                    </p:anim>
                                    <p:anim calcmode="lin" valueType="num">
                                      <p:cBhvr additive="base">
                                        <p:cTn id="112" dur="1000" fill="hold"/>
                                        <p:tgtEl>
                                          <p:spTgt spid="91"/>
                                        </p:tgtEl>
                                        <p:attrNameLst>
                                          <p:attrName>ppt_y</p:attrName>
                                        </p:attrNameLst>
                                      </p:cBhvr>
                                      <p:tavLst>
                                        <p:tav tm="0">
                                          <p:val>
                                            <p:strVal val="1+#ppt_h/2"/>
                                          </p:val>
                                        </p:tav>
                                        <p:tav tm="100000">
                                          <p:val>
                                            <p:strVal val="#ppt_y"/>
                                          </p:val>
                                        </p:tav>
                                      </p:tavLst>
                                    </p:anim>
                                  </p:childTnLst>
                                </p:cTn>
                              </p:par>
                              <p:par>
                                <p:cTn id="113" presetID="2" presetClass="entr" presetSubtype="12" accel="100000" fill="hold" nodeType="withEffect">
                                  <p:stCondLst>
                                    <p:cond delay="0"/>
                                  </p:stCondLst>
                                  <p:childTnLst>
                                    <p:set>
                                      <p:cBhvr>
                                        <p:cTn id="114" dur="1" fill="hold">
                                          <p:stCondLst>
                                            <p:cond delay="0"/>
                                          </p:stCondLst>
                                        </p:cTn>
                                        <p:tgtEl>
                                          <p:spTgt spid="92"/>
                                        </p:tgtEl>
                                        <p:attrNameLst>
                                          <p:attrName>style.visibility</p:attrName>
                                        </p:attrNameLst>
                                      </p:cBhvr>
                                      <p:to>
                                        <p:strVal val="visible"/>
                                      </p:to>
                                    </p:set>
                                    <p:anim calcmode="lin" valueType="num">
                                      <p:cBhvr additive="base">
                                        <p:cTn id="115" dur="1000" fill="hold"/>
                                        <p:tgtEl>
                                          <p:spTgt spid="92"/>
                                        </p:tgtEl>
                                        <p:attrNameLst>
                                          <p:attrName>ppt_x</p:attrName>
                                        </p:attrNameLst>
                                      </p:cBhvr>
                                      <p:tavLst>
                                        <p:tav tm="0">
                                          <p:val>
                                            <p:strVal val="0-#ppt_w/2"/>
                                          </p:val>
                                        </p:tav>
                                        <p:tav tm="100000">
                                          <p:val>
                                            <p:strVal val="#ppt_x"/>
                                          </p:val>
                                        </p:tav>
                                      </p:tavLst>
                                    </p:anim>
                                    <p:anim calcmode="lin" valueType="num">
                                      <p:cBhvr additive="base">
                                        <p:cTn id="116" dur="1000" fill="hold"/>
                                        <p:tgtEl>
                                          <p:spTgt spid="92"/>
                                        </p:tgtEl>
                                        <p:attrNameLst>
                                          <p:attrName>ppt_y</p:attrName>
                                        </p:attrNameLst>
                                      </p:cBhvr>
                                      <p:tavLst>
                                        <p:tav tm="0">
                                          <p:val>
                                            <p:strVal val="1+#ppt_h/2"/>
                                          </p:val>
                                        </p:tav>
                                        <p:tav tm="100000">
                                          <p:val>
                                            <p:strVal val="#ppt_y"/>
                                          </p:val>
                                        </p:tav>
                                      </p:tavLst>
                                    </p:anim>
                                  </p:childTnLst>
                                </p:cTn>
                              </p:par>
                              <p:par>
                                <p:cTn id="117" presetID="2" presetClass="entr" presetSubtype="12" accel="100000" fill="hold" grpId="0" nodeType="withEffect">
                                  <p:stCondLst>
                                    <p:cond delay="0"/>
                                  </p:stCondLst>
                                  <p:childTnLst>
                                    <p:set>
                                      <p:cBhvr>
                                        <p:cTn id="118" dur="1" fill="hold">
                                          <p:stCondLst>
                                            <p:cond delay="0"/>
                                          </p:stCondLst>
                                        </p:cTn>
                                        <p:tgtEl>
                                          <p:spTgt spid="93"/>
                                        </p:tgtEl>
                                        <p:attrNameLst>
                                          <p:attrName>style.visibility</p:attrName>
                                        </p:attrNameLst>
                                      </p:cBhvr>
                                      <p:to>
                                        <p:strVal val="visible"/>
                                      </p:to>
                                    </p:set>
                                    <p:anim calcmode="lin" valueType="num">
                                      <p:cBhvr additive="base">
                                        <p:cTn id="119" dur="1000" fill="hold"/>
                                        <p:tgtEl>
                                          <p:spTgt spid="93"/>
                                        </p:tgtEl>
                                        <p:attrNameLst>
                                          <p:attrName>ppt_x</p:attrName>
                                        </p:attrNameLst>
                                      </p:cBhvr>
                                      <p:tavLst>
                                        <p:tav tm="0">
                                          <p:val>
                                            <p:strVal val="0-#ppt_w/2"/>
                                          </p:val>
                                        </p:tav>
                                        <p:tav tm="100000">
                                          <p:val>
                                            <p:strVal val="#ppt_x"/>
                                          </p:val>
                                        </p:tav>
                                      </p:tavLst>
                                    </p:anim>
                                    <p:anim calcmode="lin" valueType="num">
                                      <p:cBhvr additive="base">
                                        <p:cTn id="120" dur="1000" fill="hold"/>
                                        <p:tgtEl>
                                          <p:spTgt spid="9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 grpId="0" animBg="1"/>
      <p:bldP spid="35" grpId="0"/>
      <p:bldP spid="37" grpId="0"/>
      <p:bldP spid="26" grpId="0" animBg="1"/>
      <p:bldP spid="27" grpId="0" animBg="1"/>
      <p:bldP spid="28" grpId="0" animBg="1"/>
      <p:bldP spid="29" grpId="0" animBg="1"/>
      <p:bldP spid="31" grpId="0" animBg="1"/>
      <p:bldP spid="32" grpId="0" animBg="1"/>
      <p:bldP spid="49" grpId="0" animBg="1"/>
      <p:bldP spid="50" grpId="0" animBg="1"/>
      <p:bldP spid="51" grpId="0"/>
      <p:bldP spid="52" grpId="0"/>
      <p:bldP spid="53" grpId="0"/>
      <p:bldP spid="54" grpId="0"/>
      <p:bldP spid="55" grpId="0" animBg="1"/>
      <p:bldP spid="57" grpId="0" animBg="1"/>
      <p:bldP spid="59" grpId="0" animBg="1"/>
      <p:bldP spid="61" grpId="0" animBg="1"/>
      <p:bldP spid="85" grpId="0"/>
      <p:bldP spid="87" grpId="0"/>
      <p:bldP spid="88" grpId="0"/>
      <p:bldP spid="90" grpId="0"/>
      <p:bldP spid="91" grpId="0"/>
      <p:bldP spid="93"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6" name="图片 5" descr="资源 51133"/>
          <p:cNvPicPr>
            <a:picLocks noChangeAspect="1"/>
          </p:cNvPicPr>
          <p:nvPr/>
        </p:nvPicPr>
        <p:blipFill>
          <a:blip r:embed="rId2"/>
          <a:stretch>
            <a:fillRect/>
          </a:stretch>
        </p:blipFill>
        <p:spPr>
          <a:xfrm>
            <a:off x="0" y="-159385"/>
            <a:ext cx="12203430" cy="7031990"/>
          </a:xfrm>
          <a:prstGeom prst="rect">
            <a:avLst/>
          </a:prstGeom>
        </p:spPr>
      </p:pic>
      <p:pic>
        <p:nvPicPr>
          <p:cNvPr id="2" name="图片 1" descr="资源 91133"/>
          <p:cNvPicPr>
            <a:picLocks noChangeAspect="1"/>
          </p:cNvPicPr>
          <p:nvPr/>
        </p:nvPicPr>
        <p:blipFill>
          <a:blip r:embed="rId3"/>
          <a:stretch>
            <a:fillRect/>
          </a:stretch>
        </p:blipFill>
        <p:spPr>
          <a:xfrm>
            <a:off x="7781290" y="3792220"/>
            <a:ext cx="3689985" cy="2590800"/>
          </a:xfrm>
          <a:prstGeom prst="rect">
            <a:avLst/>
          </a:prstGeom>
        </p:spPr>
      </p:pic>
      <p:pic>
        <p:nvPicPr>
          <p:cNvPr id="3" name="图片 2" descr="资源 81133"/>
          <p:cNvPicPr>
            <a:picLocks noChangeAspect="1"/>
          </p:cNvPicPr>
          <p:nvPr/>
        </p:nvPicPr>
        <p:blipFill>
          <a:blip r:embed="rId4"/>
          <a:stretch>
            <a:fillRect/>
          </a:stretch>
        </p:blipFill>
        <p:spPr>
          <a:xfrm>
            <a:off x="7781290" y="3792220"/>
            <a:ext cx="234950" cy="234950"/>
          </a:xfrm>
          <a:prstGeom prst="rect">
            <a:avLst/>
          </a:prstGeom>
        </p:spPr>
      </p:pic>
      <p:sp>
        <p:nvSpPr>
          <p:cNvPr id="43" name="矩形 42"/>
          <p:cNvSpPr/>
          <p:nvPr/>
        </p:nvSpPr>
        <p:spPr>
          <a:xfrm>
            <a:off x="4699223" y="2774822"/>
            <a:ext cx="3795972" cy="369332"/>
          </a:xfrm>
          <a:prstGeom prst="rect">
            <a:avLst/>
          </a:prstGeom>
        </p:spPr>
        <p:txBody>
          <a:bodyPr wrap="square">
            <a:spAutoFit/>
          </a:bodyPr>
          <a:lstStyle/>
          <a:p>
            <a:pPr marL="301625" indent="-301625">
              <a:buFont typeface="Arial" panose="020b0604020202020204" pitchFamily="34" charset="0"/>
              <a:buChar char="•"/>
              <a:defRPr/>
            </a:pPr>
            <a:r>
              <a:rPr lang="zh-CN" altLang="en-US" kern="0">
                <a:cs typeface="+mn-ea"/>
                <a:sym typeface="+mn-lt"/>
              </a:rPr>
              <a:t>添加标题文字</a:t>
            </a:r>
            <a:endParaRPr lang="zh-CN" altLang="en-US" kern="0">
              <a:cs typeface="+mn-ea"/>
              <a:sym typeface="+mn-lt"/>
            </a:endParaRPr>
          </a:p>
        </p:txBody>
      </p:sp>
      <p:sp>
        <p:nvSpPr>
          <p:cNvPr id="44" name="矩形 43"/>
          <p:cNvSpPr/>
          <p:nvPr/>
        </p:nvSpPr>
        <p:spPr>
          <a:xfrm>
            <a:off x="4699223" y="3312913"/>
            <a:ext cx="3795972" cy="369332"/>
          </a:xfrm>
          <a:prstGeom prst="rect">
            <a:avLst/>
          </a:prstGeom>
        </p:spPr>
        <p:txBody>
          <a:bodyPr wrap="square">
            <a:spAutoFit/>
          </a:bodyPr>
          <a:lstStyle/>
          <a:p>
            <a:pPr marL="301625" indent="-301625">
              <a:buFont typeface="Arial" panose="020b0604020202020204" pitchFamily="34" charset="0"/>
              <a:buChar char="•"/>
              <a:defRPr/>
            </a:pPr>
            <a:r>
              <a:rPr lang="zh-CN" altLang="en-US" kern="0">
                <a:cs typeface="+mn-ea"/>
                <a:sym typeface="+mn-lt"/>
              </a:rPr>
              <a:t>添加标题文字</a:t>
            </a:r>
            <a:endParaRPr lang="zh-CN" altLang="en-US" kern="0">
              <a:cs typeface="+mn-ea"/>
              <a:sym typeface="+mn-lt"/>
            </a:endParaRPr>
          </a:p>
        </p:txBody>
      </p:sp>
      <p:sp>
        <p:nvSpPr>
          <p:cNvPr id="45" name="TextBox 8"/>
          <p:cNvSpPr txBox="1"/>
          <p:nvPr/>
        </p:nvSpPr>
        <p:spPr>
          <a:xfrm>
            <a:off x="3106135" y="1640277"/>
            <a:ext cx="5619049" cy="676660"/>
          </a:xfrm>
          <a:prstGeom prst="rect">
            <a:avLst/>
          </a:prstGeom>
          <a:noFill/>
        </p:spPr>
        <p:txBody>
          <a:bodyPr wrap="square" rtlCol="0">
            <a:spAutoFit/>
          </a:bodyPr>
          <a:lstStyle/>
          <a:p>
            <a:pPr algn="ctr"/>
            <a:r>
              <a:rPr lang="zh-CN" altLang="en-US" sz="3795">
                <a:cs typeface="+mn-ea"/>
                <a:sym typeface="+mn-lt"/>
              </a:rPr>
              <a:t>第四章  添加标题文字</a:t>
            </a:r>
            <a:endParaRPr lang="zh-CN" altLang="en-US" sz="3795">
              <a:cs typeface="+mn-ea"/>
              <a:sym typeface="+mn-lt"/>
            </a:endParaRPr>
          </a:p>
        </p:txBody>
      </p:sp>
      <p:sp>
        <p:nvSpPr>
          <p:cNvPr id="46" name="矩形 45"/>
          <p:cNvSpPr/>
          <p:nvPr/>
        </p:nvSpPr>
        <p:spPr>
          <a:xfrm>
            <a:off x="4699223" y="3851004"/>
            <a:ext cx="3795972" cy="369332"/>
          </a:xfrm>
          <a:prstGeom prst="rect">
            <a:avLst/>
          </a:prstGeom>
        </p:spPr>
        <p:txBody>
          <a:bodyPr wrap="square">
            <a:spAutoFit/>
          </a:bodyPr>
          <a:lstStyle/>
          <a:p>
            <a:pPr marL="301625" indent="-301625">
              <a:buFont typeface="Arial" panose="020b0604020202020204" pitchFamily="34" charset="0"/>
              <a:buChar char="•"/>
              <a:defRPr/>
            </a:pPr>
            <a:r>
              <a:rPr lang="zh-CN" altLang="en-US" kern="0">
                <a:cs typeface="+mn-ea"/>
                <a:sym typeface="+mn-lt"/>
              </a:rPr>
              <a:t>添加标题文字</a:t>
            </a:r>
            <a:endParaRPr lang="zh-CN" altLang="en-US" kern="0">
              <a:cs typeface="+mn-ea"/>
              <a:sym typeface="+mn-lt"/>
            </a:endParaRPr>
          </a:p>
        </p:txBody>
      </p:sp>
      <p:sp>
        <p:nvSpPr>
          <p:cNvPr id="47" name="矩形 46"/>
          <p:cNvSpPr/>
          <p:nvPr/>
        </p:nvSpPr>
        <p:spPr>
          <a:xfrm>
            <a:off x="4699223" y="4389095"/>
            <a:ext cx="3795972" cy="369332"/>
          </a:xfrm>
          <a:prstGeom prst="rect">
            <a:avLst/>
          </a:prstGeom>
        </p:spPr>
        <p:txBody>
          <a:bodyPr wrap="square">
            <a:spAutoFit/>
          </a:bodyPr>
          <a:lstStyle/>
          <a:p>
            <a:pPr marL="301625" indent="-301625">
              <a:buFont typeface="Arial" panose="020b0604020202020204" pitchFamily="34" charset="0"/>
              <a:buChar char="•"/>
              <a:defRPr/>
            </a:pPr>
            <a:r>
              <a:rPr lang="zh-CN" altLang="en-US" kern="0">
                <a:cs typeface="+mn-ea"/>
                <a:sym typeface="+mn-lt"/>
              </a:rPr>
              <a:t>添加标题文字</a:t>
            </a:r>
            <a:endParaRPr lang="zh-CN" altLang="en-US" kern="0">
              <a:cs typeface="+mn-ea"/>
              <a:sym typeface="+mn-lt"/>
            </a:endParaRPr>
          </a:p>
        </p:txBody>
      </p:sp>
    </p:spTree>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1000"/>
                                        <p:tgtEl>
                                          <p:spTgt spid="45"/>
                                        </p:tgtEl>
                                      </p:cBhvr>
                                    </p:animEffect>
                                    <p:anim calcmode="lin" valueType="num">
                                      <p:cBhvr>
                                        <p:cTn id="8" dur="1000" fill="hold"/>
                                        <p:tgtEl>
                                          <p:spTgt spid="45"/>
                                        </p:tgtEl>
                                        <p:attrNameLst>
                                          <p:attrName>ppt_x</p:attrName>
                                        </p:attrNameLst>
                                      </p:cBhvr>
                                      <p:tavLst>
                                        <p:tav tm="0">
                                          <p:val>
                                            <p:strVal val="#ppt_x"/>
                                          </p:val>
                                        </p:tav>
                                        <p:tav tm="100000">
                                          <p:val>
                                            <p:strVal val="#ppt_x"/>
                                          </p:val>
                                        </p:tav>
                                      </p:tavLst>
                                    </p:anim>
                                    <p:anim calcmode="lin" valueType="num">
                                      <p:cBhvr>
                                        <p:cTn id="9"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p:stCondLst>
                              <p:cond delay="0"/>
                            </p:stCondLst>
                            <p:childTnLst>
                              <p:par>
                                <p:cTn id="12" presetID="31" presetClass="entr" presetSubtype="0" fill="hold" grpId="0" nodeType="clickEffect">
                                  <p:stCondLst>
                                    <p:cond delay="0"/>
                                  </p:stCondLst>
                                  <p:childTnLst>
                                    <p:set>
                                      <p:cBhvr>
                                        <p:cTn id="13" dur="1" fill="hold">
                                          <p:stCondLst>
                                            <p:cond delay="0"/>
                                          </p:stCondLst>
                                        </p:cTn>
                                        <p:tgtEl>
                                          <p:spTgt spid="44"/>
                                        </p:tgtEl>
                                        <p:attrNameLst>
                                          <p:attrName>style.visibility</p:attrName>
                                        </p:attrNameLst>
                                      </p:cBhvr>
                                      <p:to>
                                        <p:strVal val="visible"/>
                                      </p:to>
                                    </p:set>
                                    <p:anim calcmode="lin" valueType="num">
                                      <p:cBhvr>
                                        <p:cTn id="14" dur="1000" fill="hold"/>
                                        <p:tgtEl>
                                          <p:spTgt spid="44"/>
                                        </p:tgtEl>
                                        <p:attrNameLst>
                                          <p:attrName>ppt_w</p:attrName>
                                        </p:attrNameLst>
                                      </p:cBhvr>
                                      <p:tavLst>
                                        <p:tav tm="0">
                                          <p:val>
                                            <p:fltVal val="0"/>
                                          </p:val>
                                        </p:tav>
                                        <p:tav tm="100000">
                                          <p:val>
                                            <p:strVal val="#ppt_w"/>
                                          </p:val>
                                        </p:tav>
                                      </p:tavLst>
                                    </p:anim>
                                    <p:anim calcmode="lin" valueType="num">
                                      <p:cBhvr>
                                        <p:cTn id="15" dur="1000" fill="hold"/>
                                        <p:tgtEl>
                                          <p:spTgt spid="44"/>
                                        </p:tgtEl>
                                        <p:attrNameLst>
                                          <p:attrName>ppt_h</p:attrName>
                                        </p:attrNameLst>
                                      </p:cBhvr>
                                      <p:tavLst>
                                        <p:tav tm="0">
                                          <p:val>
                                            <p:fltVal val="0"/>
                                          </p:val>
                                        </p:tav>
                                        <p:tav tm="100000">
                                          <p:val>
                                            <p:strVal val="#ppt_h"/>
                                          </p:val>
                                        </p:tav>
                                      </p:tavLst>
                                    </p:anim>
                                    <p:anim calcmode="lin" valueType="num">
                                      <p:cBhvr>
                                        <p:cTn id="16" dur="1000" fill="hold"/>
                                        <p:tgtEl>
                                          <p:spTgt spid="44"/>
                                        </p:tgtEl>
                                        <p:attrNameLst>
                                          <p:attrName>style.rotation</p:attrName>
                                        </p:attrNameLst>
                                      </p:cBhvr>
                                      <p:tavLst>
                                        <p:tav tm="0">
                                          <p:val>
                                            <p:fltVal val="90"/>
                                          </p:val>
                                        </p:tav>
                                        <p:tav tm="100000">
                                          <p:val>
                                            <p:fltVal val="0"/>
                                          </p:val>
                                        </p:tav>
                                      </p:tavLst>
                                    </p:anim>
                                    <p:animEffect transition="in" filter="fade">
                                      <p:cBhvr>
                                        <p:cTn id="17" dur="1000"/>
                                        <p:tgtEl>
                                          <p:spTgt spid="44"/>
                                        </p:tgtEl>
                                      </p:cBhvr>
                                    </p:animEffect>
                                  </p:childTnLst>
                                </p:cTn>
                              </p:par>
                              <p:par>
                                <p:cTn id="18" presetID="31" presetClass="entr" presetSubtype="0" fill="hold" grpId="0" nodeType="withEffect">
                                  <p:stCondLst>
                                    <p:cond delay="0"/>
                                  </p:stCondLst>
                                  <p:childTnLst>
                                    <p:set>
                                      <p:cBhvr>
                                        <p:cTn id="19" dur="1" fill="hold">
                                          <p:stCondLst>
                                            <p:cond delay="0"/>
                                          </p:stCondLst>
                                        </p:cTn>
                                        <p:tgtEl>
                                          <p:spTgt spid="43"/>
                                        </p:tgtEl>
                                        <p:attrNameLst>
                                          <p:attrName>style.visibility</p:attrName>
                                        </p:attrNameLst>
                                      </p:cBhvr>
                                      <p:to>
                                        <p:strVal val="visible"/>
                                      </p:to>
                                    </p:set>
                                    <p:anim calcmode="lin" valueType="num">
                                      <p:cBhvr>
                                        <p:cTn id="20" dur="1000" fill="hold"/>
                                        <p:tgtEl>
                                          <p:spTgt spid="43"/>
                                        </p:tgtEl>
                                        <p:attrNameLst>
                                          <p:attrName>ppt_w</p:attrName>
                                        </p:attrNameLst>
                                      </p:cBhvr>
                                      <p:tavLst>
                                        <p:tav tm="0">
                                          <p:val>
                                            <p:fltVal val="0"/>
                                          </p:val>
                                        </p:tav>
                                        <p:tav tm="100000">
                                          <p:val>
                                            <p:strVal val="#ppt_w"/>
                                          </p:val>
                                        </p:tav>
                                      </p:tavLst>
                                    </p:anim>
                                    <p:anim calcmode="lin" valueType="num">
                                      <p:cBhvr>
                                        <p:cTn id="21" dur="1000" fill="hold"/>
                                        <p:tgtEl>
                                          <p:spTgt spid="43"/>
                                        </p:tgtEl>
                                        <p:attrNameLst>
                                          <p:attrName>ppt_h</p:attrName>
                                        </p:attrNameLst>
                                      </p:cBhvr>
                                      <p:tavLst>
                                        <p:tav tm="0">
                                          <p:val>
                                            <p:fltVal val="0"/>
                                          </p:val>
                                        </p:tav>
                                        <p:tav tm="100000">
                                          <p:val>
                                            <p:strVal val="#ppt_h"/>
                                          </p:val>
                                        </p:tav>
                                      </p:tavLst>
                                    </p:anim>
                                    <p:anim calcmode="lin" valueType="num">
                                      <p:cBhvr>
                                        <p:cTn id="22" dur="1000" fill="hold"/>
                                        <p:tgtEl>
                                          <p:spTgt spid="43"/>
                                        </p:tgtEl>
                                        <p:attrNameLst>
                                          <p:attrName>style.rotation</p:attrName>
                                        </p:attrNameLst>
                                      </p:cBhvr>
                                      <p:tavLst>
                                        <p:tav tm="0">
                                          <p:val>
                                            <p:fltVal val="90"/>
                                          </p:val>
                                        </p:tav>
                                        <p:tav tm="100000">
                                          <p:val>
                                            <p:fltVal val="0"/>
                                          </p:val>
                                        </p:tav>
                                      </p:tavLst>
                                    </p:anim>
                                    <p:animEffect transition="in" filter="fade">
                                      <p:cBhvr>
                                        <p:cTn id="23" dur="1000"/>
                                        <p:tgtEl>
                                          <p:spTgt spid="43"/>
                                        </p:tgtEl>
                                      </p:cBhvr>
                                    </p:animEffect>
                                  </p:childTnLst>
                                </p:cTn>
                              </p:par>
                              <p:par>
                                <p:cTn id="24" presetID="31" presetClass="entr" presetSubtype="0" fill="hold" grpId="0" nodeType="withEffect">
                                  <p:stCondLst>
                                    <p:cond delay="0"/>
                                  </p:stCondLst>
                                  <p:childTnLst>
                                    <p:set>
                                      <p:cBhvr>
                                        <p:cTn id="25" dur="1" fill="hold">
                                          <p:stCondLst>
                                            <p:cond delay="0"/>
                                          </p:stCondLst>
                                        </p:cTn>
                                        <p:tgtEl>
                                          <p:spTgt spid="46"/>
                                        </p:tgtEl>
                                        <p:attrNameLst>
                                          <p:attrName>style.visibility</p:attrName>
                                        </p:attrNameLst>
                                      </p:cBhvr>
                                      <p:to>
                                        <p:strVal val="visible"/>
                                      </p:to>
                                    </p:set>
                                    <p:anim calcmode="lin" valueType="num">
                                      <p:cBhvr>
                                        <p:cTn id="26" dur="1000" fill="hold"/>
                                        <p:tgtEl>
                                          <p:spTgt spid="46"/>
                                        </p:tgtEl>
                                        <p:attrNameLst>
                                          <p:attrName>ppt_w</p:attrName>
                                        </p:attrNameLst>
                                      </p:cBhvr>
                                      <p:tavLst>
                                        <p:tav tm="0">
                                          <p:val>
                                            <p:fltVal val="0"/>
                                          </p:val>
                                        </p:tav>
                                        <p:tav tm="100000">
                                          <p:val>
                                            <p:strVal val="#ppt_w"/>
                                          </p:val>
                                        </p:tav>
                                      </p:tavLst>
                                    </p:anim>
                                    <p:anim calcmode="lin" valueType="num">
                                      <p:cBhvr>
                                        <p:cTn id="27" dur="1000" fill="hold"/>
                                        <p:tgtEl>
                                          <p:spTgt spid="46"/>
                                        </p:tgtEl>
                                        <p:attrNameLst>
                                          <p:attrName>ppt_h</p:attrName>
                                        </p:attrNameLst>
                                      </p:cBhvr>
                                      <p:tavLst>
                                        <p:tav tm="0">
                                          <p:val>
                                            <p:fltVal val="0"/>
                                          </p:val>
                                        </p:tav>
                                        <p:tav tm="100000">
                                          <p:val>
                                            <p:strVal val="#ppt_h"/>
                                          </p:val>
                                        </p:tav>
                                      </p:tavLst>
                                    </p:anim>
                                    <p:anim calcmode="lin" valueType="num">
                                      <p:cBhvr>
                                        <p:cTn id="28" dur="1000" fill="hold"/>
                                        <p:tgtEl>
                                          <p:spTgt spid="46"/>
                                        </p:tgtEl>
                                        <p:attrNameLst>
                                          <p:attrName>style.rotation</p:attrName>
                                        </p:attrNameLst>
                                      </p:cBhvr>
                                      <p:tavLst>
                                        <p:tav tm="0">
                                          <p:val>
                                            <p:fltVal val="90"/>
                                          </p:val>
                                        </p:tav>
                                        <p:tav tm="100000">
                                          <p:val>
                                            <p:fltVal val="0"/>
                                          </p:val>
                                        </p:tav>
                                      </p:tavLst>
                                    </p:anim>
                                    <p:animEffect transition="in" filter="fade">
                                      <p:cBhvr>
                                        <p:cTn id="29" dur="1000"/>
                                        <p:tgtEl>
                                          <p:spTgt spid="46"/>
                                        </p:tgtEl>
                                      </p:cBhvr>
                                    </p:animEffect>
                                  </p:childTnLst>
                                </p:cTn>
                              </p:par>
                              <p:par>
                                <p:cTn id="30" presetID="31" presetClass="entr" presetSubtype="0" fill="hold" grpId="0" nodeType="withEffect">
                                  <p:stCondLst>
                                    <p:cond delay="0"/>
                                  </p:stCondLst>
                                  <p:childTnLst>
                                    <p:set>
                                      <p:cBhvr>
                                        <p:cTn id="31" dur="1" fill="hold">
                                          <p:stCondLst>
                                            <p:cond delay="0"/>
                                          </p:stCondLst>
                                        </p:cTn>
                                        <p:tgtEl>
                                          <p:spTgt spid="47"/>
                                        </p:tgtEl>
                                        <p:attrNameLst>
                                          <p:attrName>style.visibility</p:attrName>
                                        </p:attrNameLst>
                                      </p:cBhvr>
                                      <p:to>
                                        <p:strVal val="visible"/>
                                      </p:to>
                                    </p:set>
                                    <p:anim calcmode="lin" valueType="num">
                                      <p:cBhvr>
                                        <p:cTn id="32" dur="1000" fill="hold"/>
                                        <p:tgtEl>
                                          <p:spTgt spid="47"/>
                                        </p:tgtEl>
                                        <p:attrNameLst>
                                          <p:attrName>ppt_w</p:attrName>
                                        </p:attrNameLst>
                                      </p:cBhvr>
                                      <p:tavLst>
                                        <p:tav tm="0">
                                          <p:val>
                                            <p:fltVal val="0"/>
                                          </p:val>
                                        </p:tav>
                                        <p:tav tm="100000">
                                          <p:val>
                                            <p:strVal val="#ppt_w"/>
                                          </p:val>
                                        </p:tav>
                                      </p:tavLst>
                                    </p:anim>
                                    <p:anim calcmode="lin" valueType="num">
                                      <p:cBhvr>
                                        <p:cTn id="33" dur="1000" fill="hold"/>
                                        <p:tgtEl>
                                          <p:spTgt spid="47"/>
                                        </p:tgtEl>
                                        <p:attrNameLst>
                                          <p:attrName>ppt_h</p:attrName>
                                        </p:attrNameLst>
                                      </p:cBhvr>
                                      <p:tavLst>
                                        <p:tav tm="0">
                                          <p:val>
                                            <p:fltVal val="0"/>
                                          </p:val>
                                        </p:tav>
                                        <p:tav tm="100000">
                                          <p:val>
                                            <p:strVal val="#ppt_h"/>
                                          </p:val>
                                        </p:tav>
                                      </p:tavLst>
                                    </p:anim>
                                    <p:anim calcmode="lin" valueType="num">
                                      <p:cBhvr>
                                        <p:cTn id="34" dur="1000" fill="hold"/>
                                        <p:tgtEl>
                                          <p:spTgt spid="47"/>
                                        </p:tgtEl>
                                        <p:attrNameLst>
                                          <p:attrName>style.rotation</p:attrName>
                                        </p:attrNameLst>
                                      </p:cBhvr>
                                      <p:tavLst>
                                        <p:tav tm="0">
                                          <p:val>
                                            <p:fltVal val="90"/>
                                          </p:val>
                                        </p:tav>
                                        <p:tav tm="100000">
                                          <p:val>
                                            <p:fltVal val="0"/>
                                          </p:val>
                                        </p:tav>
                                      </p:tavLst>
                                    </p:anim>
                                    <p:animEffect transition="in" filter="fade">
                                      <p:cBhvr>
                                        <p:cTn id="35" dur="10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p:bldP spid="46" grpId="0"/>
      <p:bldP spid="47"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0" name="圆角矩形 1"/>
          <p:cNvSpPr/>
          <p:nvPr/>
        </p:nvSpPr>
        <p:spPr>
          <a:xfrm>
            <a:off x="2312294" y="3713745"/>
            <a:ext cx="2148041" cy="1200944"/>
          </a:xfrm>
          <a:custGeom>
            <a:rect l="l" t="t" r="r" b="b"/>
            <a:pathLst>
              <a:path w="2808312" h="2020010">
                <a:moveTo>
                  <a:pt x="0" y="0"/>
                </a:moveTo>
                <a:lnTo>
                  <a:pt x="422312" y="0"/>
                </a:lnTo>
                <a:lnTo>
                  <a:pt x="422312" y="1152430"/>
                </a:lnTo>
                <a:cubicBezTo>
                  <a:pt x="422312" y="1404581"/>
                  <a:pt x="626721" y="1608990"/>
                  <a:pt x="878872" y="1608990"/>
                </a:cubicBezTo>
                <a:lnTo>
                  <a:pt x="1909968" y="1608990"/>
                </a:lnTo>
                <a:cubicBezTo>
                  <a:pt x="2162119" y="1608990"/>
                  <a:pt x="2366528" y="1404581"/>
                  <a:pt x="2366528" y="1152430"/>
                </a:cubicBezTo>
                <a:lnTo>
                  <a:pt x="2366528" y="0"/>
                </a:lnTo>
                <a:lnTo>
                  <a:pt x="2808312" y="0"/>
                </a:lnTo>
                <a:lnTo>
                  <a:pt x="2808312" y="1313411"/>
                </a:lnTo>
                <a:cubicBezTo>
                  <a:pt x="2808312" y="1703655"/>
                  <a:pt x="2491957" y="2020010"/>
                  <a:pt x="2101713" y="2020010"/>
                </a:cubicBezTo>
                <a:lnTo>
                  <a:pt x="706599" y="2020010"/>
                </a:lnTo>
                <a:cubicBezTo>
                  <a:pt x="316355" y="2020010"/>
                  <a:pt x="0" y="1703655"/>
                  <a:pt x="0" y="1313411"/>
                </a:cubicBezTo>
                <a:close/>
              </a:path>
            </a:pathLst>
          </a:custGeom>
          <a:solidFill>
            <a:schemeClr val="accent1"/>
          </a:solidFill>
          <a:ln w="25400" cap="flat" cmpd="sng" algn="ctr">
            <a:noFill/>
            <a:prstDash val="solid"/>
          </a:ln>
          <a:effectLst/>
        </p:spPr>
        <p:txBody>
          <a:bodyPr rtlCol="0" anchor="ctr"/>
          <a:lstStyle/>
          <a:p>
            <a:pPr algn="ctr">
              <a:lnSpc>
                <a:spcPct val="130000"/>
              </a:lnSpc>
              <a:defRPr/>
            </a:pPr>
            <a:endParaRPr lang="zh-CN" altLang="en-US" sz="1705" kern="0">
              <a:solidFill>
                <a:schemeClr val="tx1">
                  <a:lumMod val="75000"/>
                  <a:lumOff val="25000"/>
                </a:schemeClr>
              </a:solidFill>
              <a:cs typeface="+mn-ea"/>
              <a:sym typeface="+mn-lt"/>
            </a:endParaRPr>
          </a:p>
        </p:txBody>
      </p:sp>
      <p:sp>
        <p:nvSpPr>
          <p:cNvPr id="21" name="椭圆 20"/>
          <p:cNvSpPr/>
          <p:nvPr/>
        </p:nvSpPr>
        <p:spPr>
          <a:xfrm>
            <a:off x="2835447" y="4311979"/>
            <a:ext cx="1101735" cy="1101733"/>
          </a:xfrm>
          <a:prstGeom prst="ellipse">
            <a:avLst/>
          </a:prstGeom>
          <a:gradFill>
            <a:gsLst>
              <a:gs pos="0">
                <a:schemeClr val="bg1">
                  <a:lumMod val="75000"/>
                </a:schemeClr>
              </a:gs>
              <a:gs pos="45000">
                <a:schemeClr val="bg1">
                  <a:lumMod val="95000"/>
                </a:schemeClr>
              </a:gs>
            </a:gsLst>
            <a:lin ang="5400000" scaled="1"/>
          </a:gradFill>
          <a:ln w="63500" cap="flat" cmpd="sng" algn="ctr">
            <a:solidFill>
              <a:schemeClr val="bg1"/>
            </a:solidFill>
            <a:prstDash val="solid"/>
          </a:ln>
          <a:effectLst>
            <a:outerShdw blurRad="254000" dist="63500" dir="2700000" algn="tl" rotWithShape="0">
              <a:prstClr val="black">
                <a:alpha val="40000"/>
              </a:prstClr>
            </a:outerShdw>
          </a:effectLst>
        </p:spPr>
        <p:txBody>
          <a:bodyPr rtlCol="0" anchor="ctr"/>
          <a:lstStyle/>
          <a:p>
            <a:pPr algn="ctr">
              <a:lnSpc>
                <a:spcPct val="130000"/>
              </a:lnSpc>
            </a:pPr>
            <a:endParaRPr lang="zh-CN" altLang="en-US" sz="1705" kern="0">
              <a:solidFill>
                <a:schemeClr val="tx1">
                  <a:lumMod val="75000"/>
                  <a:lumOff val="25000"/>
                </a:schemeClr>
              </a:solidFill>
              <a:cs typeface="+mn-ea"/>
              <a:sym typeface="+mn-lt"/>
            </a:endParaRPr>
          </a:p>
        </p:txBody>
      </p:sp>
      <p:sp>
        <p:nvSpPr>
          <p:cNvPr id="22" name="圆角矩形 1"/>
          <p:cNvSpPr/>
          <p:nvPr/>
        </p:nvSpPr>
        <p:spPr>
          <a:xfrm flipV="1">
            <a:off x="4129568" y="2492733"/>
            <a:ext cx="2148041" cy="1200944"/>
          </a:xfrm>
          <a:custGeom>
            <a:rect l="l" t="t" r="r" b="b"/>
            <a:pathLst>
              <a:path w="2808312" h="2020010">
                <a:moveTo>
                  <a:pt x="0" y="0"/>
                </a:moveTo>
                <a:lnTo>
                  <a:pt x="422312" y="0"/>
                </a:lnTo>
                <a:lnTo>
                  <a:pt x="422312" y="1152430"/>
                </a:lnTo>
                <a:cubicBezTo>
                  <a:pt x="422312" y="1404581"/>
                  <a:pt x="626721" y="1608990"/>
                  <a:pt x="878872" y="1608990"/>
                </a:cubicBezTo>
                <a:lnTo>
                  <a:pt x="1909968" y="1608990"/>
                </a:lnTo>
                <a:cubicBezTo>
                  <a:pt x="2162119" y="1608990"/>
                  <a:pt x="2366528" y="1404581"/>
                  <a:pt x="2366528" y="1152430"/>
                </a:cubicBezTo>
                <a:lnTo>
                  <a:pt x="2366528" y="0"/>
                </a:lnTo>
                <a:lnTo>
                  <a:pt x="2808312" y="0"/>
                </a:lnTo>
                <a:lnTo>
                  <a:pt x="2808312" y="1313411"/>
                </a:lnTo>
                <a:cubicBezTo>
                  <a:pt x="2808312" y="1703655"/>
                  <a:pt x="2491957" y="2020010"/>
                  <a:pt x="2101713" y="2020010"/>
                </a:cubicBezTo>
                <a:lnTo>
                  <a:pt x="706599" y="2020010"/>
                </a:lnTo>
                <a:cubicBezTo>
                  <a:pt x="316355" y="2020010"/>
                  <a:pt x="0" y="1703655"/>
                  <a:pt x="0" y="1313411"/>
                </a:cubicBezTo>
                <a:close/>
              </a:path>
            </a:pathLst>
          </a:custGeom>
          <a:solidFill>
            <a:schemeClr val="accent2"/>
          </a:solidFill>
          <a:ln w="25400" cap="flat" cmpd="sng" algn="ctr">
            <a:noFill/>
            <a:prstDash val="solid"/>
          </a:ln>
          <a:effectLst/>
        </p:spPr>
        <p:txBody>
          <a:bodyPr rtlCol="0" anchor="ctr"/>
          <a:lstStyle/>
          <a:p>
            <a:pPr algn="ctr">
              <a:lnSpc>
                <a:spcPct val="130000"/>
              </a:lnSpc>
              <a:defRPr/>
            </a:pPr>
            <a:endParaRPr lang="zh-CN" altLang="en-US" sz="1705" kern="0">
              <a:solidFill>
                <a:schemeClr val="tx1">
                  <a:lumMod val="75000"/>
                  <a:lumOff val="25000"/>
                </a:schemeClr>
              </a:solidFill>
              <a:cs typeface="+mn-ea"/>
              <a:sym typeface="+mn-lt"/>
            </a:endParaRPr>
          </a:p>
        </p:txBody>
      </p:sp>
      <p:sp>
        <p:nvSpPr>
          <p:cNvPr id="23" name="椭圆 22"/>
          <p:cNvSpPr/>
          <p:nvPr/>
        </p:nvSpPr>
        <p:spPr>
          <a:xfrm>
            <a:off x="4652721" y="1973118"/>
            <a:ext cx="1101735" cy="1101733"/>
          </a:xfrm>
          <a:prstGeom prst="ellipse">
            <a:avLst/>
          </a:prstGeom>
          <a:gradFill>
            <a:gsLst>
              <a:gs pos="0">
                <a:schemeClr val="bg1">
                  <a:lumMod val="75000"/>
                </a:schemeClr>
              </a:gs>
              <a:gs pos="45000">
                <a:schemeClr val="bg1">
                  <a:lumMod val="95000"/>
                </a:schemeClr>
              </a:gs>
            </a:gsLst>
            <a:lin ang="5400000" scaled="1"/>
          </a:gradFill>
          <a:ln w="63500" cap="flat" cmpd="sng" algn="ctr">
            <a:solidFill>
              <a:schemeClr val="bg1"/>
            </a:solidFill>
            <a:prstDash val="solid"/>
          </a:ln>
          <a:effectLst>
            <a:outerShdw blurRad="254000" dist="63500" dir="2700000" algn="tl" rotWithShape="0">
              <a:prstClr val="black">
                <a:alpha val="40000"/>
              </a:prstClr>
            </a:outerShdw>
          </a:effectLst>
        </p:spPr>
        <p:txBody>
          <a:bodyPr rtlCol="0" anchor="ctr"/>
          <a:lstStyle/>
          <a:p>
            <a:pPr algn="ctr">
              <a:lnSpc>
                <a:spcPct val="130000"/>
              </a:lnSpc>
              <a:defRPr/>
            </a:pPr>
            <a:endParaRPr lang="zh-CN" altLang="en-US" sz="1705" kern="0">
              <a:solidFill>
                <a:schemeClr val="tx1">
                  <a:lumMod val="75000"/>
                  <a:lumOff val="25000"/>
                </a:schemeClr>
              </a:solidFill>
              <a:cs typeface="+mn-ea"/>
              <a:sym typeface="+mn-lt"/>
            </a:endParaRPr>
          </a:p>
        </p:txBody>
      </p:sp>
      <p:sp>
        <p:nvSpPr>
          <p:cNvPr id="24" name="圆角矩形 1"/>
          <p:cNvSpPr/>
          <p:nvPr/>
        </p:nvSpPr>
        <p:spPr>
          <a:xfrm>
            <a:off x="5951993" y="3713745"/>
            <a:ext cx="2148041" cy="1200944"/>
          </a:xfrm>
          <a:custGeom>
            <a:rect l="l" t="t" r="r" b="b"/>
            <a:pathLst>
              <a:path w="2808312" h="2020010">
                <a:moveTo>
                  <a:pt x="0" y="0"/>
                </a:moveTo>
                <a:lnTo>
                  <a:pt x="422312" y="0"/>
                </a:lnTo>
                <a:lnTo>
                  <a:pt x="422312" y="1152430"/>
                </a:lnTo>
                <a:cubicBezTo>
                  <a:pt x="422312" y="1404581"/>
                  <a:pt x="626721" y="1608990"/>
                  <a:pt x="878872" y="1608990"/>
                </a:cubicBezTo>
                <a:lnTo>
                  <a:pt x="1909968" y="1608990"/>
                </a:lnTo>
                <a:cubicBezTo>
                  <a:pt x="2162119" y="1608990"/>
                  <a:pt x="2366528" y="1404581"/>
                  <a:pt x="2366528" y="1152430"/>
                </a:cubicBezTo>
                <a:lnTo>
                  <a:pt x="2366528" y="0"/>
                </a:lnTo>
                <a:lnTo>
                  <a:pt x="2808312" y="0"/>
                </a:lnTo>
                <a:lnTo>
                  <a:pt x="2808312" y="1313411"/>
                </a:lnTo>
                <a:cubicBezTo>
                  <a:pt x="2808312" y="1703655"/>
                  <a:pt x="2491957" y="2020010"/>
                  <a:pt x="2101713" y="2020010"/>
                </a:cubicBezTo>
                <a:lnTo>
                  <a:pt x="706599" y="2020010"/>
                </a:lnTo>
                <a:cubicBezTo>
                  <a:pt x="316355" y="2020010"/>
                  <a:pt x="0" y="1703655"/>
                  <a:pt x="0" y="1313411"/>
                </a:cubicBezTo>
                <a:close/>
              </a:path>
            </a:pathLst>
          </a:custGeom>
          <a:solidFill>
            <a:schemeClr val="accent3"/>
          </a:solidFill>
          <a:ln w="25400" cap="flat" cmpd="sng" algn="ctr">
            <a:noFill/>
            <a:prstDash val="solid"/>
          </a:ln>
          <a:effectLst/>
        </p:spPr>
        <p:txBody>
          <a:bodyPr rtlCol="0" anchor="ctr"/>
          <a:lstStyle/>
          <a:p>
            <a:pPr algn="ctr">
              <a:lnSpc>
                <a:spcPct val="130000"/>
              </a:lnSpc>
              <a:defRPr/>
            </a:pPr>
            <a:endParaRPr lang="zh-CN" altLang="en-US" sz="1705" kern="0">
              <a:solidFill>
                <a:schemeClr val="tx1">
                  <a:lumMod val="75000"/>
                  <a:lumOff val="25000"/>
                </a:schemeClr>
              </a:solidFill>
              <a:cs typeface="+mn-ea"/>
              <a:sym typeface="+mn-lt"/>
            </a:endParaRPr>
          </a:p>
        </p:txBody>
      </p:sp>
      <p:sp>
        <p:nvSpPr>
          <p:cNvPr id="25" name="椭圆 24"/>
          <p:cNvSpPr/>
          <p:nvPr/>
        </p:nvSpPr>
        <p:spPr>
          <a:xfrm>
            <a:off x="6475146" y="4311979"/>
            <a:ext cx="1101735" cy="1101733"/>
          </a:xfrm>
          <a:prstGeom prst="ellipse">
            <a:avLst/>
          </a:prstGeom>
          <a:gradFill>
            <a:gsLst>
              <a:gs pos="0">
                <a:schemeClr val="bg1">
                  <a:lumMod val="75000"/>
                </a:schemeClr>
              </a:gs>
              <a:gs pos="45000">
                <a:schemeClr val="bg1">
                  <a:lumMod val="95000"/>
                </a:schemeClr>
              </a:gs>
            </a:gsLst>
            <a:lin ang="5400000" scaled="1"/>
          </a:gradFill>
          <a:ln w="63500" cap="flat" cmpd="sng" algn="ctr">
            <a:solidFill>
              <a:schemeClr val="bg1"/>
            </a:solidFill>
            <a:prstDash val="solid"/>
          </a:ln>
          <a:effectLst>
            <a:outerShdw blurRad="254000" dist="63500" dir="2700000" algn="tl" rotWithShape="0">
              <a:prstClr val="black">
                <a:alpha val="40000"/>
              </a:prstClr>
            </a:outerShdw>
          </a:effectLst>
        </p:spPr>
        <p:txBody>
          <a:bodyPr rtlCol="0" anchor="ctr"/>
          <a:lstStyle/>
          <a:p>
            <a:pPr algn="ctr">
              <a:lnSpc>
                <a:spcPct val="130000"/>
              </a:lnSpc>
            </a:pPr>
            <a:endParaRPr lang="zh-CN" altLang="en-US" sz="1705" kern="0">
              <a:solidFill>
                <a:schemeClr val="tx1">
                  <a:lumMod val="75000"/>
                  <a:lumOff val="25000"/>
                </a:schemeClr>
              </a:solidFill>
              <a:cs typeface="+mn-ea"/>
              <a:sym typeface="+mn-lt"/>
            </a:endParaRPr>
          </a:p>
        </p:txBody>
      </p:sp>
      <p:sp>
        <p:nvSpPr>
          <p:cNvPr id="26" name="圆角矩形 1"/>
          <p:cNvSpPr/>
          <p:nvPr/>
        </p:nvSpPr>
        <p:spPr>
          <a:xfrm flipV="1">
            <a:off x="7765477" y="2492733"/>
            <a:ext cx="2148041" cy="1200944"/>
          </a:xfrm>
          <a:custGeom>
            <a:rect l="l" t="t" r="r" b="b"/>
            <a:pathLst>
              <a:path w="2808312" h="2020010">
                <a:moveTo>
                  <a:pt x="0" y="0"/>
                </a:moveTo>
                <a:lnTo>
                  <a:pt x="422312" y="0"/>
                </a:lnTo>
                <a:lnTo>
                  <a:pt x="422312" y="1152430"/>
                </a:lnTo>
                <a:cubicBezTo>
                  <a:pt x="422312" y="1404581"/>
                  <a:pt x="626721" y="1608990"/>
                  <a:pt x="878872" y="1608990"/>
                </a:cubicBezTo>
                <a:lnTo>
                  <a:pt x="1909968" y="1608990"/>
                </a:lnTo>
                <a:cubicBezTo>
                  <a:pt x="2162119" y="1608990"/>
                  <a:pt x="2366528" y="1404581"/>
                  <a:pt x="2366528" y="1152430"/>
                </a:cubicBezTo>
                <a:lnTo>
                  <a:pt x="2366528" y="0"/>
                </a:lnTo>
                <a:lnTo>
                  <a:pt x="2808312" y="0"/>
                </a:lnTo>
                <a:lnTo>
                  <a:pt x="2808312" y="1313411"/>
                </a:lnTo>
                <a:cubicBezTo>
                  <a:pt x="2808312" y="1703655"/>
                  <a:pt x="2491957" y="2020010"/>
                  <a:pt x="2101713" y="2020010"/>
                </a:cubicBezTo>
                <a:lnTo>
                  <a:pt x="706599" y="2020010"/>
                </a:lnTo>
                <a:cubicBezTo>
                  <a:pt x="316355" y="2020010"/>
                  <a:pt x="0" y="1703655"/>
                  <a:pt x="0" y="1313411"/>
                </a:cubicBezTo>
                <a:close/>
              </a:path>
            </a:pathLst>
          </a:custGeom>
          <a:solidFill>
            <a:schemeClr val="accent4"/>
          </a:solidFill>
          <a:ln w="25400" cap="flat" cmpd="sng" algn="ctr">
            <a:noFill/>
            <a:prstDash val="solid"/>
          </a:ln>
          <a:effectLst/>
        </p:spPr>
        <p:txBody>
          <a:bodyPr rtlCol="0" anchor="ctr"/>
          <a:lstStyle/>
          <a:p>
            <a:pPr algn="ctr">
              <a:lnSpc>
                <a:spcPct val="130000"/>
              </a:lnSpc>
              <a:defRPr/>
            </a:pPr>
            <a:endParaRPr lang="zh-CN" altLang="en-US" sz="1705" kern="0">
              <a:solidFill>
                <a:schemeClr val="tx1">
                  <a:lumMod val="75000"/>
                  <a:lumOff val="25000"/>
                </a:schemeClr>
              </a:solidFill>
              <a:cs typeface="+mn-ea"/>
              <a:sym typeface="+mn-lt"/>
            </a:endParaRPr>
          </a:p>
        </p:txBody>
      </p:sp>
      <p:sp>
        <p:nvSpPr>
          <p:cNvPr id="27" name="椭圆 26"/>
          <p:cNvSpPr/>
          <p:nvPr/>
        </p:nvSpPr>
        <p:spPr>
          <a:xfrm>
            <a:off x="8288630" y="1973118"/>
            <a:ext cx="1101735" cy="1101733"/>
          </a:xfrm>
          <a:prstGeom prst="ellipse">
            <a:avLst/>
          </a:prstGeom>
          <a:gradFill>
            <a:gsLst>
              <a:gs pos="0">
                <a:schemeClr val="bg1">
                  <a:lumMod val="75000"/>
                </a:schemeClr>
              </a:gs>
              <a:gs pos="45000">
                <a:schemeClr val="bg1">
                  <a:lumMod val="95000"/>
                </a:schemeClr>
              </a:gs>
            </a:gsLst>
            <a:lin ang="5400000" scaled="1"/>
          </a:gradFill>
          <a:ln w="63500" cap="flat" cmpd="sng" algn="ctr">
            <a:solidFill>
              <a:schemeClr val="bg1"/>
            </a:solidFill>
            <a:prstDash val="solid"/>
          </a:ln>
          <a:effectLst>
            <a:outerShdw blurRad="254000" dist="63500" dir="2700000" algn="tl" rotWithShape="0">
              <a:prstClr val="black">
                <a:alpha val="40000"/>
              </a:prstClr>
            </a:outerShdw>
          </a:effectLst>
        </p:spPr>
        <p:txBody>
          <a:bodyPr rtlCol="0" anchor="ctr"/>
          <a:lstStyle/>
          <a:p>
            <a:pPr algn="ctr">
              <a:lnSpc>
                <a:spcPct val="130000"/>
              </a:lnSpc>
            </a:pPr>
            <a:endParaRPr lang="zh-CN" altLang="en-US" sz="1705" kern="0">
              <a:solidFill>
                <a:schemeClr val="accent4"/>
              </a:solidFill>
              <a:cs typeface="+mn-ea"/>
              <a:sym typeface="+mn-lt"/>
            </a:endParaRPr>
          </a:p>
        </p:txBody>
      </p:sp>
      <p:sp>
        <p:nvSpPr>
          <p:cNvPr id="28" name="矩形 27"/>
          <p:cNvSpPr/>
          <p:nvPr/>
        </p:nvSpPr>
        <p:spPr>
          <a:xfrm>
            <a:off x="336" y="3693678"/>
            <a:ext cx="12205185" cy="82935"/>
          </a:xfrm>
          <a:prstGeom prst="rect">
            <a:avLst/>
          </a:prstGeom>
          <a:solidFill>
            <a:schemeClr val="bg2">
              <a:lumMod val="75000"/>
            </a:schemeClr>
          </a:solidFill>
          <a:ln w="25400" cap="flat" cmpd="sng" algn="ctr">
            <a:noFill/>
            <a:prstDash val="solid"/>
          </a:ln>
          <a:effectLst/>
        </p:spPr>
        <p:txBody>
          <a:bodyPr rot="0" spcFirstLastPara="0" vertOverflow="overflow" horzOverflow="overflow" vert="horz" wrap="square" lIns="91435" tIns="45717" rIns="91435" bIns="45717" numCol="1" spcCol="0" rtlCol="0" fromWordArt="0" anchor="ctr" anchorCtr="0" forceAA="0" compatLnSpc="1">
            <a:noAutofit/>
          </a:bodyPr>
          <a:lstStyle/>
          <a:p>
            <a:pPr algn="ctr">
              <a:lnSpc>
                <a:spcPct val="130000"/>
              </a:lnSpc>
              <a:defRPr/>
            </a:pPr>
            <a:endParaRPr lang="en-US" sz="1705" kern="0">
              <a:solidFill>
                <a:schemeClr val="tx1">
                  <a:lumMod val="75000"/>
                  <a:lumOff val="25000"/>
                </a:schemeClr>
              </a:solidFill>
              <a:cs typeface="+mn-ea"/>
              <a:sym typeface="+mn-lt"/>
            </a:endParaRPr>
          </a:p>
        </p:txBody>
      </p:sp>
      <p:sp>
        <p:nvSpPr>
          <p:cNvPr id="29" name="TextBox 28"/>
          <p:cNvSpPr txBox="1"/>
          <p:nvPr/>
        </p:nvSpPr>
        <p:spPr>
          <a:xfrm flipH="1">
            <a:off x="2993113" y="4546737"/>
            <a:ext cx="786401" cy="675826"/>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a:defRPr>
            </a:lvl1pPr>
          </a:lstStyle>
          <a:p>
            <a:pPr algn="ctr">
              <a:lnSpc>
                <a:spcPct val="100000"/>
              </a:lnSpc>
              <a:defRPr/>
            </a:pPr>
            <a:r>
              <a:rPr lang="zh-CN" altLang="en-US" sz="1895" b="0">
                <a:solidFill>
                  <a:schemeClr val="accent1"/>
                </a:solidFill>
                <a:latin typeface="+mn-lt"/>
                <a:ea typeface="+mn-ea"/>
                <a:cs typeface="+mn-ea"/>
                <a:sym typeface="+mn-lt"/>
              </a:rPr>
              <a:t>文字标题</a:t>
            </a:r>
            <a:endParaRPr lang="zh-CN" altLang="en-US" sz="1895" b="0">
              <a:solidFill>
                <a:schemeClr val="accent1"/>
              </a:solidFill>
              <a:latin typeface="+mn-lt"/>
              <a:ea typeface="+mn-ea"/>
              <a:cs typeface="+mn-ea"/>
              <a:sym typeface="+mn-lt"/>
            </a:endParaRPr>
          </a:p>
        </p:txBody>
      </p:sp>
      <p:sp>
        <p:nvSpPr>
          <p:cNvPr id="30" name="TextBox 29"/>
          <p:cNvSpPr txBox="1"/>
          <p:nvPr/>
        </p:nvSpPr>
        <p:spPr>
          <a:xfrm flipH="1">
            <a:off x="4810388" y="2207874"/>
            <a:ext cx="786401" cy="675826"/>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a:defRPr>
            </a:lvl1pPr>
          </a:lstStyle>
          <a:p>
            <a:pPr algn="ctr">
              <a:lnSpc>
                <a:spcPct val="100000"/>
              </a:lnSpc>
              <a:defRPr/>
            </a:pPr>
            <a:r>
              <a:rPr lang="zh-CN" altLang="en-US" sz="1895" b="0">
                <a:solidFill>
                  <a:schemeClr val="accent2"/>
                </a:solidFill>
                <a:latin typeface="+mn-lt"/>
                <a:ea typeface="+mn-ea"/>
                <a:cs typeface="+mn-ea"/>
                <a:sym typeface="+mn-lt"/>
              </a:rPr>
              <a:t>文字标题</a:t>
            </a:r>
            <a:endParaRPr lang="zh-CN" altLang="en-US" sz="1895" b="0">
              <a:solidFill>
                <a:schemeClr val="accent2"/>
              </a:solidFill>
              <a:latin typeface="+mn-lt"/>
              <a:ea typeface="+mn-ea"/>
              <a:cs typeface="+mn-ea"/>
              <a:sym typeface="+mn-lt"/>
            </a:endParaRPr>
          </a:p>
        </p:txBody>
      </p:sp>
      <p:sp>
        <p:nvSpPr>
          <p:cNvPr id="31" name="TextBox 30"/>
          <p:cNvSpPr txBox="1"/>
          <p:nvPr/>
        </p:nvSpPr>
        <p:spPr>
          <a:xfrm flipH="1">
            <a:off x="8446297" y="2207874"/>
            <a:ext cx="786401" cy="675826"/>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a:defRPr>
            </a:lvl1pPr>
          </a:lstStyle>
          <a:p>
            <a:pPr algn="ctr">
              <a:lnSpc>
                <a:spcPct val="100000"/>
              </a:lnSpc>
              <a:defRPr/>
            </a:pPr>
            <a:r>
              <a:rPr lang="zh-CN" altLang="en-US" sz="1895" b="0">
                <a:solidFill>
                  <a:schemeClr val="accent4"/>
                </a:solidFill>
                <a:latin typeface="+mn-lt"/>
                <a:ea typeface="+mn-ea"/>
                <a:cs typeface="+mn-ea"/>
                <a:sym typeface="+mn-lt"/>
              </a:rPr>
              <a:t>文字标题</a:t>
            </a:r>
            <a:endParaRPr lang="zh-CN" altLang="en-US" sz="1895" b="0">
              <a:solidFill>
                <a:schemeClr val="accent4"/>
              </a:solidFill>
              <a:latin typeface="+mn-lt"/>
              <a:ea typeface="+mn-ea"/>
              <a:cs typeface="+mn-ea"/>
              <a:sym typeface="+mn-lt"/>
            </a:endParaRPr>
          </a:p>
        </p:txBody>
      </p:sp>
      <p:sp>
        <p:nvSpPr>
          <p:cNvPr id="32" name="TextBox 31"/>
          <p:cNvSpPr txBox="1"/>
          <p:nvPr/>
        </p:nvSpPr>
        <p:spPr>
          <a:xfrm flipH="1">
            <a:off x="6632812" y="4546737"/>
            <a:ext cx="786401" cy="675826"/>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a:defRPr>
            </a:lvl1pPr>
          </a:lstStyle>
          <a:p>
            <a:pPr algn="ctr">
              <a:lnSpc>
                <a:spcPct val="100000"/>
              </a:lnSpc>
              <a:defRPr/>
            </a:pPr>
            <a:r>
              <a:rPr lang="zh-CN" altLang="en-US" sz="1895" b="0">
                <a:solidFill>
                  <a:schemeClr val="accent3"/>
                </a:solidFill>
                <a:latin typeface="+mn-lt"/>
                <a:ea typeface="+mn-ea"/>
                <a:cs typeface="+mn-ea"/>
                <a:sym typeface="+mn-lt"/>
              </a:rPr>
              <a:t>文字标题</a:t>
            </a:r>
            <a:endParaRPr lang="zh-CN" altLang="en-US" sz="1895" b="0">
              <a:solidFill>
                <a:schemeClr val="accent3"/>
              </a:solidFill>
              <a:latin typeface="+mn-lt"/>
              <a:ea typeface="+mn-ea"/>
              <a:cs typeface="+mn-ea"/>
              <a:sym typeface="+mn-lt"/>
            </a:endParaRPr>
          </a:p>
        </p:txBody>
      </p:sp>
      <p:sp>
        <p:nvSpPr>
          <p:cNvPr id="33" name="TextBox 23"/>
          <p:cNvSpPr txBox="1"/>
          <p:nvPr/>
        </p:nvSpPr>
        <p:spPr>
          <a:xfrm>
            <a:off x="1524150" y="2679324"/>
            <a:ext cx="2447749" cy="879856"/>
          </a:xfrm>
          <a:prstGeom prst="rect">
            <a:avLst/>
          </a:prstGeom>
          <a:noFill/>
        </p:spPr>
        <p:txBody>
          <a:bodyPr wrap="square" rtlCol="0">
            <a:spAutoFit/>
          </a:bodyPr>
          <a:lstStyle/>
          <a:p>
            <a:pPr>
              <a:lnSpc>
                <a:spcPct val="150000"/>
              </a:lnSpc>
            </a:pPr>
            <a:r>
              <a:rPr lang="zh-CN" altLang="en-US" sz="1135">
                <a:solidFill>
                  <a:schemeClr val="tx1">
                    <a:lumMod val="75000"/>
                    <a:lumOff val="25000"/>
                  </a:schemeClr>
                </a:solidFill>
                <a:cs typeface="+mn-ea"/>
                <a:sym typeface="+mn-lt"/>
              </a:rPr>
              <a:t>请替换文字内容，点击添加相关标题文字，修改文字内容，也可以直接复制你的内容到此。</a:t>
            </a:r>
            <a:endParaRPr lang="en-GB" altLang="zh-CN" sz="1135">
              <a:solidFill>
                <a:schemeClr val="tx1">
                  <a:lumMod val="75000"/>
                  <a:lumOff val="25000"/>
                </a:schemeClr>
              </a:solidFill>
              <a:cs typeface="+mn-ea"/>
              <a:sym typeface="+mn-lt"/>
            </a:endParaRPr>
          </a:p>
        </p:txBody>
      </p:sp>
      <p:sp>
        <p:nvSpPr>
          <p:cNvPr id="34" name="TextBox 24"/>
          <p:cNvSpPr txBox="1"/>
          <p:nvPr/>
        </p:nvSpPr>
        <p:spPr>
          <a:xfrm>
            <a:off x="1524149" y="2434006"/>
            <a:ext cx="1542410" cy="325795"/>
          </a:xfrm>
          <a:prstGeom prst="rect">
            <a:avLst/>
          </a:prstGeom>
          <a:noFill/>
        </p:spPr>
        <p:txBody>
          <a:bodyPr wrap="none" rtlCol="0">
            <a:spAutoFit/>
          </a:bodyPr>
          <a:lstStyle/>
          <a:p>
            <a:r>
              <a:rPr lang="zh-CN" altLang="en-US" sz="1515">
                <a:solidFill>
                  <a:schemeClr val="tx1">
                    <a:lumMod val="75000"/>
                    <a:lumOff val="25000"/>
                  </a:schemeClr>
                </a:solidFill>
                <a:cs typeface="+mn-ea"/>
                <a:sym typeface="+mn-lt"/>
              </a:rPr>
              <a:t>请替换文字内容</a:t>
            </a:r>
            <a:endParaRPr lang="zh-CN" altLang="en-US" sz="1515">
              <a:solidFill>
                <a:schemeClr val="tx1">
                  <a:lumMod val="75000"/>
                  <a:lumOff val="25000"/>
                </a:schemeClr>
              </a:solidFill>
              <a:cs typeface="+mn-ea"/>
              <a:sym typeface="+mn-lt"/>
            </a:endParaRPr>
          </a:p>
        </p:txBody>
      </p:sp>
      <p:sp>
        <p:nvSpPr>
          <p:cNvPr id="35" name="TextBox 23"/>
          <p:cNvSpPr txBox="1"/>
          <p:nvPr/>
        </p:nvSpPr>
        <p:spPr>
          <a:xfrm>
            <a:off x="4212684" y="5280284"/>
            <a:ext cx="2447749" cy="879856"/>
          </a:xfrm>
          <a:prstGeom prst="rect">
            <a:avLst/>
          </a:prstGeom>
          <a:noFill/>
        </p:spPr>
        <p:txBody>
          <a:bodyPr wrap="square" rtlCol="0">
            <a:spAutoFit/>
          </a:bodyPr>
          <a:lstStyle/>
          <a:p>
            <a:pPr>
              <a:lnSpc>
                <a:spcPct val="150000"/>
              </a:lnSpc>
            </a:pPr>
            <a:r>
              <a:rPr lang="zh-CN" altLang="en-US" sz="1135">
                <a:solidFill>
                  <a:schemeClr val="tx1">
                    <a:lumMod val="75000"/>
                    <a:lumOff val="25000"/>
                  </a:schemeClr>
                </a:solidFill>
                <a:cs typeface="+mn-ea"/>
                <a:sym typeface="+mn-lt"/>
              </a:rPr>
              <a:t>请替换文字内容，点击添加相关标题文字，修改文字内容，也可以直接复制你的内容到此。</a:t>
            </a:r>
            <a:endParaRPr lang="en-GB" altLang="zh-CN" sz="1135">
              <a:solidFill>
                <a:schemeClr val="tx1">
                  <a:lumMod val="75000"/>
                  <a:lumOff val="25000"/>
                </a:schemeClr>
              </a:solidFill>
              <a:cs typeface="+mn-ea"/>
              <a:sym typeface="+mn-lt"/>
            </a:endParaRPr>
          </a:p>
        </p:txBody>
      </p:sp>
      <p:sp>
        <p:nvSpPr>
          <p:cNvPr id="36" name="TextBox 24"/>
          <p:cNvSpPr txBox="1"/>
          <p:nvPr/>
        </p:nvSpPr>
        <p:spPr>
          <a:xfrm>
            <a:off x="4212683" y="5034966"/>
            <a:ext cx="1542410" cy="325795"/>
          </a:xfrm>
          <a:prstGeom prst="rect">
            <a:avLst/>
          </a:prstGeom>
          <a:noFill/>
        </p:spPr>
        <p:txBody>
          <a:bodyPr wrap="none" rtlCol="0">
            <a:spAutoFit/>
          </a:bodyPr>
          <a:lstStyle/>
          <a:p>
            <a:r>
              <a:rPr lang="zh-CN" altLang="en-US" sz="1515">
                <a:solidFill>
                  <a:schemeClr val="tx1">
                    <a:lumMod val="75000"/>
                    <a:lumOff val="25000"/>
                  </a:schemeClr>
                </a:solidFill>
                <a:cs typeface="+mn-ea"/>
                <a:sym typeface="+mn-lt"/>
              </a:rPr>
              <a:t>请替换文字内容</a:t>
            </a:r>
            <a:endParaRPr lang="zh-CN" altLang="en-US" sz="1515">
              <a:solidFill>
                <a:schemeClr val="tx1">
                  <a:lumMod val="75000"/>
                  <a:lumOff val="25000"/>
                </a:schemeClr>
              </a:solidFill>
              <a:cs typeface="+mn-ea"/>
              <a:sym typeface="+mn-lt"/>
            </a:endParaRPr>
          </a:p>
        </p:txBody>
      </p:sp>
      <p:sp>
        <p:nvSpPr>
          <p:cNvPr id="37" name="TextBox 23"/>
          <p:cNvSpPr txBox="1"/>
          <p:nvPr/>
        </p:nvSpPr>
        <p:spPr>
          <a:xfrm>
            <a:off x="6034231" y="1663461"/>
            <a:ext cx="2447749" cy="879856"/>
          </a:xfrm>
          <a:prstGeom prst="rect">
            <a:avLst/>
          </a:prstGeom>
          <a:noFill/>
        </p:spPr>
        <p:txBody>
          <a:bodyPr wrap="square" rtlCol="0">
            <a:spAutoFit/>
          </a:bodyPr>
          <a:lstStyle/>
          <a:p>
            <a:pPr>
              <a:lnSpc>
                <a:spcPct val="150000"/>
              </a:lnSpc>
            </a:pPr>
            <a:r>
              <a:rPr lang="zh-CN" altLang="en-US" sz="1135">
                <a:solidFill>
                  <a:schemeClr val="tx1">
                    <a:lumMod val="75000"/>
                    <a:lumOff val="25000"/>
                  </a:schemeClr>
                </a:solidFill>
                <a:cs typeface="+mn-ea"/>
                <a:sym typeface="+mn-lt"/>
              </a:rPr>
              <a:t>请替换文字内容，点击添加相关标题文字，修改文字内容，也可以直接复制你的内容到此。</a:t>
            </a:r>
            <a:endParaRPr lang="en-GB" altLang="zh-CN" sz="1135">
              <a:solidFill>
                <a:schemeClr val="tx1">
                  <a:lumMod val="75000"/>
                  <a:lumOff val="25000"/>
                </a:schemeClr>
              </a:solidFill>
              <a:cs typeface="+mn-ea"/>
              <a:sym typeface="+mn-lt"/>
            </a:endParaRPr>
          </a:p>
        </p:txBody>
      </p:sp>
      <p:sp>
        <p:nvSpPr>
          <p:cNvPr id="38" name="TextBox 24"/>
          <p:cNvSpPr txBox="1"/>
          <p:nvPr/>
        </p:nvSpPr>
        <p:spPr>
          <a:xfrm>
            <a:off x="6034231" y="1418144"/>
            <a:ext cx="1542410" cy="325795"/>
          </a:xfrm>
          <a:prstGeom prst="rect">
            <a:avLst/>
          </a:prstGeom>
          <a:noFill/>
        </p:spPr>
        <p:txBody>
          <a:bodyPr wrap="none" rtlCol="0">
            <a:spAutoFit/>
          </a:bodyPr>
          <a:lstStyle/>
          <a:p>
            <a:r>
              <a:rPr lang="zh-CN" altLang="en-US" sz="1515">
                <a:solidFill>
                  <a:schemeClr val="tx1">
                    <a:lumMod val="75000"/>
                    <a:lumOff val="25000"/>
                  </a:schemeClr>
                </a:solidFill>
                <a:cs typeface="+mn-ea"/>
                <a:sym typeface="+mn-lt"/>
              </a:rPr>
              <a:t>请替换文字内容</a:t>
            </a:r>
            <a:endParaRPr lang="zh-CN" altLang="en-US" sz="1515">
              <a:solidFill>
                <a:schemeClr val="tx1">
                  <a:lumMod val="75000"/>
                  <a:lumOff val="25000"/>
                </a:schemeClr>
              </a:solidFill>
              <a:cs typeface="+mn-ea"/>
              <a:sym typeface="+mn-lt"/>
            </a:endParaRPr>
          </a:p>
        </p:txBody>
      </p:sp>
      <p:sp>
        <p:nvSpPr>
          <p:cNvPr id="42" name="TextBox 23"/>
          <p:cNvSpPr txBox="1"/>
          <p:nvPr/>
        </p:nvSpPr>
        <p:spPr>
          <a:xfrm>
            <a:off x="8179804" y="5280284"/>
            <a:ext cx="2447749" cy="879856"/>
          </a:xfrm>
          <a:prstGeom prst="rect">
            <a:avLst/>
          </a:prstGeom>
          <a:noFill/>
        </p:spPr>
        <p:txBody>
          <a:bodyPr wrap="square" rtlCol="0">
            <a:spAutoFit/>
          </a:bodyPr>
          <a:lstStyle/>
          <a:p>
            <a:pPr>
              <a:lnSpc>
                <a:spcPct val="150000"/>
              </a:lnSpc>
            </a:pPr>
            <a:r>
              <a:rPr lang="zh-CN" altLang="en-US" sz="1135">
                <a:solidFill>
                  <a:schemeClr val="tx1">
                    <a:lumMod val="75000"/>
                    <a:lumOff val="25000"/>
                  </a:schemeClr>
                </a:solidFill>
                <a:cs typeface="+mn-ea"/>
                <a:sym typeface="+mn-lt"/>
              </a:rPr>
              <a:t>请替换文字内容，点击添加相关标题文字，修改文字内容，也可以直接复制你的内容到此。</a:t>
            </a:r>
            <a:endParaRPr lang="en-GB" altLang="zh-CN" sz="1135">
              <a:solidFill>
                <a:schemeClr val="tx1">
                  <a:lumMod val="75000"/>
                  <a:lumOff val="25000"/>
                </a:schemeClr>
              </a:solidFill>
              <a:cs typeface="+mn-ea"/>
              <a:sym typeface="+mn-lt"/>
            </a:endParaRPr>
          </a:p>
        </p:txBody>
      </p:sp>
      <p:sp>
        <p:nvSpPr>
          <p:cNvPr id="43" name="TextBox 24"/>
          <p:cNvSpPr txBox="1"/>
          <p:nvPr/>
        </p:nvSpPr>
        <p:spPr>
          <a:xfrm>
            <a:off x="8179804" y="5034966"/>
            <a:ext cx="1542410" cy="325795"/>
          </a:xfrm>
          <a:prstGeom prst="rect">
            <a:avLst/>
          </a:prstGeom>
          <a:noFill/>
        </p:spPr>
        <p:txBody>
          <a:bodyPr wrap="none" rtlCol="0">
            <a:spAutoFit/>
          </a:bodyPr>
          <a:lstStyle/>
          <a:p>
            <a:r>
              <a:rPr lang="zh-CN" altLang="en-US" sz="1515">
                <a:solidFill>
                  <a:schemeClr val="tx1">
                    <a:lumMod val="75000"/>
                    <a:lumOff val="25000"/>
                  </a:schemeClr>
                </a:solidFill>
                <a:cs typeface="+mn-ea"/>
                <a:sym typeface="+mn-lt"/>
              </a:rPr>
              <a:t>请替换文字内容</a:t>
            </a:r>
            <a:endParaRPr lang="zh-CN" altLang="en-US" sz="1515">
              <a:solidFill>
                <a:schemeClr val="tx1">
                  <a:lumMod val="75000"/>
                  <a:lumOff val="25000"/>
                </a:schemeClr>
              </a:solidFill>
              <a:cs typeface="+mn-ea"/>
              <a:sym typeface="+mn-lt"/>
            </a:endParaRPr>
          </a:p>
        </p:txBody>
      </p:sp>
      <p:pic>
        <p:nvPicPr>
          <p:cNvPr id="8" name="图片 7" descr="资源 71133"/>
          <p:cNvPicPr>
            <a:picLocks noChangeAspect="1"/>
          </p:cNvPicPr>
          <p:nvPr userDrawn="1"/>
        </p:nvPicPr>
        <p:blipFill>
          <a:blip r:embed="rId2"/>
          <a:stretch>
            <a:fillRect/>
          </a:stretch>
        </p:blipFill>
        <p:spPr>
          <a:xfrm>
            <a:off x="890905" y="659765"/>
            <a:ext cx="608965" cy="702945"/>
          </a:xfrm>
          <a:prstGeom prst="rect">
            <a:avLst/>
          </a:prstGeom>
        </p:spPr>
      </p:pic>
      <p:sp>
        <p:nvSpPr>
          <p:cNvPr id="11" name="文本框 10"/>
          <p:cNvSpPr txBox="1"/>
          <p:nvPr userDrawn="1"/>
        </p:nvSpPr>
        <p:spPr>
          <a:xfrm>
            <a:off x="1652210" y="838050"/>
            <a:ext cx="2934970" cy="464185"/>
          </a:xfrm>
          <a:prstGeom prst="rect">
            <a:avLst/>
          </a:prstGeom>
          <a:noFill/>
        </p:spPr>
        <p:txBody>
          <a:bodyPr wrap="none" lIns="96434" tIns="48217" rIns="96434" bIns="48217" rtlCol="0">
            <a:spAutoFit/>
          </a:bodyPr>
          <a:lstStyle/>
          <a:p>
            <a:pPr algn="ctr" defTabSz="963930"/>
            <a:r>
              <a:rPr lang="zh-CN" altLang="en-US" sz="2400">
                <a:solidFill>
                  <a:schemeClr val="tx1"/>
                </a:solidFill>
                <a:latin typeface="微软雅黑" panose="020b0503020204020204" charset="-122"/>
                <a:ea typeface="微软雅黑"/>
                <a:cs typeface="+mn-ea"/>
                <a:sym typeface="+mn-lt"/>
              </a:rPr>
              <a:t>请更改相关标题文字</a:t>
            </a:r>
            <a:endParaRPr lang="zh-CN" altLang="en-US" sz="2400">
              <a:solidFill>
                <a:schemeClr val="tx1"/>
              </a:solidFill>
              <a:latin typeface="微软雅黑" panose="020b0503020204020204" charset="-122"/>
              <a:ea typeface="微软雅黑"/>
              <a:cs typeface="+mn-ea"/>
              <a:sym typeface="+mn-lt"/>
            </a:endParaRPr>
          </a:p>
        </p:txBody>
      </p:sp>
    </p:spTree>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250" fill="hold"/>
                                        <p:tgtEl>
                                          <p:spTgt spid="28"/>
                                        </p:tgtEl>
                                        <p:attrNameLst>
                                          <p:attrName>ppt_x</p:attrName>
                                        </p:attrNameLst>
                                      </p:cBhvr>
                                      <p:tavLst>
                                        <p:tav tm="0">
                                          <p:val>
                                            <p:strVal val="0-#ppt_w/2"/>
                                          </p:val>
                                        </p:tav>
                                        <p:tav tm="100000">
                                          <p:val>
                                            <p:strVal val="#ppt_x"/>
                                          </p:val>
                                        </p:tav>
                                      </p:tavLst>
                                    </p:anim>
                                    <p:anim calcmode="lin" valueType="num">
                                      <p:cBhvr additive="base">
                                        <p:cTn id="8" dur="250" fill="hold"/>
                                        <p:tgtEl>
                                          <p:spTgt spid="28"/>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250" fill="hold"/>
                                        <p:tgtEl>
                                          <p:spTgt spid="20"/>
                                        </p:tgtEl>
                                        <p:attrNameLst>
                                          <p:attrName>ppt_x</p:attrName>
                                        </p:attrNameLst>
                                      </p:cBhvr>
                                      <p:tavLst>
                                        <p:tav tm="0">
                                          <p:val>
                                            <p:strVal val="#ppt_x"/>
                                          </p:val>
                                        </p:tav>
                                        <p:tav tm="100000">
                                          <p:val>
                                            <p:strVal val="#ppt_x"/>
                                          </p:val>
                                        </p:tav>
                                      </p:tavLst>
                                    </p:anim>
                                    <p:anim calcmode="lin" valueType="num">
                                      <p:cBhvr additive="base">
                                        <p:cTn id="14" dur="250" fill="hold"/>
                                        <p:tgtEl>
                                          <p:spTgt spid="20"/>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additive="base">
                                        <p:cTn id="17" dur="250" fill="hold"/>
                                        <p:tgtEl>
                                          <p:spTgt spid="21"/>
                                        </p:tgtEl>
                                        <p:attrNameLst>
                                          <p:attrName>ppt_x</p:attrName>
                                        </p:attrNameLst>
                                      </p:cBhvr>
                                      <p:tavLst>
                                        <p:tav tm="0">
                                          <p:val>
                                            <p:strVal val="#ppt_x"/>
                                          </p:val>
                                        </p:tav>
                                        <p:tav tm="100000">
                                          <p:val>
                                            <p:strVal val="#ppt_x"/>
                                          </p:val>
                                        </p:tav>
                                      </p:tavLst>
                                    </p:anim>
                                    <p:anim calcmode="lin" valueType="num">
                                      <p:cBhvr additive="base">
                                        <p:cTn id="18" dur="250" fill="hold"/>
                                        <p:tgtEl>
                                          <p:spTgt spid="21"/>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cBhvr additive="base">
                                        <p:cTn id="21" dur="250" fill="hold"/>
                                        <p:tgtEl>
                                          <p:spTgt spid="29"/>
                                        </p:tgtEl>
                                        <p:attrNameLst>
                                          <p:attrName>ppt_x</p:attrName>
                                        </p:attrNameLst>
                                      </p:cBhvr>
                                      <p:tavLst>
                                        <p:tav tm="0">
                                          <p:val>
                                            <p:strVal val="#ppt_x"/>
                                          </p:val>
                                        </p:tav>
                                        <p:tav tm="100000">
                                          <p:val>
                                            <p:strVal val="#ppt_x"/>
                                          </p:val>
                                        </p:tav>
                                      </p:tavLst>
                                    </p:anim>
                                    <p:anim calcmode="lin" valueType="num">
                                      <p:cBhvr additive="base">
                                        <p:cTn id="22" dur="25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p:stCondLst>
                              <p:cond delay="0"/>
                            </p:stCondLst>
                            <p:childTnLst>
                              <p:par>
                                <p:cTn id="25" presetID="2" presetClass="entr" presetSubtype="1" fill="hold" grpId="0" nodeType="click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250" fill="hold"/>
                                        <p:tgtEl>
                                          <p:spTgt spid="22"/>
                                        </p:tgtEl>
                                        <p:attrNameLst>
                                          <p:attrName>ppt_x</p:attrName>
                                        </p:attrNameLst>
                                      </p:cBhvr>
                                      <p:tavLst>
                                        <p:tav tm="0">
                                          <p:val>
                                            <p:strVal val="#ppt_x"/>
                                          </p:val>
                                        </p:tav>
                                        <p:tav tm="100000">
                                          <p:val>
                                            <p:strVal val="#ppt_x"/>
                                          </p:val>
                                        </p:tav>
                                      </p:tavLst>
                                    </p:anim>
                                    <p:anim calcmode="lin" valueType="num">
                                      <p:cBhvr additive="base">
                                        <p:cTn id="28" dur="250" fill="hold"/>
                                        <p:tgtEl>
                                          <p:spTgt spid="22"/>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stCondLst>
                                    <p:cond delay="0"/>
                                  </p:stCondLst>
                                  <p:childTnLst>
                                    <p:set>
                                      <p:cBhvr>
                                        <p:cTn id="30" dur="1" fill="hold">
                                          <p:stCondLst>
                                            <p:cond delay="0"/>
                                          </p:stCondLst>
                                        </p:cTn>
                                        <p:tgtEl>
                                          <p:spTgt spid="23"/>
                                        </p:tgtEl>
                                        <p:attrNameLst>
                                          <p:attrName>style.visibility</p:attrName>
                                        </p:attrNameLst>
                                      </p:cBhvr>
                                      <p:to>
                                        <p:strVal val="visible"/>
                                      </p:to>
                                    </p:set>
                                    <p:anim calcmode="lin" valueType="num">
                                      <p:cBhvr additive="base">
                                        <p:cTn id="31" dur="250" fill="hold"/>
                                        <p:tgtEl>
                                          <p:spTgt spid="23"/>
                                        </p:tgtEl>
                                        <p:attrNameLst>
                                          <p:attrName>ppt_x</p:attrName>
                                        </p:attrNameLst>
                                      </p:cBhvr>
                                      <p:tavLst>
                                        <p:tav tm="0">
                                          <p:val>
                                            <p:strVal val="#ppt_x"/>
                                          </p:val>
                                        </p:tav>
                                        <p:tav tm="100000">
                                          <p:val>
                                            <p:strVal val="#ppt_x"/>
                                          </p:val>
                                        </p:tav>
                                      </p:tavLst>
                                    </p:anim>
                                    <p:anim calcmode="lin" valueType="num">
                                      <p:cBhvr additive="base">
                                        <p:cTn id="32" dur="250" fill="hold"/>
                                        <p:tgtEl>
                                          <p:spTgt spid="23"/>
                                        </p:tgtEl>
                                        <p:attrNameLst>
                                          <p:attrName>ppt_y</p:attrName>
                                        </p:attrNameLst>
                                      </p:cBhvr>
                                      <p:tavLst>
                                        <p:tav tm="0">
                                          <p:val>
                                            <p:strVal val="0-#ppt_h/2"/>
                                          </p:val>
                                        </p:tav>
                                        <p:tav tm="100000">
                                          <p:val>
                                            <p:strVal val="#ppt_y"/>
                                          </p:val>
                                        </p:tav>
                                      </p:tavLst>
                                    </p:anim>
                                  </p:childTnLst>
                                </p:cTn>
                              </p:par>
                              <p:par>
                                <p:cTn id="33" presetID="2" presetClass="entr" presetSubtype="1" fill="hold" grpId="0" nodeType="withEffect">
                                  <p:stCondLst>
                                    <p:cond delay="0"/>
                                  </p:stCondLst>
                                  <p:childTnLst>
                                    <p:set>
                                      <p:cBhvr>
                                        <p:cTn id="34" dur="1" fill="hold">
                                          <p:stCondLst>
                                            <p:cond delay="0"/>
                                          </p:stCondLst>
                                        </p:cTn>
                                        <p:tgtEl>
                                          <p:spTgt spid="30"/>
                                        </p:tgtEl>
                                        <p:attrNameLst>
                                          <p:attrName>style.visibility</p:attrName>
                                        </p:attrNameLst>
                                      </p:cBhvr>
                                      <p:to>
                                        <p:strVal val="visible"/>
                                      </p:to>
                                    </p:set>
                                    <p:anim calcmode="lin" valueType="num">
                                      <p:cBhvr additive="base">
                                        <p:cTn id="35" dur="250" fill="hold"/>
                                        <p:tgtEl>
                                          <p:spTgt spid="30"/>
                                        </p:tgtEl>
                                        <p:attrNameLst>
                                          <p:attrName>ppt_x</p:attrName>
                                        </p:attrNameLst>
                                      </p:cBhvr>
                                      <p:tavLst>
                                        <p:tav tm="0">
                                          <p:val>
                                            <p:strVal val="#ppt_x"/>
                                          </p:val>
                                        </p:tav>
                                        <p:tav tm="100000">
                                          <p:val>
                                            <p:strVal val="#ppt_x"/>
                                          </p:val>
                                        </p:tav>
                                      </p:tavLst>
                                    </p:anim>
                                    <p:anim calcmode="lin" valueType="num">
                                      <p:cBhvr additive="base">
                                        <p:cTn id="36" dur="250" fill="hold"/>
                                        <p:tgtEl>
                                          <p:spTgt spid="30"/>
                                        </p:tgtEl>
                                        <p:attrNameLst>
                                          <p:attrName>ppt_y</p:attrName>
                                        </p:attrNameLst>
                                      </p:cBhvr>
                                      <p:tavLst>
                                        <p:tav tm="0">
                                          <p:val>
                                            <p:strVal val="0-#ppt_h/2"/>
                                          </p:val>
                                        </p:tav>
                                        <p:tav tm="100000">
                                          <p:val>
                                            <p:strVal val="#ppt_y"/>
                                          </p:val>
                                        </p:tav>
                                      </p:tavLst>
                                    </p:anim>
                                  </p:childTnLst>
                                </p:cTn>
                              </p:par>
                            </p:childTnLst>
                          </p:cTn>
                        </p:par>
                      </p:childTnLst>
                    </p:cTn>
                  </p:par>
                  <p:par>
                    <p:cTn id="37" fill="hold" nodeType="clickPar">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24"/>
                                        </p:tgtEl>
                                        <p:attrNameLst>
                                          <p:attrName>style.visibility</p:attrName>
                                        </p:attrNameLst>
                                      </p:cBhvr>
                                      <p:to>
                                        <p:strVal val="visible"/>
                                      </p:to>
                                    </p:set>
                                    <p:anim calcmode="lin" valueType="num">
                                      <p:cBhvr additive="base">
                                        <p:cTn id="41" dur="250" fill="hold"/>
                                        <p:tgtEl>
                                          <p:spTgt spid="24"/>
                                        </p:tgtEl>
                                        <p:attrNameLst>
                                          <p:attrName>ppt_x</p:attrName>
                                        </p:attrNameLst>
                                      </p:cBhvr>
                                      <p:tavLst>
                                        <p:tav tm="0">
                                          <p:val>
                                            <p:strVal val="#ppt_x"/>
                                          </p:val>
                                        </p:tav>
                                        <p:tav tm="100000">
                                          <p:val>
                                            <p:strVal val="#ppt_x"/>
                                          </p:val>
                                        </p:tav>
                                      </p:tavLst>
                                    </p:anim>
                                    <p:anim calcmode="lin" valueType="num">
                                      <p:cBhvr additive="base">
                                        <p:cTn id="42" dur="250" fill="hold"/>
                                        <p:tgtEl>
                                          <p:spTgt spid="24"/>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25"/>
                                        </p:tgtEl>
                                        <p:attrNameLst>
                                          <p:attrName>style.visibility</p:attrName>
                                        </p:attrNameLst>
                                      </p:cBhvr>
                                      <p:to>
                                        <p:strVal val="visible"/>
                                      </p:to>
                                    </p:set>
                                    <p:anim calcmode="lin" valueType="num">
                                      <p:cBhvr additive="base">
                                        <p:cTn id="45" dur="250" fill="hold"/>
                                        <p:tgtEl>
                                          <p:spTgt spid="25"/>
                                        </p:tgtEl>
                                        <p:attrNameLst>
                                          <p:attrName>ppt_x</p:attrName>
                                        </p:attrNameLst>
                                      </p:cBhvr>
                                      <p:tavLst>
                                        <p:tav tm="0">
                                          <p:val>
                                            <p:strVal val="#ppt_x"/>
                                          </p:val>
                                        </p:tav>
                                        <p:tav tm="100000">
                                          <p:val>
                                            <p:strVal val="#ppt_x"/>
                                          </p:val>
                                        </p:tav>
                                      </p:tavLst>
                                    </p:anim>
                                    <p:anim calcmode="lin" valueType="num">
                                      <p:cBhvr additive="base">
                                        <p:cTn id="46" dur="250" fill="hold"/>
                                        <p:tgtEl>
                                          <p:spTgt spid="25"/>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32"/>
                                        </p:tgtEl>
                                        <p:attrNameLst>
                                          <p:attrName>style.visibility</p:attrName>
                                        </p:attrNameLst>
                                      </p:cBhvr>
                                      <p:to>
                                        <p:strVal val="visible"/>
                                      </p:to>
                                    </p:set>
                                    <p:anim calcmode="lin" valueType="num">
                                      <p:cBhvr additive="base">
                                        <p:cTn id="49" dur="250" fill="hold"/>
                                        <p:tgtEl>
                                          <p:spTgt spid="32"/>
                                        </p:tgtEl>
                                        <p:attrNameLst>
                                          <p:attrName>ppt_x</p:attrName>
                                        </p:attrNameLst>
                                      </p:cBhvr>
                                      <p:tavLst>
                                        <p:tav tm="0">
                                          <p:val>
                                            <p:strVal val="#ppt_x"/>
                                          </p:val>
                                        </p:tav>
                                        <p:tav tm="100000">
                                          <p:val>
                                            <p:strVal val="#ppt_x"/>
                                          </p:val>
                                        </p:tav>
                                      </p:tavLst>
                                    </p:anim>
                                    <p:anim calcmode="lin" valueType="num">
                                      <p:cBhvr additive="base">
                                        <p:cTn id="50" dur="25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p:stCondLst>
                              <p:cond delay="0"/>
                            </p:stCondLst>
                            <p:childTnLst>
                              <p:par>
                                <p:cTn id="53" presetID="2" presetClass="entr" presetSubtype="1" fill="hold" grpId="0" nodeType="clickEffect">
                                  <p:stCondLst>
                                    <p:cond delay="0"/>
                                  </p:stCondLst>
                                  <p:childTnLst>
                                    <p:set>
                                      <p:cBhvr>
                                        <p:cTn id="54" dur="1" fill="hold">
                                          <p:stCondLst>
                                            <p:cond delay="0"/>
                                          </p:stCondLst>
                                        </p:cTn>
                                        <p:tgtEl>
                                          <p:spTgt spid="26"/>
                                        </p:tgtEl>
                                        <p:attrNameLst>
                                          <p:attrName>style.visibility</p:attrName>
                                        </p:attrNameLst>
                                      </p:cBhvr>
                                      <p:to>
                                        <p:strVal val="visible"/>
                                      </p:to>
                                    </p:set>
                                    <p:anim calcmode="lin" valueType="num">
                                      <p:cBhvr additive="base">
                                        <p:cTn id="55" dur="250" fill="hold"/>
                                        <p:tgtEl>
                                          <p:spTgt spid="26"/>
                                        </p:tgtEl>
                                        <p:attrNameLst>
                                          <p:attrName>ppt_x</p:attrName>
                                        </p:attrNameLst>
                                      </p:cBhvr>
                                      <p:tavLst>
                                        <p:tav tm="0">
                                          <p:val>
                                            <p:strVal val="#ppt_x"/>
                                          </p:val>
                                        </p:tav>
                                        <p:tav tm="100000">
                                          <p:val>
                                            <p:strVal val="#ppt_x"/>
                                          </p:val>
                                        </p:tav>
                                      </p:tavLst>
                                    </p:anim>
                                    <p:anim calcmode="lin" valueType="num">
                                      <p:cBhvr additive="base">
                                        <p:cTn id="56" dur="250" fill="hold"/>
                                        <p:tgtEl>
                                          <p:spTgt spid="26"/>
                                        </p:tgtEl>
                                        <p:attrNameLst>
                                          <p:attrName>ppt_y</p:attrName>
                                        </p:attrNameLst>
                                      </p:cBhvr>
                                      <p:tavLst>
                                        <p:tav tm="0">
                                          <p:val>
                                            <p:strVal val="0-#ppt_h/2"/>
                                          </p:val>
                                        </p:tav>
                                        <p:tav tm="100000">
                                          <p:val>
                                            <p:strVal val="#ppt_y"/>
                                          </p:val>
                                        </p:tav>
                                      </p:tavLst>
                                    </p:anim>
                                  </p:childTnLst>
                                </p:cTn>
                              </p:par>
                              <p:par>
                                <p:cTn id="57" presetID="2" presetClass="entr" presetSubtype="1" fill="hold" grpId="0" nodeType="withEffect">
                                  <p:stCondLst>
                                    <p:cond delay="0"/>
                                  </p:stCondLst>
                                  <p:childTnLst>
                                    <p:set>
                                      <p:cBhvr>
                                        <p:cTn id="58" dur="1" fill="hold">
                                          <p:stCondLst>
                                            <p:cond delay="0"/>
                                          </p:stCondLst>
                                        </p:cTn>
                                        <p:tgtEl>
                                          <p:spTgt spid="27"/>
                                        </p:tgtEl>
                                        <p:attrNameLst>
                                          <p:attrName>style.visibility</p:attrName>
                                        </p:attrNameLst>
                                      </p:cBhvr>
                                      <p:to>
                                        <p:strVal val="visible"/>
                                      </p:to>
                                    </p:set>
                                    <p:anim calcmode="lin" valueType="num">
                                      <p:cBhvr additive="base">
                                        <p:cTn id="59" dur="250" fill="hold"/>
                                        <p:tgtEl>
                                          <p:spTgt spid="27"/>
                                        </p:tgtEl>
                                        <p:attrNameLst>
                                          <p:attrName>ppt_x</p:attrName>
                                        </p:attrNameLst>
                                      </p:cBhvr>
                                      <p:tavLst>
                                        <p:tav tm="0">
                                          <p:val>
                                            <p:strVal val="#ppt_x"/>
                                          </p:val>
                                        </p:tav>
                                        <p:tav tm="100000">
                                          <p:val>
                                            <p:strVal val="#ppt_x"/>
                                          </p:val>
                                        </p:tav>
                                      </p:tavLst>
                                    </p:anim>
                                    <p:anim calcmode="lin" valueType="num">
                                      <p:cBhvr additive="base">
                                        <p:cTn id="60" dur="250" fill="hold"/>
                                        <p:tgtEl>
                                          <p:spTgt spid="27"/>
                                        </p:tgtEl>
                                        <p:attrNameLst>
                                          <p:attrName>ppt_y</p:attrName>
                                        </p:attrNameLst>
                                      </p:cBhvr>
                                      <p:tavLst>
                                        <p:tav tm="0">
                                          <p:val>
                                            <p:strVal val="0-#ppt_h/2"/>
                                          </p:val>
                                        </p:tav>
                                        <p:tav tm="100000">
                                          <p:val>
                                            <p:strVal val="#ppt_y"/>
                                          </p:val>
                                        </p:tav>
                                      </p:tavLst>
                                    </p:anim>
                                  </p:childTnLst>
                                </p:cTn>
                              </p:par>
                              <p:par>
                                <p:cTn id="61" presetID="2" presetClass="entr" presetSubtype="1" fill="hold" grpId="0" nodeType="withEffect">
                                  <p:stCondLst>
                                    <p:cond delay="0"/>
                                  </p:stCondLst>
                                  <p:childTnLst>
                                    <p:set>
                                      <p:cBhvr>
                                        <p:cTn id="62" dur="1" fill="hold">
                                          <p:stCondLst>
                                            <p:cond delay="0"/>
                                          </p:stCondLst>
                                        </p:cTn>
                                        <p:tgtEl>
                                          <p:spTgt spid="31"/>
                                        </p:tgtEl>
                                        <p:attrNameLst>
                                          <p:attrName>style.visibility</p:attrName>
                                        </p:attrNameLst>
                                      </p:cBhvr>
                                      <p:to>
                                        <p:strVal val="visible"/>
                                      </p:to>
                                    </p:set>
                                    <p:anim calcmode="lin" valueType="num">
                                      <p:cBhvr additive="base">
                                        <p:cTn id="63" dur="250" fill="hold"/>
                                        <p:tgtEl>
                                          <p:spTgt spid="31"/>
                                        </p:tgtEl>
                                        <p:attrNameLst>
                                          <p:attrName>ppt_x</p:attrName>
                                        </p:attrNameLst>
                                      </p:cBhvr>
                                      <p:tavLst>
                                        <p:tav tm="0">
                                          <p:val>
                                            <p:strVal val="#ppt_x"/>
                                          </p:val>
                                        </p:tav>
                                        <p:tav tm="100000">
                                          <p:val>
                                            <p:strVal val="#ppt_x"/>
                                          </p:val>
                                        </p:tav>
                                      </p:tavLst>
                                    </p:anim>
                                    <p:anim calcmode="lin" valueType="num">
                                      <p:cBhvr additive="base">
                                        <p:cTn id="64" dur="250" fill="hold"/>
                                        <p:tgtEl>
                                          <p:spTgt spid="31"/>
                                        </p:tgtEl>
                                        <p:attrNameLst>
                                          <p:attrName>ppt_y</p:attrName>
                                        </p:attrNameLst>
                                      </p:cBhvr>
                                      <p:tavLst>
                                        <p:tav tm="0">
                                          <p:val>
                                            <p:strVal val="0-#ppt_h/2"/>
                                          </p:val>
                                        </p:tav>
                                        <p:tav tm="100000">
                                          <p:val>
                                            <p:strVal val="#ppt_y"/>
                                          </p:val>
                                        </p:tav>
                                      </p:tavLst>
                                    </p:anim>
                                  </p:childTnLst>
                                </p:cTn>
                              </p:par>
                            </p:childTnLst>
                          </p:cTn>
                        </p:par>
                        <p:par>
                          <p:cTn id="65" fill="hold" nodeType="afterGroup">
                            <p:stCondLst>
                              <p:cond delay="250"/>
                            </p:stCondLst>
                            <p:childTnLst>
                              <p:par>
                                <p:cTn id="66" presetID="12" presetClass="entr" presetSubtype="4" fill="hold" grpId="0" nodeType="afterEffect">
                                  <p:stCondLst>
                                    <p:cond delay="0"/>
                                  </p:stCondLst>
                                  <p:childTnLst>
                                    <p:set>
                                      <p:cBhvr>
                                        <p:cTn id="67" dur="1" fill="hold">
                                          <p:stCondLst>
                                            <p:cond delay="0"/>
                                          </p:stCondLst>
                                        </p:cTn>
                                        <p:tgtEl>
                                          <p:spTgt spid="33"/>
                                        </p:tgtEl>
                                        <p:attrNameLst>
                                          <p:attrName>style.visibility</p:attrName>
                                        </p:attrNameLst>
                                      </p:cBhvr>
                                      <p:to>
                                        <p:strVal val="visible"/>
                                      </p:to>
                                    </p:set>
                                    <p:anim calcmode="lin" valueType="num">
                                      <p:cBhvr additive="base">
                                        <p:cTn id="68" dur="500"/>
                                        <p:tgtEl>
                                          <p:spTgt spid="33"/>
                                        </p:tgtEl>
                                        <p:attrNameLst>
                                          <p:attrName>ppt_y</p:attrName>
                                        </p:attrNameLst>
                                      </p:cBhvr>
                                      <p:tavLst>
                                        <p:tav tm="0">
                                          <p:val>
                                            <p:strVal val="#ppt_y+#ppt_h*1.125000"/>
                                          </p:val>
                                        </p:tav>
                                        <p:tav tm="100000">
                                          <p:val>
                                            <p:strVal val="#ppt_y"/>
                                          </p:val>
                                        </p:tav>
                                      </p:tavLst>
                                    </p:anim>
                                    <p:animEffect transition="in" filter="wipe(up)">
                                      <p:cBhvr>
                                        <p:cTn id="69" dur="500"/>
                                        <p:tgtEl>
                                          <p:spTgt spid="33"/>
                                        </p:tgtEl>
                                      </p:cBhvr>
                                    </p:animEffect>
                                  </p:childTnLst>
                                </p:cTn>
                              </p:par>
                              <p:par>
                                <p:cTn id="70" presetID="12" presetClass="entr" presetSubtype="1" fill="hold" grpId="0" nodeType="withEffect">
                                  <p:stCondLst>
                                    <p:cond delay="0"/>
                                  </p:stCondLst>
                                  <p:childTnLst>
                                    <p:set>
                                      <p:cBhvr>
                                        <p:cTn id="71" dur="1" fill="hold">
                                          <p:stCondLst>
                                            <p:cond delay="0"/>
                                          </p:stCondLst>
                                        </p:cTn>
                                        <p:tgtEl>
                                          <p:spTgt spid="34"/>
                                        </p:tgtEl>
                                        <p:attrNameLst>
                                          <p:attrName>style.visibility</p:attrName>
                                        </p:attrNameLst>
                                      </p:cBhvr>
                                      <p:to>
                                        <p:strVal val="visible"/>
                                      </p:to>
                                    </p:set>
                                    <p:anim calcmode="lin" valueType="num">
                                      <p:cBhvr additive="base">
                                        <p:cTn id="72" dur="500"/>
                                        <p:tgtEl>
                                          <p:spTgt spid="34"/>
                                        </p:tgtEl>
                                        <p:attrNameLst>
                                          <p:attrName>ppt_y</p:attrName>
                                        </p:attrNameLst>
                                      </p:cBhvr>
                                      <p:tavLst>
                                        <p:tav tm="0">
                                          <p:val>
                                            <p:strVal val="#ppt_y-#ppt_h*1.125000"/>
                                          </p:val>
                                        </p:tav>
                                        <p:tav tm="100000">
                                          <p:val>
                                            <p:strVal val="#ppt_y"/>
                                          </p:val>
                                        </p:tav>
                                      </p:tavLst>
                                    </p:anim>
                                    <p:animEffect transition="in" filter="wipe(down)">
                                      <p:cBhvr>
                                        <p:cTn id="73" dur="500"/>
                                        <p:tgtEl>
                                          <p:spTgt spid="34"/>
                                        </p:tgtEl>
                                      </p:cBhvr>
                                    </p:animEffect>
                                  </p:childTnLst>
                                </p:cTn>
                              </p:par>
                            </p:childTnLst>
                          </p:cTn>
                        </p:par>
                        <p:par>
                          <p:cTn id="74" fill="hold" nodeType="afterGroup">
                            <p:stCondLst>
                              <p:cond delay="750"/>
                            </p:stCondLst>
                            <p:childTnLst>
                              <p:par>
                                <p:cTn id="75" presetID="12" presetClass="entr" presetSubtype="4" fill="hold" grpId="0" nodeType="afterEffect">
                                  <p:stCondLst>
                                    <p:cond delay="0"/>
                                  </p:stCondLst>
                                  <p:childTnLst>
                                    <p:set>
                                      <p:cBhvr>
                                        <p:cTn id="76" dur="1" fill="hold">
                                          <p:stCondLst>
                                            <p:cond delay="0"/>
                                          </p:stCondLst>
                                        </p:cTn>
                                        <p:tgtEl>
                                          <p:spTgt spid="35"/>
                                        </p:tgtEl>
                                        <p:attrNameLst>
                                          <p:attrName>style.visibility</p:attrName>
                                        </p:attrNameLst>
                                      </p:cBhvr>
                                      <p:to>
                                        <p:strVal val="visible"/>
                                      </p:to>
                                    </p:set>
                                    <p:anim calcmode="lin" valueType="num">
                                      <p:cBhvr additive="base">
                                        <p:cTn id="77" dur="500"/>
                                        <p:tgtEl>
                                          <p:spTgt spid="35"/>
                                        </p:tgtEl>
                                        <p:attrNameLst>
                                          <p:attrName>ppt_y</p:attrName>
                                        </p:attrNameLst>
                                      </p:cBhvr>
                                      <p:tavLst>
                                        <p:tav tm="0">
                                          <p:val>
                                            <p:strVal val="#ppt_y+#ppt_h*1.125000"/>
                                          </p:val>
                                        </p:tav>
                                        <p:tav tm="100000">
                                          <p:val>
                                            <p:strVal val="#ppt_y"/>
                                          </p:val>
                                        </p:tav>
                                      </p:tavLst>
                                    </p:anim>
                                    <p:animEffect transition="in" filter="wipe(up)">
                                      <p:cBhvr>
                                        <p:cTn id="78" dur="500"/>
                                        <p:tgtEl>
                                          <p:spTgt spid="35"/>
                                        </p:tgtEl>
                                      </p:cBhvr>
                                    </p:animEffect>
                                  </p:childTnLst>
                                </p:cTn>
                              </p:par>
                              <p:par>
                                <p:cTn id="79" presetID="12" presetClass="entr" presetSubtype="1" fill="hold" grpId="0" nodeType="withEffect">
                                  <p:stCondLst>
                                    <p:cond delay="0"/>
                                  </p:stCondLst>
                                  <p:childTnLst>
                                    <p:set>
                                      <p:cBhvr>
                                        <p:cTn id="80" dur="1" fill="hold">
                                          <p:stCondLst>
                                            <p:cond delay="0"/>
                                          </p:stCondLst>
                                        </p:cTn>
                                        <p:tgtEl>
                                          <p:spTgt spid="36"/>
                                        </p:tgtEl>
                                        <p:attrNameLst>
                                          <p:attrName>style.visibility</p:attrName>
                                        </p:attrNameLst>
                                      </p:cBhvr>
                                      <p:to>
                                        <p:strVal val="visible"/>
                                      </p:to>
                                    </p:set>
                                    <p:anim calcmode="lin" valueType="num">
                                      <p:cBhvr additive="base">
                                        <p:cTn id="81" dur="500"/>
                                        <p:tgtEl>
                                          <p:spTgt spid="36"/>
                                        </p:tgtEl>
                                        <p:attrNameLst>
                                          <p:attrName>ppt_y</p:attrName>
                                        </p:attrNameLst>
                                      </p:cBhvr>
                                      <p:tavLst>
                                        <p:tav tm="0">
                                          <p:val>
                                            <p:strVal val="#ppt_y-#ppt_h*1.125000"/>
                                          </p:val>
                                        </p:tav>
                                        <p:tav tm="100000">
                                          <p:val>
                                            <p:strVal val="#ppt_y"/>
                                          </p:val>
                                        </p:tav>
                                      </p:tavLst>
                                    </p:anim>
                                    <p:animEffect transition="in" filter="wipe(down)">
                                      <p:cBhvr>
                                        <p:cTn id="82" dur="500"/>
                                        <p:tgtEl>
                                          <p:spTgt spid="36"/>
                                        </p:tgtEl>
                                      </p:cBhvr>
                                    </p:animEffect>
                                  </p:childTnLst>
                                </p:cTn>
                              </p:par>
                            </p:childTnLst>
                          </p:cTn>
                        </p:par>
                        <p:par>
                          <p:cTn id="83" fill="hold" nodeType="afterGroup">
                            <p:stCondLst>
                              <p:cond delay="1250"/>
                            </p:stCondLst>
                            <p:childTnLst>
                              <p:par>
                                <p:cTn id="84" presetID="12" presetClass="entr" presetSubtype="4" fill="hold" grpId="0" nodeType="afterEffect">
                                  <p:stCondLst>
                                    <p:cond delay="0"/>
                                  </p:stCondLst>
                                  <p:childTnLst>
                                    <p:set>
                                      <p:cBhvr>
                                        <p:cTn id="85" dur="1" fill="hold">
                                          <p:stCondLst>
                                            <p:cond delay="0"/>
                                          </p:stCondLst>
                                        </p:cTn>
                                        <p:tgtEl>
                                          <p:spTgt spid="37"/>
                                        </p:tgtEl>
                                        <p:attrNameLst>
                                          <p:attrName>style.visibility</p:attrName>
                                        </p:attrNameLst>
                                      </p:cBhvr>
                                      <p:to>
                                        <p:strVal val="visible"/>
                                      </p:to>
                                    </p:set>
                                    <p:anim calcmode="lin" valueType="num">
                                      <p:cBhvr additive="base">
                                        <p:cTn id="86" dur="500"/>
                                        <p:tgtEl>
                                          <p:spTgt spid="37"/>
                                        </p:tgtEl>
                                        <p:attrNameLst>
                                          <p:attrName>ppt_y</p:attrName>
                                        </p:attrNameLst>
                                      </p:cBhvr>
                                      <p:tavLst>
                                        <p:tav tm="0">
                                          <p:val>
                                            <p:strVal val="#ppt_y+#ppt_h*1.125000"/>
                                          </p:val>
                                        </p:tav>
                                        <p:tav tm="100000">
                                          <p:val>
                                            <p:strVal val="#ppt_y"/>
                                          </p:val>
                                        </p:tav>
                                      </p:tavLst>
                                    </p:anim>
                                    <p:animEffect transition="in" filter="wipe(up)">
                                      <p:cBhvr>
                                        <p:cTn id="87" dur="500"/>
                                        <p:tgtEl>
                                          <p:spTgt spid="37"/>
                                        </p:tgtEl>
                                      </p:cBhvr>
                                    </p:animEffect>
                                  </p:childTnLst>
                                </p:cTn>
                              </p:par>
                              <p:par>
                                <p:cTn id="88" presetID="12" presetClass="entr" presetSubtype="1" fill="hold" grpId="0" nodeType="withEffect">
                                  <p:stCondLst>
                                    <p:cond delay="0"/>
                                  </p:stCondLst>
                                  <p:childTnLst>
                                    <p:set>
                                      <p:cBhvr>
                                        <p:cTn id="89" dur="1" fill="hold">
                                          <p:stCondLst>
                                            <p:cond delay="0"/>
                                          </p:stCondLst>
                                        </p:cTn>
                                        <p:tgtEl>
                                          <p:spTgt spid="38"/>
                                        </p:tgtEl>
                                        <p:attrNameLst>
                                          <p:attrName>style.visibility</p:attrName>
                                        </p:attrNameLst>
                                      </p:cBhvr>
                                      <p:to>
                                        <p:strVal val="visible"/>
                                      </p:to>
                                    </p:set>
                                    <p:anim calcmode="lin" valueType="num">
                                      <p:cBhvr additive="base">
                                        <p:cTn id="90" dur="500"/>
                                        <p:tgtEl>
                                          <p:spTgt spid="38"/>
                                        </p:tgtEl>
                                        <p:attrNameLst>
                                          <p:attrName>ppt_y</p:attrName>
                                        </p:attrNameLst>
                                      </p:cBhvr>
                                      <p:tavLst>
                                        <p:tav tm="0">
                                          <p:val>
                                            <p:strVal val="#ppt_y-#ppt_h*1.125000"/>
                                          </p:val>
                                        </p:tav>
                                        <p:tav tm="100000">
                                          <p:val>
                                            <p:strVal val="#ppt_y"/>
                                          </p:val>
                                        </p:tav>
                                      </p:tavLst>
                                    </p:anim>
                                    <p:animEffect transition="in" filter="wipe(down)">
                                      <p:cBhvr>
                                        <p:cTn id="91" dur="500"/>
                                        <p:tgtEl>
                                          <p:spTgt spid="38"/>
                                        </p:tgtEl>
                                      </p:cBhvr>
                                    </p:animEffect>
                                  </p:childTnLst>
                                </p:cTn>
                              </p:par>
                            </p:childTnLst>
                          </p:cTn>
                        </p:par>
                        <p:par>
                          <p:cTn id="92" fill="hold" nodeType="afterGroup">
                            <p:stCondLst>
                              <p:cond delay="1750"/>
                            </p:stCondLst>
                            <p:childTnLst>
                              <p:par>
                                <p:cTn id="93" presetID="12" presetClass="entr" presetSubtype="4" fill="hold" grpId="0" nodeType="afterEffect">
                                  <p:stCondLst>
                                    <p:cond delay="0"/>
                                  </p:stCondLst>
                                  <p:childTnLst>
                                    <p:set>
                                      <p:cBhvr>
                                        <p:cTn id="94" dur="1" fill="hold">
                                          <p:stCondLst>
                                            <p:cond delay="0"/>
                                          </p:stCondLst>
                                        </p:cTn>
                                        <p:tgtEl>
                                          <p:spTgt spid="42"/>
                                        </p:tgtEl>
                                        <p:attrNameLst>
                                          <p:attrName>style.visibility</p:attrName>
                                        </p:attrNameLst>
                                      </p:cBhvr>
                                      <p:to>
                                        <p:strVal val="visible"/>
                                      </p:to>
                                    </p:set>
                                    <p:anim calcmode="lin" valueType="num">
                                      <p:cBhvr additive="base">
                                        <p:cTn id="95" dur="500"/>
                                        <p:tgtEl>
                                          <p:spTgt spid="42"/>
                                        </p:tgtEl>
                                        <p:attrNameLst>
                                          <p:attrName>ppt_y</p:attrName>
                                        </p:attrNameLst>
                                      </p:cBhvr>
                                      <p:tavLst>
                                        <p:tav tm="0">
                                          <p:val>
                                            <p:strVal val="#ppt_y+#ppt_h*1.125000"/>
                                          </p:val>
                                        </p:tav>
                                        <p:tav tm="100000">
                                          <p:val>
                                            <p:strVal val="#ppt_y"/>
                                          </p:val>
                                        </p:tav>
                                      </p:tavLst>
                                    </p:anim>
                                    <p:animEffect transition="in" filter="wipe(up)">
                                      <p:cBhvr>
                                        <p:cTn id="96" dur="500"/>
                                        <p:tgtEl>
                                          <p:spTgt spid="42"/>
                                        </p:tgtEl>
                                      </p:cBhvr>
                                    </p:animEffect>
                                  </p:childTnLst>
                                </p:cTn>
                              </p:par>
                              <p:par>
                                <p:cTn id="97" presetID="12" presetClass="entr" presetSubtype="1" fill="hold" grpId="0" nodeType="withEffect">
                                  <p:stCondLst>
                                    <p:cond delay="0"/>
                                  </p:stCondLst>
                                  <p:childTnLst>
                                    <p:set>
                                      <p:cBhvr>
                                        <p:cTn id="98" dur="1" fill="hold">
                                          <p:stCondLst>
                                            <p:cond delay="0"/>
                                          </p:stCondLst>
                                        </p:cTn>
                                        <p:tgtEl>
                                          <p:spTgt spid="43"/>
                                        </p:tgtEl>
                                        <p:attrNameLst>
                                          <p:attrName>style.visibility</p:attrName>
                                        </p:attrNameLst>
                                      </p:cBhvr>
                                      <p:to>
                                        <p:strVal val="visible"/>
                                      </p:to>
                                    </p:set>
                                    <p:anim calcmode="lin" valueType="num">
                                      <p:cBhvr additive="base">
                                        <p:cTn id="99" dur="500"/>
                                        <p:tgtEl>
                                          <p:spTgt spid="43"/>
                                        </p:tgtEl>
                                        <p:attrNameLst>
                                          <p:attrName>ppt_y</p:attrName>
                                        </p:attrNameLst>
                                      </p:cBhvr>
                                      <p:tavLst>
                                        <p:tav tm="0">
                                          <p:val>
                                            <p:strVal val="#ppt_y-#ppt_h*1.125000"/>
                                          </p:val>
                                        </p:tav>
                                        <p:tav tm="100000">
                                          <p:val>
                                            <p:strVal val="#ppt_y"/>
                                          </p:val>
                                        </p:tav>
                                      </p:tavLst>
                                    </p:anim>
                                    <p:animEffect transition="in" filter="wipe(down)">
                                      <p:cBhvr>
                                        <p:cTn id="100"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25" grpId="0" animBg="1"/>
      <p:bldP spid="26" grpId="0" animBg="1"/>
      <p:bldP spid="27" grpId="0" animBg="1"/>
      <p:bldP spid="28" grpId="0" animBg="1"/>
      <p:bldP spid="29" grpId="0"/>
      <p:bldP spid="30" grpId="0"/>
      <p:bldP spid="31" grpId="0"/>
      <p:bldP spid="32" grpId="0"/>
      <p:bldP spid="33" grpId="0"/>
      <p:bldP spid="34" grpId="0"/>
      <p:bldP spid="35" grpId="0"/>
      <p:bldP spid="36" grpId="0"/>
      <p:bldP spid="37" grpId="0"/>
      <p:bldP spid="38" grpId="0"/>
      <p:bldP spid="42" grpId="0"/>
      <p:bldP spid="43"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圆角矩形 3"/>
          <p:cNvSpPr/>
          <p:nvPr/>
        </p:nvSpPr>
        <p:spPr bwMode="auto">
          <a:xfrm>
            <a:off x="2289739" y="3950024"/>
            <a:ext cx="1564773" cy="1523771"/>
          </a:xfrm>
          <a:prstGeom prst="roundRect">
            <a:avLst>
              <a:gd name="adj" fmla="val 6712"/>
            </a:avLst>
          </a:prstGeom>
          <a:solidFill>
            <a:schemeClr val="accent1"/>
          </a:solidFill>
          <a:ln w="9525" cap="flat" cmpd="sng" algn="ctr">
            <a:noFill/>
            <a:prstDash val="solid"/>
            <a:round/>
            <a:headEnd type="none" w="med" len="med"/>
            <a:tailEnd type="none" w="med" len="med"/>
          </a:ln>
          <a:effectLst/>
        </p:spPr>
        <p:txBody>
          <a:bodyPr vert="horz" wrap="square" lIns="79181" tIns="39591" rIns="79181" bIns="39591" numCol="1" rtlCol="0" anchor="ctr" anchorCtr="0" compatLnSpc="1">
            <a:noAutofit/>
          </a:bodyPr>
          <a:lstStyle/>
          <a:p>
            <a:pPr algn="ctr" defTabSz="801370"/>
            <a:endParaRPr lang="zh-CN" altLang="en-US" sz="2400" b="1">
              <a:solidFill>
                <a:schemeClr val="bg1"/>
              </a:solidFill>
              <a:cs typeface="+mn-ea"/>
              <a:sym typeface="+mn-lt"/>
            </a:endParaRPr>
          </a:p>
        </p:txBody>
      </p:sp>
      <p:sp>
        <p:nvSpPr>
          <p:cNvPr id="5" name="圆角矩形 4"/>
          <p:cNvSpPr/>
          <p:nvPr/>
        </p:nvSpPr>
        <p:spPr bwMode="auto">
          <a:xfrm>
            <a:off x="4274694" y="2284622"/>
            <a:ext cx="1548727" cy="1548727"/>
          </a:xfrm>
          <a:prstGeom prst="roundRect">
            <a:avLst>
              <a:gd name="adj" fmla="val 6712"/>
            </a:avLst>
          </a:prstGeom>
          <a:solidFill>
            <a:schemeClr val="accent5"/>
          </a:solidFill>
          <a:ln w="9525" cap="flat" cmpd="sng" algn="ctr">
            <a:noFill/>
            <a:prstDash val="solid"/>
            <a:round/>
            <a:headEnd type="none" w="med" len="med"/>
            <a:tailEnd type="none" w="med" len="med"/>
          </a:ln>
          <a:effectLst/>
        </p:spPr>
        <p:txBody>
          <a:bodyPr vert="horz" wrap="square" lIns="79181" tIns="39591" rIns="79181" bIns="39591" numCol="1" rtlCol="0" anchor="ctr" anchorCtr="0" compatLnSpc="1">
            <a:noAutofit/>
          </a:bodyPr>
          <a:lstStyle/>
          <a:p>
            <a:pPr algn="ctr" defTabSz="801370"/>
            <a:endParaRPr lang="zh-CN" altLang="en-US" sz="2400" b="1">
              <a:solidFill>
                <a:schemeClr val="bg1"/>
              </a:solidFill>
              <a:cs typeface="+mn-ea"/>
              <a:sym typeface="+mn-lt"/>
            </a:endParaRPr>
          </a:p>
        </p:txBody>
      </p:sp>
      <p:sp>
        <p:nvSpPr>
          <p:cNvPr id="6" name="圆角矩形 5"/>
          <p:cNvSpPr/>
          <p:nvPr/>
        </p:nvSpPr>
        <p:spPr bwMode="auto">
          <a:xfrm>
            <a:off x="6339430" y="3488497"/>
            <a:ext cx="1597967" cy="1597967"/>
          </a:xfrm>
          <a:prstGeom prst="roundRect">
            <a:avLst>
              <a:gd name="adj" fmla="val 6712"/>
            </a:avLst>
          </a:prstGeom>
          <a:solidFill>
            <a:schemeClr val="accent1"/>
          </a:solidFill>
          <a:ln w="9525" cap="flat" cmpd="sng" algn="ctr">
            <a:noFill/>
            <a:prstDash val="solid"/>
            <a:round/>
            <a:headEnd type="none" w="med" len="med"/>
            <a:tailEnd type="none" w="med" len="med"/>
          </a:ln>
          <a:effectLst/>
        </p:spPr>
        <p:txBody>
          <a:bodyPr vert="horz" wrap="square" lIns="79181" tIns="39591" rIns="79181" bIns="39591" numCol="1" rtlCol="0" anchor="ctr" anchorCtr="0" compatLnSpc="1">
            <a:noAutofit/>
          </a:bodyPr>
          <a:lstStyle/>
          <a:p>
            <a:pPr algn="ctr" defTabSz="801370"/>
            <a:endParaRPr lang="zh-CN" altLang="en-US" sz="2400" b="1">
              <a:solidFill>
                <a:schemeClr val="bg1"/>
              </a:solidFill>
              <a:cs typeface="+mn-ea"/>
              <a:sym typeface="+mn-lt"/>
            </a:endParaRPr>
          </a:p>
        </p:txBody>
      </p:sp>
      <p:sp>
        <p:nvSpPr>
          <p:cNvPr id="7" name="圆角矩形 6"/>
          <p:cNvSpPr/>
          <p:nvPr/>
        </p:nvSpPr>
        <p:spPr bwMode="auto">
          <a:xfrm>
            <a:off x="8354883" y="2676061"/>
            <a:ext cx="1535512" cy="1535512"/>
          </a:xfrm>
          <a:prstGeom prst="roundRect">
            <a:avLst>
              <a:gd name="adj" fmla="val 6712"/>
            </a:avLst>
          </a:prstGeom>
          <a:solidFill>
            <a:schemeClr val="accent5"/>
          </a:solidFill>
          <a:ln w="9525" cap="flat" cmpd="sng" algn="ctr">
            <a:noFill/>
            <a:prstDash val="solid"/>
            <a:round/>
            <a:headEnd type="none" w="med" len="med"/>
            <a:tailEnd type="none" w="med" len="med"/>
          </a:ln>
          <a:effectLst/>
        </p:spPr>
        <p:txBody>
          <a:bodyPr vert="horz" wrap="square" lIns="79181" tIns="39591" rIns="79181" bIns="39591" numCol="1" rtlCol="0" anchor="ctr" anchorCtr="0" compatLnSpc="1">
            <a:noAutofit/>
          </a:bodyPr>
          <a:lstStyle/>
          <a:p>
            <a:pPr algn="ctr" defTabSz="801370"/>
            <a:endParaRPr lang="zh-CN" altLang="en-US" sz="2400" b="1">
              <a:solidFill>
                <a:schemeClr val="bg1"/>
              </a:solidFill>
              <a:cs typeface="+mn-ea"/>
              <a:sym typeface="+mn-lt"/>
            </a:endParaRPr>
          </a:p>
        </p:txBody>
      </p:sp>
      <p:sp>
        <p:nvSpPr>
          <p:cNvPr id="8" name="文本框 27"/>
          <p:cNvSpPr txBox="1"/>
          <p:nvPr/>
        </p:nvSpPr>
        <p:spPr>
          <a:xfrm>
            <a:off x="2584307" y="4211574"/>
            <a:ext cx="1041071" cy="953851"/>
          </a:xfrm>
          <a:prstGeom prst="rect">
            <a:avLst/>
          </a:prstGeom>
          <a:noFill/>
        </p:spPr>
        <p:txBody>
          <a:bodyPr wrap="square" rtlCol="0">
            <a:spAutoFit/>
          </a:bodyPr>
          <a:lstStyle/>
          <a:p>
            <a:r>
              <a:rPr lang="zh-CN" altLang="en-US" sz="2800" b="1">
                <a:solidFill>
                  <a:schemeClr val="bg1"/>
                </a:solidFill>
                <a:cs typeface="+mn-ea"/>
                <a:sym typeface="+mn-lt"/>
              </a:rPr>
              <a:t>添加标题</a:t>
            </a:r>
            <a:endParaRPr lang="zh-CN" altLang="en-US" sz="2800" b="1">
              <a:solidFill>
                <a:schemeClr val="bg1"/>
              </a:solidFill>
              <a:cs typeface="+mn-ea"/>
              <a:sym typeface="+mn-lt"/>
            </a:endParaRPr>
          </a:p>
        </p:txBody>
      </p:sp>
      <p:sp>
        <p:nvSpPr>
          <p:cNvPr id="9" name="TextBox 17"/>
          <p:cNvSpPr txBox="1"/>
          <p:nvPr/>
        </p:nvSpPr>
        <p:spPr>
          <a:xfrm>
            <a:off x="1953416" y="2226237"/>
            <a:ext cx="2018304" cy="1015471"/>
          </a:xfrm>
          <a:prstGeom prst="rect">
            <a:avLst/>
          </a:prstGeom>
          <a:noFill/>
        </p:spPr>
        <p:txBody>
          <a:bodyPr wrap="square" rtlCol="0">
            <a:spAutoFit/>
          </a:bodyPr>
          <a:lstStyle/>
          <a:p>
            <a:pPr>
              <a:lnSpc>
                <a:spcPct val="150000"/>
              </a:lnSpc>
            </a:pPr>
            <a:r>
              <a:rPr lang="zh-CN" altLang="en-US" sz="1335">
                <a:solidFill>
                  <a:schemeClr val="bg1">
                    <a:lumMod val="50000"/>
                  </a:schemeClr>
                </a:solidFill>
                <a:cs typeface="+mn-ea"/>
                <a:sym typeface="+mn-lt"/>
              </a:rPr>
              <a:t>点击输入简要文字内容，概括精炼言简意赅的说明分项内容。</a:t>
            </a:r>
            <a:endParaRPr lang="zh-CN" altLang="en-US" sz="1335">
              <a:solidFill>
                <a:schemeClr val="bg1">
                  <a:lumMod val="50000"/>
                </a:schemeClr>
              </a:solidFill>
              <a:cs typeface="+mn-ea"/>
              <a:sym typeface="+mn-lt"/>
            </a:endParaRPr>
          </a:p>
        </p:txBody>
      </p:sp>
      <p:sp>
        <p:nvSpPr>
          <p:cNvPr id="10" name="TextBox 18"/>
          <p:cNvSpPr txBox="1"/>
          <p:nvPr/>
        </p:nvSpPr>
        <p:spPr>
          <a:xfrm>
            <a:off x="4152123" y="4175078"/>
            <a:ext cx="2018304" cy="1015471"/>
          </a:xfrm>
          <a:prstGeom prst="rect">
            <a:avLst/>
          </a:prstGeom>
          <a:noFill/>
        </p:spPr>
        <p:txBody>
          <a:bodyPr wrap="square" rtlCol="0">
            <a:spAutoFit/>
          </a:bodyPr>
          <a:lstStyle/>
          <a:p>
            <a:pPr>
              <a:lnSpc>
                <a:spcPct val="150000"/>
              </a:lnSpc>
            </a:pPr>
            <a:r>
              <a:rPr lang="zh-CN" altLang="en-US" sz="1335">
                <a:solidFill>
                  <a:schemeClr val="bg1">
                    <a:lumMod val="50000"/>
                  </a:schemeClr>
                </a:solidFill>
                <a:cs typeface="+mn-ea"/>
                <a:sym typeface="+mn-lt"/>
              </a:rPr>
              <a:t>点击输入简要文字内容，概括精炼言简意赅的说明分项内容。</a:t>
            </a:r>
            <a:endParaRPr lang="zh-CN" altLang="en-US" sz="1335">
              <a:solidFill>
                <a:schemeClr val="bg1">
                  <a:lumMod val="50000"/>
                </a:schemeClr>
              </a:solidFill>
              <a:cs typeface="+mn-ea"/>
              <a:sym typeface="+mn-lt"/>
            </a:endParaRPr>
          </a:p>
        </p:txBody>
      </p:sp>
      <p:sp>
        <p:nvSpPr>
          <p:cNvPr id="11" name="TextBox 19"/>
          <p:cNvSpPr txBox="1"/>
          <p:nvPr/>
        </p:nvSpPr>
        <p:spPr>
          <a:xfrm>
            <a:off x="6252979" y="1816641"/>
            <a:ext cx="2018304" cy="1015471"/>
          </a:xfrm>
          <a:prstGeom prst="rect">
            <a:avLst/>
          </a:prstGeom>
          <a:noFill/>
        </p:spPr>
        <p:txBody>
          <a:bodyPr wrap="square" rtlCol="0">
            <a:spAutoFit/>
          </a:bodyPr>
          <a:lstStyle/>
          <a:p>
            <a:pPr>
              <a:lnSpc>
                <a:spcPct val="150000"/>
              </a:lnSpc>
            </a:pPr>
            <a:r>
              <a:rPr lang="zh-CN" altLang="en-US" sz="1335">
                <a:solidFill>
                  <a:schemeClr val="bg1">
                    <a:lumMod val="50000"/>
                  </a:schemeClr>
                </a:solidFill>
                <a:cs typeface="+mn-ea"/>
                <a:sym typeface="+mn-lt"/>
              </a:rPr>
              <a:t>点击输入简要文字内容，概括精炼言简意赅的说明分项内容。</a:t>
            </a:r>
            <a:endParaRPr lang="zh-CN" altLang="en-US" sz="1335">
              <a:solidFill>
                <a:schemeClr val="bg1">
                  <a:lumMod val="50000"/>
                </a:schemeClr>
              </a:solidFill>
              <a:cs typeface="+mn-ea"/>
              <a:sym typeface="+mn-lt"/>
            </a:endParaRPr>
          </a:p>
        </p:txBody>
      </p:sp>
      <p:sp>
        <p:nvSpPr>
          <p:cNvPr id="12" name="TextBox 20"/>
          <p:cNvSpPr txBox="1"/>
          <p:nvPr/>
        </p:nvSpPr>
        <p:spPr>
          <a:xfrm>
            <a:off x="8379233" y="4671343"/>
            <a:ext cx="2018304" cy="1015471"/>
          </a:xfrm>
          <a:prstGeom prst="rect">
            <a:avLst/>
          </a:prstGeom>
          <a:noFill/>
        </p:spPr>
        <p:txBody>
          <a:bodyPr wrap="square" rtlCol="0">
            <a:spAutoFit/>
          </a:bodyPr>
          <a:lstStyle/>
          <a:p>
            <a:pPr>
              <a:lnSpc>
                <a:spcPct val="150000"/>
              </a:lnSpc>
            </a:pPr>
            <a:r>
              <a:rPr lang="zh-CN" altLang="en-US" sz="1335">
                <a:solidFill>
                  <a:schemeClr val="bg1">
                    <a:lumMod val="50000"/>
                  </a:schemeClr>
                </a:solidFill>
                <a:cs typeface="+mn-ea"/>
                <a:sym typeface="+mn-lt"/>
              </a:rPr>
              <a:t>点击输入简要文字内容，概括精炼言简意赅的说明分项内容。</a:t>
            </a:r>
            <a:endParaRPr lang="zh-CN" altLang="en-US" sz="1335">
              <a:solidFill>
                <a:schemeClr val="bg1">
                  <a:lumMod val="50000"/>
                </a:schemeClr>
              </a:solidFill>
              <a:cs typeface="+mn-ea"/>
              <a:sym typeface="+mn-lt"/>
            </a:endParaRPr>
          </a:p>
        </p:txBody>
      </p:sp>
      <p:sp>
        <p:nvSpPr>
          <p:cNvPr id="13" name="文本框 27"/>
          <p:cNvSpPr txBox="1"/>
          <p:nvPr/>
        </p:nvSpPr>
        <p:spPr>
          <a:xfrm>
            <a:off x="4597755" y="2616675"/>
            <a:ext cx="1041071" cy="953851"/>
          </a:xfrm>
          <a:prstGeom prst="rect">
            <a:avLst/>
          </a:prstGeom>
          <a:noFill/>
        </p:spPr>
        <p:txBody>
          <a:bodyPr wrap="square" rtlCol="0">
            <a:spAutoFit/>
          </a:bodyPr>
          <a:lstStyle/>
          <a:p>
            <a:r>
              <a:rPr lang="zh-CN" altLang="en-US" sz="2800" b="1">
                <a:solidFill>
                  <a:schemeClr val="bg1"/>
                </a:solidFill>
                <a:cs typeface="+mn-ea"/>
                <a:sym typeface="+mn-lt"/>
              </a:rPr>
              <a:t>添加标题</a:t>
            </a:r>
            <a:endParaRPr lang="zh-CN" altLang="en-US" sz="2800" b="1">
              <a:solidFill>
                <a:schemeClr val="bg1"/>
              </a:solidFill>
              <a:cs typeface="+mn-ea"/>
              <a:sym typeface="+mn-lt"/>
            </a:endParaRPr>
          </a:p>
        </p:txBody>
      </p:sp>
      <p:sp>
        <p:nvSpPr>
          <p:cNvPr id="14" name="文本框 27"/>
          <p:cNvSpPr txBox="1"/>
          <p:nvPr/>
        </p:nvSpPr>
        <p:spPr>
          <a:xfrm>
            <a:off x="6687111" y="3813995"/>
            <a:ext cx="1041071" cy="953851"/>
          </a:xfrm>
          <a:prstGeom prst="rect">
            <a:avLst/>
          </a:prstGeom>
          <a:noFill/>
        </p:spPr>
        <p:txBody>
          <a:bodyPr wrap="square" rtlCol="0">
            <a:spAutoFit/>
          </a:bodyPr>
          <a:lstStyle/>
          <a:p>
            <a:r>
              <a:rPr lang="zh-CN" altLang="en-US" sz="2800" b="1">
                <a:solidFill>
                  <a:schemeClr val="bg1"/>
                </a:solidFill>
                <a:cs typeface="+mn-ea"/>
                <a:sym typeface="+mn-lt"/>
              </a:rPr>
              <a:t>添加标题</a:t>
            </a:r>
            <a:endParaRPr lang="zh-CN" altLang="en-US" sz="2800" b="1">
              <a:solidFill>
                <a:schemeClr val="bg1"/>
              </a:solidFill>
              <a:cs typeface="+mn-ea"/>
              <a:sym typeface="+mn-lt"/>
            </a:endParaRPr>
          </a:p>
        </p:txBody>
      </p:sp>
      <p:sp>
        <p:nvSpPr>
          <p:cNvPr id="15" name="文本框 27"/>
          <p:cNvSpPr txBox="1"/>
          <p:nvPr/>
        </p:nvSpPr>
        <p:spPr>
          <a:xfrm>
            <a:off x="8671337" y="2977857"/>
            <a:ext cx="1041071" cy="953851"/>
          </a:xfrm>
          <a:prstGeom prst="rect">
            <a:avLst/>
          </a:prstGeom>
          <a:noFill/>
        </p:spPr>
        <p:txBody>
          <a:bodyPr wrap="square" rtlCol="0">
            <a:spAutoFit/>
          </a:bodyPr>
          <a:lstStyle/>
          <a:p>
            <a:r>
              <a:rPr lang="zh-CN" altLang="en-US" sz="2800" b="1">
                <a:solidFill>
                  <a:schemeClr val="bg1"/>
                </a:solidFill>
                <a:cs typeface="+mn-ea"/>
                <a:sym typeface="+mn-lt"/>
              </a:rPr>
              <a:t>添加标题</a:t>
            </a:r>
            <a:endParaRPr lang="zh-CN" altLang="en-US" sz="2800" b="1">
              <a:solidFill>
                <a:schemeClr val="bg1"/>
              </a:solidFill>
              <a:cs typeface="+mn-ea"/>
              <a:sym typeface="+mn-lt"/>
            </a:endParaRPr>
          </a:p>
        </p:txBody>
      </p:sp>
      <p:sp>
        <p:nvSpPr>
          <p:cNvPr id="16" name="矩形 15"/>
          <p:cNvSpPr/>
          <p:nvPr/>
        </p:nvSpPr>
        <p:spPr>
          <a:xfrm>
            <a:off x="0" y="0"/>
            <a:ext cx="12192000"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pic>
        <p:nvPicPr>
          <p:cNvPr id="2" name="图片 1" descr="资源 71133"/>
          <p:cNvPicPr>
            <a:picLocks noChangeAspect="1"/>
          </p:cNvPicPr>
          <p:nvPr userDrawn="1"/>
        </p:nvPicPr>
        <p:blipFill>
          <a:blip r:embed="rId3"/>
          <a:stretch>
            <a:fillRect/>
          </a:stretch>
        </p:blipFill>
        <p:spPr>
          <a:xfrm>
            <a:off x="890905" y="659765"/>
            <a:ext cx="608965" cy="702945"/>
          </a:xfrm>
          <a:prstGeom prst="rect">
            <a:avLst/>
          </a:prstGeom>
        </p:spPr>
      </p:pic>
      <p:sp>
        <p:nvSpPr>
          <p:cNvPr id="3" name="文本框 2"/>
          <p:cNvSpPr txBox="1"/>
          <p:nvPr userDrawn="1"/>
        </p:nvSpPr>
        <p:spPr>
          <a:xfrm>
            <a:off x="1652210" y="838050"/>
            <a:ext cx="2934970" cy="464185"/>
          </a:xfrm>
          <a:prstGeom prst="rect">
            <a:avLst/>
          </a:prstGeom>
          <a:noFill/>
        </p:spPr>
        <p:txBody>
          <a:bodyPr wrap="none" lIns="96434" tIns="48217" rIns="96434" bIns="48217" rtlCol="0">
            <a:spAutoFit/>
          </a:bodyPr>
          <a:lstStyle/>
          <a:p>
            <a:pPr algn="ctr" defTabSz="963930"/>
            <a:r>
              <a:rPr lang="zh-CN" altLang="en-US" sz="2400">
                <a:solidFill>
                  <a:schemeClr val="tx1"/>
                </a:solidFill>
                <a:latin typeface="微软雅黑" panose="020b0503020204020204" charset="-122"/>
                <a:ea typeface="微软雅黑"/>
                <a:cs typeface="+mn-ea"/>
                <a:sym typeface="+mn-lt"/>
              </a:rPr>
              <a:t>请更改相关标题文字</a:t>
            </a:r>
            <a:endParaRPr lang="zh-CN" altLang="en-US" sz="2400">
              <a:solidFill>
                <a:schemeClr val="tx1"/>
              </a:solidFill>
              <a:latin typeface="微软雅黑" panose="020b0503020204020204" charset="-122"/>
              <a:ea typeface="微软雅黑"/>
              <a:cs typeface="+mn-ea"/>
              <a:sym typeface="+mn-lt"/>
            </a:endParaRPr>
          </a:p>
        </p:txBody>
      </p:sp>
    </p:spTree>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400" fill="hold"/>
                                        <p:tgtEl>
                                          <p:spTgt spid="4"/>
                                        </p:tgtEl>
                                        <p:attrNameLst>
                                          <p:attrName>ppt_w</p:attrName>
                                        </p:attrNameLst>
                                      </p:cBhvr>
                                      <p:tavLst>
                                        <p:tav tm="0">
                                          <p:val>
                                            <p:fltVal val="0"/>
                                          </p:val>
                                        </p:tav>
                                        <p:tav tm="100000">
                                          <p:val>
                                            <p:strVal val="#ppt_w"/>
                                          </p:val>
                                        </p:tav>
                                      </p:tavLst>
                                    </p:anim>
                                    <p:anim calcmode="lin" valueType="num">
                                      <p:cBhvr>
                                        <p:cTn id="8" dur="400" fill="hold"/>
                                        <p:tgtEl>
                                          <p:spTgt spid="4"/>
                                        </p:tgtEl>
                                        <p:attrNameLst>
                                          <p:attrName>ppt_h</p:attrName>
                                        </p:attrNameLst>
                                      </p:cBhvr>
                                      <p:tavLst>
                                        <p:tav tm="0">
                                          <p:val>
                                            <p:fltVal val="0"/>
                                          </p:val>
                                        </p:tav>
                                        <p:tav tm="100000">
                                          <p:val>
                                            <p:strVal val="#ppt_h"/>
                                          </p:val>
                                        </p:tav>
                                      </p:tavLst>
                                    </p:anim>
                                    <p:animEffect transition="in" filter="fade">
                                      <p:cBhvr>
                                        <p:cTn id="9" dur="400"/>
                                        <p:tgtEl>
                                          <p:spTgt spid="4"/>
                                        </p:tgtEl>
                                      </p:cBhvr>
                                    </p:animEffect>
                                  </p:childTnLst>
                                </p:cTn>
                              </p:par>
                            </p:childTnLst>
                          </p:cTn>
                        </p:par>
                        <p:par>
                          <p:cTn id="10" fill="hold" nodeType="afterGroup">
                            <p:stCondLst>
                              <p:cond delay="400"/>
                            </p:stCondLst>
                            <p:childTnLst>
                              <p:par>
                                <p:cTn id="11" presetID="53" presetClass="entr" presetSubtype="16" fill="hold" grpId="0" nodeType="afterEffect">
                                  <p:stCondLst>
                                    <p:cond delay="0"/>
                                  </p:stCondLst>
                                  <p:iterate type="lt">
                                    <p:tmPct val="0"/>
                                  </p:iterate>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par>
                          <p:cTn id="16" fill="hold" nodeType="afterGroup">
                            <p:stCondLst>
                              <p:cond delay="900"/>
                            </p:stCondLst>
                            <p:childTnLst>
                              <p:par>
                                <p:cTn id="17" presetID="26" presetClass="emph" presetSubtype="0" fill="hold" grpId="1" nodeType="afterEffect">
                                  <p:stCondLst>
                                    <p:cond delay="0"/>
                                  </p:stCondLst>
                                  <p:iterate type="lt">
                                    <p:tmPct val="0"/>
                                  </p:iterate>
                                  <p:childTnLst>
                                    <p:animEffect transition="out" filter="fade">
                                      <p:cBhvr>
                                        <p:cTn id="18" dur="500" tmFilter="0, 0; .2, .5; .8, .5; 1, 0"/>
                                        <p:tgtEl>
                                          <p:spTgt spid="8"/>
                                        </p:tgtEl>
                                      </p:cBhvr>
                                    </p:animEffect>
                                    <p:animScale>
                                      <p:cBhvr>
                                        <p:cTn id="19" dur="250" autoRev="1" fill="hold"/>
                                        <p:tgtEl>
                                          <p:spTgt spid="8"/>
                                        </p:tgtEl>
                                      </p:cBhvr>
                                      <p:by x="105000" y="105000"/>
                                    </p:animScale>
                                  </p:childTnLst>
                                </p:cTn>
                              </p:par>
                              <p:par>
                                <p:cTn id="20" presetID="41" presetClass="entr" presetSubtype="0" fill="hold" grpId="0" nodeType="withEffect">
                                  <p:stCondLst>
                                    <p:cond delay="0"/>
                                  </p:stCondLst>
                                  <p:iterate type="lt">
                                    <p:tmPct val="2811"/>
                                  </p:iterate>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9"/>
                                        </p:tgtEl>
                                        <p:attrNameLst>
                                          <p:attrName>ppt_y</p:attrName>
                                        </p:attrNameLst>
                                      </p:cBhvr>
                                      <p:tavLst>
                                        <p:tav tm="0">
                                          <p:val>
                                            <p:strVal val="#ppt_y"/>
                                          </p:val>
                                        </p:tav>
                                        <p:tav tm="100000">
                                          <p:val>
                                            <p:strVal val="#ppt_y"/>
                                          </p:val>
                                        </p:tav>
                                      </p:tavLst>
                                    </p:anim>
                                    <p:anim calcmode="lin" valueType="num">
                                      <p:cBhvr>
                                        <p:cTn id="24"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9"/>
                                        </p:tgtEl>
                                      </p:cBhvr>
                                    </p:animEffect>
                                  </p:childTnLst>
                                </p:cTn>
                              </p:par>
                            </p:childTnLst>
                          </p:cTn>
                        </p:par>
                        <p:par>
                          <p:cTn id="27" fill="hold" nodeType="afterGroup">
                            <p:stCondLst>
                              <p:cond delay="1400"/>
                            </p:stCondLst>
                            <p:childTnLst>
                              <p:par>
                                <p:cTn id="28" presetID="53" presetClass="entr" presetSubtype="16"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p:cTn id="30" dur="400" fill="hold"/>
                                        <p:tgtEl>
                                          <p:spTgt spid="5"/>
                                        </p:tgtEl>
                                        <p:attrNameLst>
                                          <p:attrName>ppt_w</p:attrName>
                                        </p:attrNameLst>
                                      </p:cBhvr>
                                      <p:tavLst>
                                        <p:tav tm="0">
                                          <p:val>
                                            <p:fltVal val="0"/>
                                          </p:val>
                                        </p:tav>
                                        <p:tav tm="100000">
                                          <p:val>
                                            <p:strVal val="#ppt_w"/>
                                          </p:val>
                                        </p:tav>
                                      </p:tavLst>
                                    </p:anim>
                                    <p:anim calcmode="lin" valueType="num">
                                      <p:cBhvr>
                                        <p:cTn id="31" dur="400" fill="hold"/>
                                        <p:tgtEl>
                                          <p:spTgt spid="5"/>
                                        </p:tgtEl>
                                        <p:attrNameLst>
                                          <p:attrName>ppt_h</p:attrName>
                                        </p:attrNameLst>
                                      </p:cBhvr>
                                      <p:tavLst>
                                        <p:tav tm="0">
                                          <p:val>
                                            <p:fltVal val="0"/>
                                          </p:val>
                                        </p:tav>
                                        <p:tav tm="100000">
                                          <p:val>
                                            <p:strVal val="#ppt_h"/>
                                          </p:val>
                                        </p:tav>
                                      </p:tavLst>
                                    </p:anim>
                                    <p:animEffect transition="in" filter="fade">
                                      <p:cBhvr>
                                        <p:cTn id="32" dur="400"/>
                                        <p:tgtEl>
                                          <p:spTgt spid="5"/>
                                        </p:tgtEl>
                                      </p:cBhvr>
                                    </p:animEffect>
                                  </p:childTnLst>
                                </p:cTn>
                              </p:par>
                            </p:childTnLst>
                          </p:cTn>
                        </p:par>
                        <p:par>
                          <p:cTn id="33" fill="hold" nodeType="afterGroup">
                            <p:stCondLst>
                              <p:cond delay="1800"/>
                            </p:stCondLst>
                            <p:childTnLst>
                              <p:par>
                                <p:cTn id="34" presetID="53" presetClass="entr" presetSubtype="16" fill="hold" grpId="0" nodeType="afterEffect">
                                  <p:stCondLst>
                                    <p:cond delay="0"/>
                                  </p:stCondLst>
                                  <p:iterate type="lt">
                                    <p:tmPct val="0"/>
                                  </p:iterate>
                                  <p:childTnLst>
                                    <p:set>
                                      <p:cBhvr>
                                        <p:cTn id="35" dur="1" fill="hold">
                                          <p:stCondLst>
                                            <p:cond delay="0"/>
                                          </p:stCondLst>
                                        </p:cTn>
                                        <p:tgtEl>
                                          <p:spTgt spid="13"/>
                                        </p:tgtEl>
                                        <p:attrNameLst>
                                          <p:attrName>style.visibility</p:attrName>
                                        </p:attrNameLst>
                                      </p:cBhvr>
                                      <p:to>
                                        <p:strVal val="visible"/>
                                      </p:to>
                                    </p:set>
                                    <p:anim calcmode="lin" valueType="num">
                                      <p:cBhvr>
                                        <p:cTn id="36" dur="500" fill="hold"/>
                                        <p:tgtEl>
                                          <p:spTgt spid="13"/>
                                        </p:tgtEl>
                                        <p:attrNameLst>
                                          <p:attrName>ppt_w</p:attrName>
                                        </p:attrNameLst>
                                      </p:cBhvr>
                                      <p:tavLst>
                                        <p:tav tm="0">
                                          <p:val>
                                            <p:fltVal val="0"/>
                                          </p:val>
                                        </p:tav>
                                        <p:tav tm="100000">
                                          <p:val>
                                            <p:strVal val="#ppt_w"/>
                                          </p:val>
                                        </p:tav>
                                      </p:tavLst>
                                    </p:anim>
                                    <p:anim calcmode="lin" valueType="num">
                                      <p:cBhvr>
                                        <p:cTn id="37" dur="500" fill="hold"/>
                                        <p:tgtEl>
                                          <p:spTgt spid="13"/>
                                        </p:tgtEl>
                                        <p:attrNameLst>
                                          <p:attrName>ppt_h</p:attrName>
                                        </p:attrNameLst>
                                      </p:cBhvr>
                                      <p:tavLst>
                                        <p:tav tm="0">
                                          <p:val>
                                            <p:fltVal val="0"/>
                                          </p:val>
                                        </p:tav>
                                        <p:tav tm="100000">
                                          <p:val>
                                            <p:strVal val="#ppt_h"/>
                                          </p:val>
                                        </p:tav>
                                      </p:tavLst>
                                    </p:anim>
                                    <p:animEffect transition="in" filter="fade">
                                      <p:cBhvr>
                                        <p:cTn id="38" dur="500"/>
                                        <p:tgtEl>
                                          <p:spTgt spid="13"/>
                                        </p:tgtEl>
                                      </p:cBhvr>
                                    </p:animEffect>
                                  </p:childTnLst>
                                </p:cTn>
                              </p:par>
                            </p:childTnLst>
                          </p:cTn>
                        </p:par>
                        <p:par>
                          <p:cTn id="39" fill="hold" nodeType="afterGroup">
                            <p:stCondLst>
                              <p:cond delay="2300"/>
                            </p:stCondLst>
                            <p:childTnLst>
                              <p:par>
                                <p:cTn id="40" presetID="26" presetClass="emph" presetSubtype="0" fill="hold" grpId="1" nodeType="afterEffect">
                                  <p:stCondLst>
                                    <p:cond delay="0"/>
                                  </p:stCondLst>
                                  <p:iterate type="lt">
                                    <p:tmPct val="0"/>
                                  </p:iterate>
                                  <p:childTnLst>
                                    <p:animEffect transition="out" filter="fade">
                                      <p:cBhvr>
                                        <p:cTn id="41" dur="500" tmFilter="0, 0; .2, .5; .8, .5; 1, 0"/>
                                        <p:tgtEl>
                                          <p:spTgt spid="13"/>
                                        </p:tgtEl>
                                      </p:cBhvr>
                                    </p:animEffect>
                                    <p:animScale>
                                      <p:cBhvr>
                                        <p:cTn id="42" dur="250" autoRev="1" fill="hold"/>
                                        <p:tgtEl>
                                          <p:spTgt spid="13"/>
                                        </p:tgtEl>
                                      </p:cBhvr>
                                      <p:by x="105000" y="105000"/>
                                    </p:animScale>
                                  </p:childTnLst>
                                </p:cTn>
                              </p:par>
                            </p:childTnLst>
                          </p:cTn>
                        </p:par>
                        <p:par>
                          <p:cTn id="43" fill="hold" nodeType="afterGroup">
                            <p:stCondLst>
                              <p:cond delay="2800"/>
                            </p:stCondLst>
                            <p:childTnLst>
                              <p:par>
                                <p:cTn id="44" presetID="53" presetClass="entr" presetSubtype="16" fill="hold" grpId="0" nodeType="afterEffect">
                                  <p:stCondLst>
                                    <p:cond delay="0"/>
                                  </p:stCondLst>
                                  <p:childTnLst>
                                    <p:set>
                                      <p:cBhvr>
                                        <p:cTn id="45" dur="1" fill="hold">
                                          <p:stCondLst>
                                            <p:cond delay="0"/>
                                          </p:stCondLst>
                                        </p:cTn>
                                        <p:tgtEl>
                                          <p:spTgt spid="6"/>
                                        </p:tgtEl>
                                        <p:attrNameLst>
                                          <p:attrName>style.visibility</p:attrName>
                                        </p:attrNameLst>
                                      </p:cBhvr>
                                      <p:to>
                                        <p:strVal val="visible"/>
                                      </p:to>
                                    </p:set>
                                    <p:anim calcmode="lin" valueType="num">
                                      <p:cBhvr>
                                        <p:cTn id="46" dur="400" fill="hold"/>
                                        <p:tgtEl>
                                          <p:spTgt spid="6"/>
                                        </p:tgtEl>
                                        <p:attrNameLst>
                                          <p:attrName>ppt_w</p:attrName>
                                        </p:attrNameLst>
                                      </p:cBhvr>
                                      <p:tavLst>
                                        <p:tav tm="0">
                                          <p:val>
                                            <p:fltVal val="0"/>
                                          </p:val>
                                        </p:tav>
                                        <p:tav tm="100000">
                                          <p:val>
                                            <p:strVal val="#ppt_w"/>
                                          </p:val>
                                        </p:tav>
                                      </p:tavLst>
                                    </p:anim>
                                    <p:anim calcmode="lin" valueType="num">
                                      <p:cBhvr>
                                        <p:cTn id="47" dur="400" fill="hold"/>
                                        <p:tgtEl>
                                          <p:spTgt spid="6"/>
                                        </p:tgtEl>
                                        <p:attrNameLst>
                                          <p:attrName>ppt_h</p:attrName>
                                        </p:attrNameLst>
                                      </p:cBhvr>
                                      <p:tavLst>
                                        <p:tav tm="0">
                                          <p:val>
                                            <p:fltVal val="0"/>
                                          </p:val>
                                        </p:tav>
                                        <p:tav tm="100000">
                                          <p:val>
                                            <p:strVal val="#ppt_h"/>
                                          </p:val>
                                        </p:tav>
                                      </p:tavLst>
                                    </p:anim>
                                    <p:animEffect transition="in" filter="fade">
                                      <p:cBhvr>
                                        <p:cTn id="48" dur="400"/>
                                        <p:tgtEl>
                                          <p:spTgt spid="6"/>
                                        </p:tgtEl>
                                      </p:cBhvr>
                                    </p:animEffect>
                                  </p:childTnLst>
                                </p:cTn>
                              </p:par>
                              <p:par>
                                <p:cTn id="49" presetID="41" presetClass="entr" presetSubtype="0" fill="hold" grpId="0" nodeType="withEffect">
                                  <p:stCondLst>
                                    <p:cond delay="0"/>
                                  </p:stCondLst>
                                  <p:iterate type="lt">
                                    <p:tmPct val="2811"/>
                                  </p:iterate>
                                  <p:childTnLst>
                                    <p:set>
                                      <p:cBhvr>
                                        <p:cTn id="50" dur="1" fill="hold">
                                          <p:stCondLst>
                                            <p:cond delay="0"/>
                                          </p:stCondLst>
                                        </p:cTn>
                                        <p:tgtEl>
                                          <p:spTgt spid="10"/>
                                        </p:tgtEl>
                                        <p:attrNameLst>
                                          <p:attrName>style.visibility</p:attrName>
                                        </p:attrNameLst>
                                      </p:cBhvr>
                                      <p:to>
                                        <p:strVal val="visible"/>
                                      </p:to>
                                    </p:set>
                                    <p:anim calcmode="lin" valueType="num">
                                      <p:cBhvr>
                                        <p:cTn id="51"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52" dur="500" fill="hold"/>
                                        <p:tgtEl>
                                          <p:spTgt spid="10"/>
                                        </p:tgtEl>
                                        <p:attrNameLst>
                                          <p:attrName>ppt_y</p:attrName>
                                        </p:attrNameLst>
                                      </p:cBhvr>
                                      <p:tavLst>
                                        <p:tav tm="0">
                                          <p:val>
                                            <p:strVal val="#ppt_y"/>
                                          </p:val>
                                        </p:tav>
                                        <p:tav tm="100000">
                                          <p:val>
                                            <p:strVal val="#ppt_y"/>
                                          </p:val>
                                        </p:tav>
                                      </p:tavLst>
                                    </p:anim>
                                    <p:anim calcmode="lin" valueType="num">
                                      <p:cBhvr>
                                        <p:cTn id="53"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54"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55" dur="500" tmFilter="0,0; .5, 1; 1, 1"/>
                                        <p:tgtEl>
                                          <p:spTgt spid="10"/>
                                        </p:tgtEl>
                                      </p:cBhvr>
                                    </p:animEffect>
                                  </p:childTnLst>
                                </p:cTn>
                              </p:par>
                            </p:childTnLst>
                          </p:cTn>
                        </p:par>
                        <p:par>
                          <p:cTn id="56" fill="hold" nodeType="afterGroup">
                            <p:stCondLst>
                              <p:cond delay="3300"/>
                            </p:stCondLst>
                            <p:childTnLst>
                              <p:par>
                                <p:cTn id="57" presetID="53" presetClass="entr" presetSubtype="16" fill="hold" grpId="0" nodeType="afterEffect">
                                  <p:stCondLst>
                                    <p:cond delay="0"/>
                                  </p:stCondLst>
                                  <p:iterate type="lt">
                                    <p:tmPct val="0"/>
                                  </p:iterate>
                                  <p:childTnLst>
                                    <p:set>
                                      <p:cBhvr>
                                        <p:cTn id="58" dur="1" fill="hold">
                                          <p:stCondLst>
                                            <p:cond delay="0"/>
                                          </p:stCondLst>
                                        </p:cTn>
                                        <p:tgtEl>
                                          <p:spTgt spid="14"/>
                                        </p:tgtEl>
                                        <p:attrNameLst>
                                          <p:attrName>style.visibility</p:attrName>
                                        </p:attrNameLst>
                                      </p:cBhvr>
                                      <p:to>
                                        <p:strVal val="visible"/>
                                      </p:to>
                                    </p:set>
                                    <p:anim calcmode="lin" valueType="num">
                                      <p:cBhvr>
                                        <p:cTn id="59" dur="500" fill="hold"/>
                                        <p:tgtEl>
                                          <p:spTgt spid="14"/>
                                        </p:tgtEl>
                                        <p:attrNameLst>
                                          <p:attrName>ppt_w</p:attrName>
                                        </p:attrNameLst>
                                      </p:cBhvr>
                                      <p:tavLst>
                                        <p:tav tm="0">
                                          <p:val>
                                            <p:fltVal val="0"/>
                                          </p:val>
                                        </p:tav>
                                        <p:tav tm="100000">
                                          <p:val>
                                            <p:strVal val="#ppt_w"/>
                                          </p:val>
                                        </p:tav>
                                      </p:tavLst>
                                    </p:anim>
                                    <p:anim calcmode="lin" valueType="num">
                                      <p:cBhvr>
                                        <p:cTn id="60" dur="500" fill="hold"/>
                                        <p:tgtEl>
                                          <p:spTgt spid="14"/>
                                        </p:tgtEl>
                                        <p:attrNameLst>
                                          <p:attrName>ppt_h</p:attrName>
                                        </p:attrNameLst>
                                      </p:cBhvr>
                                      <p:tavLst>
                                        <p:tav tm="0">
                                          <p:val>
                                            <p:fltVal val="0"/>
                                          </p:val>
                                        </p:tav>
                                        <p:tav tm="100000">
                                          <p:val>
                                            <p:strVal val="#ppt_h"/>
                                          </p:val>
                                        </p:tav>
                                      </p:tavLst>
                                    </p:anim>
                                    <p:animEffect transition="in" filter="fade">
                                      <p:cBhvr>
                                        <p:cTn id="61" dur="500"/>
                                        <p:tgtEl>
                                          <p:spTgt spid="14"/>
                                        </p:tgtEl>
                                      </p:cBhvr>
                                    </p:animEffect>
                                  </p:childTnLst>
                                </p:cTn>
                              </p:par>
                            </p:childTnLst>
                          </p:cTn>
                        </p:par>
                        <p:par>
                          <p:cTn id="62" fill="hold" nodeType="afterGroup">
                            <p:stCondLst>
                              <p:cond delay="3800"/>
                            </p:stCondLst>
                            <p:childTnLst>
                              <p:par>
                                <p:cTn id="63" presetID="26" presetClass="emph" presetSubtype="0" fill="hold" grpId="1" nodeType="afterEffect">
                                  <p:stCondLst>
                                    <p:cond delay="0"/>
                                  </p:stCondLst>
                                  <p:iterate type="lt">
                                    <p:tmPct val="0"/>
                                  </p:iterate>
                                  <p:childTnLst>
                                    <p:animEffect transition="out" filter="fade">
                                      <p:cBhvr>
                                        <p:cTn id="64" dur="500" tmFilter="0, 0; .2, .5; .8, .5; 1, 0"/>
                                        <p:tgtEl>
                                          <p:spTgt spid="14"/>
                                        </p:tgtEl>
                                      </p:cBhvr>
                                    </p:animEffect>
                                    <p:animScale>
                                      <p:cBhvr>
                                        <p:cTn id="65" dur="250" autoRev="1" fill="hold"/>
                                        <p:tgtEl>
                                          <p:spTgt spid="14"/>
                                        </p:tgtEl>
                                      </p:cBhvr>
                                      <p:by x="105000" y="105000"/>
                                    </p:animScale>
                                  </p:childTnLst>
                                </p:cTn>
                              </p:par>
                              <p:par>
                                <p:cTn id="66" presetID="41" presetClass="entr" presetSubtype="0" fill="hold" grpId="0" nodeType="withEffect">
                                  <p:stCondLst>
                                    <p:cond delay="0"/>
                                  </p:stCondLst>
                                  <p:iterate type="lt">
                                    <p:tmPct val="2811"/>
                                  </p:iterate>
                                  <p:childTnLst>
                                    <p:set>
                                      <p:cBhvr>
                                        <p:cTn id="67" dur="1" fill="hold">
                                          <p:stCondLst>
                                            <p:cond delay="0"/>
                                          </p:stCondLst>
                                        </p:cTn>
                                        <p:tgtEl>
                                          <p:spTgt spid="11"/>
                                        </p:tgtEl>
                                        <p:attrNameLst>
                                          <p:attrName>style.visibility</p:attrName>
                                        </p:attrNameLst>
                                      </p:cBhvr>
                                      <p:to>
                                        <p:strVal val="visible"/>
                                      </p:to>
                                    </p:set>
                                    <p:anim calcmode="lin" valueType="num">
                                      <p:cBhvr>
                                        <p:cTn id="68"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69" dur="500" fill="hold"/>
                                        <p:tgtEl>
                                          <p:spTgt spid="11"/>
                                        </p:tgtEl>
                                        <p:attrNameLst>
                                          <p:attrName>ppt_y</p:attrName>
                                        </p:attrNameLst>
                                      </p:cBhvr>
                                      <p:tavLst>
                                        <p:tav tm="0">
                                          <p:val>
                                            <p:strVal val="#ppt_y"/>
                                          </p:val>
                                        </p:tav>
                                        <p:tav tm="100000">
                                          <p:val>
                                            <p:strVal val="#ppt_y"/>
                                          </p:val>
                                        </p:tav>
                                      </p:tavLst>
                                    </p:anim>
                                    <p:anim calcmode="lin" valueType="num">
                                      <p:cBhvr>
                                        <p:cTn id="70"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71"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72" dur="500" tmFilter="0,0; .5, 1; 1, 1"/>
                                        <p:tgtEl>
                                          <p:spTgt spid="11"/>
                                        </p:tgtEl>
                                      </p:cBhvr>
                                    </p:animEffect>
                                  </p:childTnLst>
                                </p:cTn>
                              </p:par>
                            </p:childTnLst>
                          </p:cTn>
                        </p:par>
                        <p:par>
                          <p:cTn id="73" fill="hold" nodeType="afterGroup">
                            <p:stCondLst>
                              <p:cond delay="4300"/>
                            </p:stCondLst>
                            <p:childTnLst>
                              <p:par>
                                <p:cTn id="74" presetID="53" presetClass="entr" presetSubtype="16" fill="hold" grpId="0" nodeType="afterEffect">
                                  <p:stCondLst>
                                    <p:cond delay="0"/>
                                  </p:stCondLst>
                                  <p:childTnLst>
                                    <p:set>
                                      <p:cBhvr>
                                        <p:cTn id="75" dur="1" fill="hold">
                                          <p:stCondLst>
                                            <p:cond delay="0"/>
                                          </p:stCondLst>
                                        </p:cTn>
                                        <p:tgtEl>
                                          <p:spTgt spid="7"/>
                                        </p:tgtEl>
                                        <p:attrNameLst>
                                          <p:attrName>style.visibility</p:attrName>
                                        </p:attrNameLst>
                                      </p:cBhvr>
                                      <p:to>
                                        <p:strVal val="visible"/>
                                      </p:to>
                                    </p:set>
                                    <p:anim calcmode="lin" valueType="num">
                                      <p:cBhvr>
                                        <p:cTn id="76" dur="400" fill="hold"/>
                                        <p:tgtEl>
                                          <p:spTgt spid="7"/>
                                        </p:tgtEl>
                                        <p:attrNameLst>
                                          <p:attrName>ppt_w</p:attrName>
                                        </p:attrNameLst>
                                      </p:cBhvr>
                                      <p:tavLst>
                                        <p:tav tm="0">
                                          <p:val>
                                            <p:fltVal val="0"/>
                                          </p:val>
                                        </p:tav>
                                        <p:tav tm="100000">
                                          <p:val>
                                            <p:strVal val="#ppt_w"/>
                                          </p:val>
                                        </p:tav>
                                      </p:tavLst>
                                    </p:anim>
                                    <p:anim calcmode="lin" valueType="num">
                                      <p:cBhvr>
                                        <p:cTn id="77" dur="400" fill="hold"/>
                                        <p:tgtEl>
                                          <p:spTgt spid="7"/>
                                        </p:tgtEl>
                                        <p:attrNameLst>
                                          <p:attrName>ppt_h</p:attrName>
                                        </p:attrNameLst>
                                      </p:cBhvr>
                                      <p:tavLst>
                                        <p:tav tm="0">
                                          <p:val>
                                            <p:fltVal val="0"/>
                                          </p:val>
                                        </p:tav>
                                        <p:tav tm="100000">
                                          <p:val>
                                            <p:strVal val="#ppt_h"/>
                                          </p:val>
                                        </p:tav>
                                      </p:tavLst>
                                    </p:anim>
                                    <p:animEffect transition="in" filter="fade">
                                      <p:cBhvr>
                                        <p:cTn id="78" dur="400"/>
                                        <p:tgtEl>
                                          <p:spTgt spid="7"/>
                                        </p:tgtEl>
                                      </p:cBhvr>
                                    </p:animEffect>
                                  </p:childTnLst>
                                </p:cTn>
                              </p:par>
                            </p:childTnLst>
                          </p:cTn>
                        </p:par>
                        <p:par>
                          <p:cTn id="79" fill="hold" nodeType="afterGroup">
                            <p:stCondLst>
                              <p:cond delay="4700"/>
                            </p:stCondLst>
                            <p:childTnLst>
                              <p:par>
                                <p:cTn id="80" presetID="53" presetClass="entr" presetSubtype="16" fill="hold" grpId="0" nodeType="afterEffect">
                                  <p:stCondLst>
                                    <p:cond delay="0"/>
                                  </p:stCondLst>
                                  <p:iterate type="lt">
                                    <p:tmPct val="0"/>
                                  </p:iterate>
                                  <p:childTnLst>
                                    <p:set>
                                      <p:cBhvr>
                                        <p:cTn id="81" dur="1" fill="hold">
                                          <p:stCondLst>
                                            <p:cond delay="0"/>
                                          </p:stCondLst>
                                        </p:cTn>
                                        <p:tgtEl>
                                          <p:spTgt spid="15"/>
                                        </p:tgtEl>
                                        <p:attrNameLst>
                                          <p:attrName>style.visibility</p:attrName>
                                        </p:attrNameLst>
                                      </p:cBhvr>
                                      <p:to>
                                        <p:strVal val="visible"/>
                                      </p:to>
                                    </p:set>
                                    <p:anim calcmode="lin" valueType="num">
                                      <p:cBhvr>
                                        <p:cTn id="82" dur="500" fill="hold"/>
                                        <p:tgtEl>
                                          <p:spTgt spid="15"/>
                                        </p:tgtEl>
                                        <p:attrNameLst>
                                          <p:attrName>ppt_w</p:attrName>
                                        </p:attrNameLst>
                                      </p:cBhvr>
                                      <p:tavLst>
                                        <p:tav tm="0">
                                          <p:val>
                                            <p:fltVal val="0"/>
                                          </p:val>
                                        </p:tav>
                                        <p:tav tm="100000">
                                          <p:val>
                                            <p:strVal val="#ppt_w"/>
                                          </p:val>
                                        </p:tav>
                                      </p:tavLst>
                                    </p:anim>
                                    <p:anim calcmode="lin" valueType="num">
                                      <p:cBhvr>
                                        <p:cTn id="83" dur="500" fill="hold"/>
                                        <p:tgtEl>
                                          <p:spTgt spid="15"/>
                                        </p:tgtEl>
                                        <p:attrNameLst>
                                          <p:attrName>ppt_h</p:attrName>
                                        </p:attrNameLst>
                                      </p:cBhvr>
                                      <p:tavLst>
                                        <p:tav tm="0">
                                          <p:val>
                                            <p:fltVal val="0"/>
                                          </p:val>
                                        </p:tav>
                                        <p:tav tm="100000">
                                          <p:val>
                                            <p:strVal val="#ppt_h"/>
                                          </p:val>
                                        </p:tav>
                                      </p:tavLst>
                                    </p:anim>
                                    <p:animEffect transition="in" filter="fade">
                                      <p:cBhvr>
                                        <p:cTn id="84" dur="500"/>
                                        <p:tgtEl>
                                          <p:spTgt spid="15"/>
                                        </p:tgtEl>
                                      </p:cBhvr>
                                    </p:animEffect>
                                  </p:childTnLst>
                                </p:cTn>
                              </p:par>
                            </p:childTnLst>
                          </p:cTn>
                        </p:par>
                        <p:par>
                          <p:cTn id="85" fill="hold" nodeType="afterGroup">
                            <p:stCondLst>
                              <p:cond delay="5200"/>
                            </p:stCondLst>
                            <p:childTnLst>
                              <p:par>
                                <p:cTn id="86" presetID="26" presetClass="emph" presetSubtype="0" fill="hold" grpId="1" nodeType="afterEffect">
                                  <p:stCondLst>
                                    <p:cond delay="0"/>
                                  </p:stCondLst>
                                  <p:iterate type="lt">
                                    <p:tmPct val="0"/>
                                  </p:iterate>
                                  <p:childTnLst>
                                    <p:animEffect transition="out" filter="fade">
                                      <p:cBhvr>
                                        <p:cTn id="87" dur="500" tmFilter="0, 0; .2, .5; .8, .5; 1, 0"/>
                                        <p:tgtEl>
                                          <p:spTgt spid="15"/>
                                        </p:tgtEl>
                                      </p:cBhvr>
                                    </p:animEffect>
                                    <p:animScale>
                                      <p:cBhvr>
                                        <p:cTn id="88" dur="250" autoRev="1" fill="hold"/>
                                        <p:tgtEl>
                                          <p:spTgt spid="15"/>
                                        </p:tgtEl>
                                      </p:cBhvr>
                                      <p:by x="105000" y="105000"/>
                                    </p:animScale>
                                  </p:childTnLst>
                                </p:cTn>
                              </p:par>
                              <p:par>
                                <p:cTn id="89" presetID="41" presetClass="entr" presetSubtype="0" fill="hold" grpId="0" nodeType="withEffect">
                                  <p:stCondLst>
                                    <p:cond delay="0"/>
                                  </p:stCondLst>
                                  <p:iterate type="lt">
                                    <p:tmPct val="2811"/>
                                  </p:iterate>
                                  <p:childTnLst>
                                    <p:set>
                                      <p:cBhvr>
                                        <p:cTn id="90" dur="1" fill="hold">
                                          <p:stCondLst>
                                            <p:cond delay="0"/>
                                          </p:stCondLst>
                                        </p:cTn>
                                        <p:tgtEl>
                                          <p:spTgt spid="12"/>
                                        </p:tgtEl>
                                        <p:attrNameLst>
                                          <p:attrName>style.visibility</p:attrName>
                                        </p:attrNameLst>
                                      </p:cBhvr>
                                      <p:to>
                                        <p:strVal val="visible"/>
                                      </p:to>
                                    </p:set>
                                    <p:anim calcmode="lin" valueType="num">
                                      <p:cBhvr>
                                        <p:cTn id="91"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92" dur="500" fill="hold"/>
                                        <p:tgtEl>
                                          <p:spTgt spid="12"/>
                                        </p:tgtEl>
                                        <p:attrNameLst>
                                          <p:attrName>ppt_y</p:attrName>
                                        </p:attrNameLst>
                                      </p:cBhvr>
                                      <p:tavLst>
                                        <p:tav tm="0">
                                          <p:val>
                                            <p:strVal val="#ppt_y"/>
                                          </p:val>
                                        </p:tav>
                                        <p:tav tm="100000">
                                          <p:val>
                                            <p:strVal val="#ppt_y"/>
                                          </p:val>
                                        </p:tav>
                                      </p:tavLst>
                                    </p:anim>
                                    <p:anim calcmode="lin" valueType="num">
                                      <p:cBhvr>
                                        <p:cTn id="93"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94"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95" dur="500" tmFilter="0,0; .5, 1; 1, 1"/>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p:bldP spid="8" grpId="1"/>
      <p:bldP spid="9" grpId="0"/>
      <p:bldP spid="10" grpId="0"/>
      <p:bldP spid="11" grpId="0"/>
      <p:bldP spid="12" grpId="0"/>
      <p:bldP spid="13" grpId="0"/>
      <p:bldP spid="13" grpId="1"/>
      <p:bldP spid="14" grpId="0"/>
      <p:bldP spid="14" grpId="1"/>
      <p:bldP spid="15" grpId="0"/>
      <p:bldP spid="15" grpId="1"/>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6" name="Freeform 6"/>
          <p:cNvSpPr/>
          <p:nvPr/>
        </p:nvSpPr>
        <p:spPr bwMode="auto">
          <a:xfrm>
            <a:off x="2049008" y="1863896"/>
            <a:ext cx="1728107" cy="2426648"/>
          </a:xfrm>
          <a:custGeom>
            <a:gdLst>
              <a:gd name="T0" fmla="*/ 3360 w 3360"/>
              <a:gd name="T1" fmla="*/ 2115 h 2115"/>
              <a:gd name="T2" fmla="*/ 1680 w 3360"/>
              <a:gd name="T3" fmla="*/ 0 h 2115"/>
              <a:gd name="T4" fmla="*/ 0 w 3360"/>
              <a:gd name="T5" fmla="*/ 2115 h 2115"/>
              <a:gd name="T6" fmla="*/ 3360 w 3360"/>
              <a:gd name="T7" fmla="*/ 2115 h 2115"/>
            </a:gd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2">
              <a:alpha val="90000"/>
            </a:schemeClr>
          </a:solidFill>
          <a:ln>
            <a:noFill/>
          </a:ln>
        </p:spPr>
        <p:txBody>
          <a:bodyPr vert="horz" wrap="square" lIns="105875" tIns="52937" rIns="105875" bIns="52937" numCol="1" anchor="t" anchorCtr="0" compatLnSpc="1"/>
          <a:lstStyle/>
          <a:p>
            <a:pPr>
              <a:lnSpc>
                <a:spcPct val="120000"/>
              </a:lnSpc>
            </a:pPr>
            <a:endParaRPr lang="en-US" sz="760">
              <a:cs typeface="+mn-ea"/>
              <a:sym typeface="+mn-lt"/>
            </a:endParaRPr>
          </a:p>
        </p:txBody>
      </p:sp>
      <p:sp>
        <p:nvSpPr>
          <p:cNvPr id="11" name="Freeform 6"/>
          <p:cNvSpPr/>
          <p:nvPr/>
        </p:nvSpPr>
        <p:spPr bwMode="auto">
          <a:xfrm>
            <a:off x="3713847" y="1863896"/>
            <a:ext cx="1728107" cy="2426648"/>
          </a:xfrm>
          <a:custGeom>
            <a:gdLst>
              <a:gd name="T0" fmla="*/ 3360 w 3360"/>
              <a:gd name="T1" fmla="*/ 2115 h 2115"/>
              <a:gd name="T2" fmla="*/ 1680 w 3360"/>
              <a:gd name="T3" fmla="*/ 0 h 2115"/>
              <a:gd name="T4" fmla="*/ 0 w 3360"/>
              <a:gd name="T5" fmla="*/ 2115 h 2115"/>
              <a:gd name="T6" fmla="*/ 3360 w 3360"/>
              <a:gd name="T7" fmla="*/ 2115 h 2115"/>
            </a:gd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4">
              <a:alpha val="90000"/>
            </a:schemeClr>
          </a:solidFill>
          <a:ln>
            <a:noFill/>
          </a:ln>
        </p:spPr>
        <p:txBody>
          <a:bodyPr vert="horz" wrap="square" lIns="105875" tIns="52937" rIns="105875" bIns="52937" numCol="1" anchor="t" anchorCtr="0" compatLnSpc="1"/>
          <a:lstStyle/>
          <a:p>
            <a:pPr>
              <a:lnSpc>
                <a:spcPct val="120000"/>
              </a:lnSpc>
            </a:pPr>
            <a:endParaRPr lang="en-US" sz="760">
              <a:cs typeface="+mn-ea"/>
              <a:sym typeface="+mn-lt"/>
            </a:endParaRPr>
          </a:p>
        </p:txBody>
      </p:sp>
      <p:sp>
        <p:nvSpPr>
          <p:cNvPr id="17" name="Freeform 6"/>
          <p:cNvSpPr/>
          <p:nvPr/>
        </p:nvSpPr>
        <p:spPr bwMode="auto">
          <a:xfrm>
            <a:off x="1514117" y="2773888"/>
            <a:ext cx="1316652" cy="1516656"/>
          </a:xfrm>
          <a:custGeom>
            <a:gdLst>
              <a:gd name="T0" fmla="*/ 3360 w 3360"/>
              <a:gd name="T1" fmla="*/ 2115 h 2115"/>
              <a:gd name="T2" fmla="*/ 1680 w 3360"/>
              <a:gd name="T3" fmla="*/ 0 h 2115"/>
              <a:gd name="T4" fmla="*/ 0 w 3360"/>
              <a:gd name="T5" fmla="*/ 2115 h 2115"/>
              <a:gd name="T6" fmla="*/ 3360 w 3360"/>
              <a:gd name="T7" fmla="*/ 2115 h 2115"/>
            </a:gd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1">
              <a:alpha val="90000"/>
            </a:schemeClr>
          </a:solidFill>
          <a:ln>
            <a:noFill/>
          </a:ln>
        </p:spPr>
        <p:txBody>
          <a:bodyPr vert="horz" wrap="square" lIns="105875" tIns="52937" rIns="105875" bIns="52937" numCol="1" anchor="t" anchorCtr="0" compatLnSpc="1"/>
          <a:lstStyle/>
          <a:p>
            <a:pPr>
              <a:lnSpc>
                <a:spcPct val="120000"/>
              </a:lnSpc>
            </a:pPr>
            <a:endParaRPr lang="en-US" sz="760">
              <a:cs typeface="+mn-ea"/>
              <a:sym typeface="+mn-lt"/>
            </a:endParaRPr>
          </a:p>
        </p:txBody>
      </p:sp>
      <p:sp>
        <p:nvSpPr>
          <p:cNvPr id="22" name="Freeform 6"/>
          <p:cNvSpPr/>
          <p:nvPr/>
        </p:nvSpPr>
        <p:spPr bwMode="auto">
          <a:xfrm>
            <a:off x="2830769" y="1560565"/>
            <a:ext cx="1944120" cy="2729979"/>
          </a:xfrm>
          <a:custGeom>
            <a:gdLst>
              <a:gd name="T0" fmla="*/ 3360 w 3360"/>
              <a:gd name="T1" fmla="*/ 2115 h 2115"/>
              <a:gd name="T2" fmla="*/ 1680 w 3360"/>
              <a:gd name="T3" fmla="*/ 0 h 2115"/>
              <a:gd name="T4" fmla="*/ 0 w 3360"/>
              <a:gd name="T5" fmla="*/ 2115 h 2115"/>
              <a:gd name="T6" fmla="*/ 3360 w 3360"/>
              <a:gd name="T7" fmla="*/ 2115 h 2115"/>
            </a:gd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3">
              <a:alpha val="90000"/>
            </a:schemeClr>
          </a:solidFill>
          <a:ln>
            <a:noFill/>
          </a:ln>
        </p:spPr>
        <p:txBody>
          <a:bodyPr vert="horz" wrap="square" lIns="105875" tIns="52937" rIns="105875" bIns="52937" numCol="1" anchor="t" anchorCtr="0" compatLnSpc="1"/>
          <a:lstStyle/>
          <a:p>
            <a:pPr>
              <a:lnSpc>
                <a:spcPct val="120000"/>
              </a:lnSpc>
            </a:pPr>
            <a:endParaRPr lang="en-US" sz="760">
              <a:cs typeface="+mn-ea"/>
              <a:sym typeface="+mn-lt"/>
            </a:endParaRPr>
          </a:p>
        </p:txBody>
      </p:sp>
      <p:sp>
        <p:nvSpPr>
          <p:cNvPr id="27" name="Freeform 6"/>
          <p:cNvSpPr/>
          <p:nvPr/>
        </p:nvSpPr>
        <p:spPr bwMode="auto">
          <a:xfrm>
            <a:off x="4596127" y="2285346"/>
            <a:ext cx="1728107" cy="2005199"/>
          </a:xfrm>
          <a:custGeom>
            <a:gdLst>
              <a:gd name="T0" fmla="*/ 3360 w 3360"/>
              <a:gd name="T1" fmla="*/ 2115 h 2115"/>
              <a:gd name="T2" fmla="*/ 1680 w 3360"/>
              <a:gd name="T3" fmla="*/ 0 h 2115"/>
              <a:gd name="T4" fmla="*/ 0 w 3360"/>
              <a:gd name="T5" fmla="*/ 2115 h 2115"/>
              <a:gd name="T6" fmla="*/ 3360 w 3360"/>
              <a:gd name="T7" fmla="*/ 2115 h 2115"/>
            </a:gd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5">
              <a:alpha val="90000"/>
            </a:schemeClr>
          </a:solidFill>
          <a:ln>
            <a:noFill/>
          </a:ln>
        </p:spPr>
        <p:txBody>
          <a:bodyPr vert="horz" wrap="square" lIns="105875" tIns="52937" rIns="105875" bIns="52937" numCol="1" anchor="t" anchorCtr="0" compatLnSpc="1"/>
          <a:lstStyle/>
          <a:p>
            <a:pPr>
              <a:lnSpc>
                <a:spcPct val="120000"/>
              </a:lnSpc>
            </a:pPr>
            <a:endParaRPr lang="en-US" sz="760">
              <a:cs typeface="+mn-ea"/>
              <a:sym typeface="+mn-lt"/>
            </a:endParaRPr>
          </a:p>
        </p:txBody>
      </p:sp>
      <p:sp>
        <p:nvSpPr>
          <p:cNvPr id="28" name="Freeform 6"/>
          <p:cNvSpPr/>
          <p:nvPr/>
        </p:nvSpPr>
        <p:spPr bwMode="auto">
          <a:xfrm>
            <a:off x="5413193" y="1863896"/>
            <a:ext cx="1728107" cy="2426648"/>
          </a:xfrm>
          <a:custGeom>
            <a:gdLst>
              <a:gd name="T0" fmla="*/ 3360 w 3360"/>
              <a:gd name="T1" fmla="*/ 2115 h 2115"/>
              <a:gd name="T2" fmla="*/ 1680 w 3360"/>
              <a:gd name="T3" fmla="*/ 0 h 2115"/>
              <a:gd name="T4" fmla="*/ 0 w 3360"/>
              <a:gd name="T5" fmla="*/ 2115 h 2115"/>
              <a:gd name="T6" fmla="*/ 3360 w 3360"/>
              <a:gd name="T7" fmla="*/ 2115 h 2115"/>
            </a:gd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6">
              <a:alpha val="90000"/>
            </a:schemeClr>
          </a:solidFill>
          <a:ln>
            <a:noFill/>
          </a:ln>
        </p:spPr>
        <p:txBody>
          <a:bodyPr vert="horz" wrap="square" lIns="105875" tIns="52937" rIns="105875" bIns="52937" numCol="1" anchor="t" anchorCtr="0" compatLnSpc="1"/>
          <a:lstStyle/>
          <a:p>
            <a:pPr>
              <a:lnSpc>
                <a:spcPct val="120000"/>
              </a:lnSpc>
            </a:pPr>
            <a:endParaRPr lang="en-US" sz="760">
              <a:cs typeface="+mn-ea"/>
              <a:sym typeface="+mn-lt"/>
            </a:endParaRPr>
          </a:p>
        </p:txBody>
      </p:sp>
      <p:sp>
        <p:nvSpPr>
          <p:cNvPr id="29" name="Freeform 6"/>
          <p:cNvSpPr/>
          <p:nvPr/>
        </p:nvSpPr>
        <p:spPr bwMode="auto">
          <a:xfrm>
            <a:off x="6482534" y="2773888"/>
            <a:ext cx="1316652" cy="1516656"/>
          </a:xfrm>
          <a:custGeom>
            <a:gdLst>
              <a:gd name="T0" fmla="*/ 3360 w 3360"/>
              <a:gd name="T1" fmla="*/ 2115 h 2115"/>
              <a:gd name="T2" fmla="*/ 1680 w 3360"/>
              <a:gd name="T3" fmla="*/ 0 h 2115"/>
              <a:gd name="T4" fmla="*/ 0 w 3360"/>
              <a:gd name="T5" fmla="*/ 2115 h 2115"/>
              <a:gd name="T6" fmla="*/ 3360 w 3360"/>
              <a:gd name="T7" fmla="*/ 2115 h 2115"/>
            </a:gd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1">
              <a:alpha val="90000"/>
            </a:schemeClr>
          </a:solidFill>
          <a:ln>
            <a:noFill/>
          </a:ln>
        </p:spPr>
        <p:txBody>
          <a:bodyPr vert="horz" wrap="square" lIns="105875" tIns="52937" rIns="105875" bIns="52937" numCol="1" anchor="t" anchorCtr="0" compatLnSpc="1"/>
          <a:lstStyle/>
          <a:p>
            <a:pPr>
              <a:lnSpc>
                <a:spcPct val="120000"/>
              </a:lnSpc>
            </a:pPr>
            <a:endParaRPr lang="en-US" sz="760">
              <a:cs typeface="+mn-ea"/>
              <a:sym typeface="+mn-lt"/>
            </a:endParaRPr>
          </a:p>
        </p:txBody>
      </p:sp>
      <p:sp>
        <p:nvSpPr>
          <p:cNvPr id="31" name="Freeform 6"/>
          <p:cNvSpPr/>
          <p:nvPr/>
        </p:nvSpPr>
        <p:spPr bwMode="auto">
          <a:xfrm>
            <a:off x="7157659" y="1863896"/>
            <a:ext cx="1728107" cy="2426648"/>
          </a:xfrm>
          <a:custGeom>
            <a:gdLst>
              <a:gd name="T0" fmla="*/ 3360 w 3360"/>
              <a:gd name="T1" fmla="*/ 2115 h 2115"/>
              <a:gd name="T2" fmla="*/ 1680 w 3360"/>
              <a:gd name="T3" fmla="*/ 0 h 2115"/>
              <a:gd name="T4" fmla="*/ 0 w 3360"/>
              <a:gd name="T5" fmla="*/ 2115 h 2115"/>
              <a:gd name="T6" fmla="*/ 3360 w 3360"/>
              <a:gd name="T7" fmla="*/ 2115 h 2115"/>
            </a:gd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2">
              <a:alpha val="90000"/>
            </a:schemeClr>
          </a:solidFill>
          <a:ln>
            <a:noFill/>
          </a:ln>
        </p:spPr>
        <p:txBody>
          <a:bodyPr vert="horz" wrap="square" lIns="105875" tIns="52937" rIns="105875" bIns="52937" numCol="1" anchor="t" anchorCtr="0" compatLnSpc="1"/>
          <a:lstStyle/>
          <a:p>
            <a:pPr>
              <a:lnSpc>
                <a:spcPct val="120000"/>
              </a:lnSpc>
            </a:pPr>
            <a:endParaRPr lang="en-US" sz="760">
              <a:cs typeface="+mn-ea"/>
              <a:sym typeface="+mn-lt"/>
            </a:endParaRPr>
          </a:p>
        </p:txBody>
      </p:sp>
      <p:sp>
        <p:nvSpPr>
          <p:cNvPr id="32" name="Freeform 6"/>
          <p:cNvSpPr/>
          <p:nvPr/>
        </p:nvSpPr>
        <p:spPr bwMode="auto">
          <a:xfrm>
            <a:off x="8938419" y="1863896"/>
            <a:ext cx="1728107" cy="2426648"/>
          </a:xfrm>
          <a:custGeom>
            <a:gdLst>
              <a:gd name="T0" fmla="*/ 3360 w 3360"/>
              <a:gd name="T1" fmla="*/ 2115 h 2115"/>
              <a:gd name="T2" fmla="*/ 1680 w 3360"/>
              <a:gd name="T3" fmla="*/ 0 h 2115"/>
              <a:gd name="T4" fmla="*/ 0 w 3360"/>
              <a:gd name="T5" fmla="*/ 2115 h 2115"/>
              <a:gd name="T6" fmla="*/ 3360 w 3360"/>
              <a:gd name="T7" fmla="*/ 2115 h 2115"/>
            </a:gd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4">
              <a:alpha val="90000"/>
            </a:schemeClr>
          </a:solidFill>
          <a:ln>
            <a:noFill/>
          </a:ln>
        </p:spPr>
        <p:txBody>
          <a:bodyPr vert="horz" wrap="square" lIns="105875" tIns="52937" rIns="105875" bIns="52937" numCol="1" anchor="t" anchorCtr="0" compatLnSpc="1"/>
          <a:lstStyle/>
          <a:p>
            <a:pPr>
              <a:lnSpc>
                <a:spcPct val="120000"/>
              </a:lnSpc>
            </a:pPr>
            <a:endParaRPr lang="en-US" sz="760">
              <a:cs typeface="+mn-ea"/>
              <a:sym typeface="+mn-lt"/>
            </a:endParaRPr>
          </a:p>
        </p:txBody>
      </p:sp>
      <p:sp>
        <p:nvSpPr>
          <p:cNvPr id="34" name="Freeform 6"/>
          <p:cNvSpPr/>
          <p:nvPr/>
        </p:nvSpPr>
        <p:spPr bwMode="auto">
          <a:xfrm>
            <a:off x="7973944" y="1560565"/>
            <a:ext cx="1944120" cy="2729979"/>
          </a:xfrm>
          <a:custGeom>
            <a:gdLst>
              <a:gd name="T0" fmla="*/ 3360 w 3360"/>
              <a:gd name="T1" fmla="*/ 2115 h 2115"/>
              <a:gd name="T2" fmla="*/ 1680 w 3360"/>
              <a:gd name="T3" fmla="*/ 0 h 2115"/>
              <a:gd name="T4" fmla="*/ 0 w 3360"/>
              <a:gd name="T5" fmla="*/ 2115 h 2115"/>
              <a:gd name="T6" fmla="*/ 3360 w 3360"/>
              <a:gd name="T7" fmla="*/ 2115 h 2115"/>
            </a:gd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3">
              <a:alpha val="90000"/>
            </a:schemeClr>
          </a:solidFill>
          <a:ln>
            <a:noFill/>
          </a:ln>
        </p:spPr>
        <p:txBody>
          <a:bodyPr vert="horz" wrap="square" lIns="105875" tIns="52937" rIns="105875" bIns="52937" numCol="1" anchor="t" anchorCtr="0" compatLnSpc="1"/>
          <a:lstStyle/>
          <a:p>
            <a:pPr>
              <a:lnSpc>
                <a:spcPct val="120000"/>
              </a:lnSpc>
            </a:pPr>
            <a:endParaRPr lang="en-US" sz="760">
              <a:cs typeface="+mn-ea"/>
              <a:sym typeface="+mn-lt"/>
            </a:endParaRPr>
          </a:p>
        </p:txBody>
      </p:sp>
      <p:grpSp>
        <p:nvGrpSpPr>
          <p:cNvPr id="5" name="Group 136"/>
          <p:cNvGrpSpPr/>
          <p:nvPr/>
        </p:nvGrpSpPr>
        <p:grpSpPr>
          <a:xfrm>
            <a:off x="1770986" y="4447297"/>
            <a:ext cx="730969" cy="791426"/>
            <a:chOff x="922366" y="3281022"/>
            <a:chExt cx="631320" cy="683532"/>
          </a:xfrm>
        </p:grpSpPr>
        <p:sp>
          <p:nvSpPr>
            <p:cNvPr id="57" name="Oval 56"/>
            <p:cNvSpPr>
              <a:spLocks noChangeAspect="1"/>
            </p:cNvSpPr>
            <p:nvPr/>
          </p:nvSpPr>
          <p:spPr>
            <a:xfrm>
              <a:off x="1088218" y="3281022"/>
              <a:ext cx="200183" cy="194452"/>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945">
                <a:solidFill>
                  <a:schemeClr val="bg1">
                    <a:lumMod val="65000"/>
                  </a:schemeClr>
                </a:solidFill>
                <a:cs typeface="+mn-ea"/>
                <a:sym typeface="+mn-lt"/>
              </a:endParaRPr>
            </a:p>
          </p:txBody>
        </p:sp>
        <p:grpSp>
          <p:nvGrpSpPr>
            <p:cNvPr id="9" name="Group 120"/>
            <p:cNvGrpSpPr/>
            <p:nvPr/>
          </p:nvGrpSpPr>
          <p:grpSpPr>
            <a:xfrm>
              <a:off x="922366" y="3475474"/>
              <a:ext cx="631320" cy="489080"/>
              <a:chOff x="979973" y="3705902"/>
              <a:chExt cx="631320" cy="489080"/>
            </a:xfrm>
          </p:grpSpPr>
          <p:sp>
            <p:nvSpPr>
              <p:cNvPr id="59" name="TextBox 58"/>
              <p:cNvSpPr txBox="1"/>
              <p:nvPr/>
            </p:nvSpPr>
            <p:spPr>
              <a:xfrm>
                <a:off x="979973" y="4056922"/>
                <a:ext cx="631320" cy="138060"/>
              </a:xfrm>
              <a:prstGeom prst="rect">
                <a:avLst/>
              </a:prstGeom>
              <a:noFill/>
            </p:spPr>
            <p:txBody>
              <a:bodyPr wrap="none" lIns="0" tIns="0" rIns="0" bIns="0" rtlCol="0" anchor="t">
                <a:spAutoFit/>
              </a:bodyPr>
              <a:lstStyle/>
              <a:p>
                <a:pPr algn="ctr">
                  <a:lnSpc>
                    <a:spcPct val="120000"/>
                  </a:lnSpc>
                </a:pPr>
                <a:r>
                  <a:rPr lang="zh-CN" altLang="en-US" sz="945" b="1">
                    <a:solidFill>
                      <a:schemeClr val="bg1">
                        <a:lumMod val="65000"/>
                      </a:schemeClr>
                    </a:solidFill>
                    <a:cs typeface="+mn-ea"/>
                    <a:sym typeface="+mn-lt"/>
                  </a:rPr>
                  <a:t>替换文字内容</a:t>
                </a:r>
                <a:endParaRPr lang="en-US" sz="945" b="1">
                  <a:solidFill>
                    <a:schemeClr val="bg1">
                      <a:lumMod val="65000"/>
                    </a:schemeClr>
                  </a:solidFill>
                  <a:cs typeface="+mn-ea"/>
                  <a:sym typeface="+mn-lt"/>
                </a:endParaRPr>
              </a:p>
            </p:txBody>
          </p:sp>
          <p:cxnSp>
            <p:nvCxnSpPr>
              <p:cNvPr id="60" name="Straight Connector 59"/>
              <p:cNvCxnSpPr/>
              <p:nvPr/>
            </p:nvCxnSpPr>
            <p:spPr>
              <a:xfrm flipH="1">
                <a:off x="1246034" y="3705902"/>
                <a:ext cx="0" cy="342098"/>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grpSp>
      </p:grpSp>
      <p:grpSp>
        <p:nvGrpSpPr>
          <p:cNvPr id="10" name="Group 137"/>
          <p:cNvGrpSpPr/>
          <p:nvPr/>
        </p:nvGrpSpPr>
        <p:grpSpPr>
          <a:xfrm>
            <a:off x="2626411" y="4447294"/>
            <a:ext cx="730969" cy="1167861"/>
            <a:chOff x="1579707" y="3281022"/>
            <a:chExt cx="631320" cy="1008650"/>
          </a:xfrm>
        </p:grpSpPr>
        <p:sp>
          <p:nvSpPr>
            <p:cNvPr id="62" name="Oval 61"/>
            <p:cNvSpPr>
              <a:spLocks noChangeAspect="1"/>
            </p:cNvSpPr>
            <p:nvPr/>
          </p:nvSpPr>
          <p:spPr>
            <a:xfrm>
              <a:off x="1744938" y="3281022"/>
              <a:ext cx="200183" cy="194452"/>
            </a:xfrm>
            <a:prstGeom prst="ellipse">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945">
                <a:solidFill>
                  <a:schemeClr val="bg1">
                    <a:lumMod val="65000"/>
                  </a:schemeClr>
                </a:solidFill>
                <a:cs typeface="+mn-ea"/>
                <a:sym typeface="+mn-lt"/>
              </a:endParaRPr>
            </a:p>
          </p:txBody>
        </p:sp>
        <p:grpSp>
          <p:nvGrpSpPr>
            <p:cNvPr id="12" name="Group 107"/>
            <p:cNvGrpSpPr/>
            <p:nvPr/>
          </p:nvGrpSpPr>
          <p:grpSpPr>
            <a:xfrm>
              <a:off x="1579707" y="3475474"/>
              <a:ext cx="631320" cy="814198"/>
              <a:chOff x="1628503" y="3705902"/>
              <a:chExt cx="631320" cy="814198"/>
            </a:xfrm>
          </p:grpSpPr>
          <p:cxnSp>
            <p:nvCxnSpPr>
              <p:cNvPr id="64" name="Straight Connector 63"/>
              <p:cNvCxnSpPr/>
              <p:nvPr/>
            </p:nvCxnSpPr>
            <p:spPr>
              <a:xfrm flipH="1">
                <a:off x="1893825" y="3705902"/>
                <a:ext cx="0" cy="651665"/>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65" name="TextBox 64"/>
              <p:cNvSpPr txBox="1"/>
              <p:nvPr/>
            </p:nvSpPr>
            <p:spPr>
              <a:xfrm>
                <a:off x="1628503" y="4382040"/>
                <a:ext cx="631320" cy="138060"/>
              </a:xfrm>
              <a:prstGeom prst="rect">
                <a:avLst/>
              </a:prstGeom>
              <a:noFill/>
            </p:spPr>
            <p:txBody>
              <a:bodyPr wrap="none" lIns="0" tIns="0" rIns="0" bIns="0" rtlCol="0" anchor="t">
                <a:spAutoFit/>
              </a:bodyPr>
              <a:lstStyle/>
              <a:p>
                <a:pPr algn="ctr">
                  <a:lnSpc>
                    <a:spcPct val="120000"/>
                  </a:lnSpc>
                </a:pPr>
                <a:r>
                  <a:rPr lang="zh-CN" altLang="en-US" sz="945" b="1">
                    <a:solidFill>
                      <a:schemeClr val="bg1">
                        <a:lumMod val="65000"/>
                      </a:schemeClr>
                    </a:solidFill>
                    <a:cs typeface="+mn-ea"/>
                    <a:sym typeface="+mn-lt"/>
                  </a:rPr>
                  <a:t>替换文字内容</a:t>
                </a:r>
                <a:endParaRPr lang="en-US" sz="945" b="1">
                  <a:solidFill>
                    <a:schemeClr val="bg1">
                      <a:lumMod val="65000"/>
                    </a:schemeClr>
                  </a:solidFill>
                  <a:cs typeface="+mn-ea"/>
                  <a:sym typeface="+mn-lt"/>
                </a:endParaRPr>
              </a:p>
            </p:txBody>
          </p:sp>
        </p:grpSp>
      </p:grpSp>
      <p:grpSp>
        <p:nvGrpSpPr>
          <p:cNvPr id="13" name="Group 136"/>
          <p:cNvGrpSpPr/>
          <p:nvPr/>
        </p:nvGrpSpPr>
        <p:grpSpPr>
          <a:xfrm>
            <a:off x="3481842" y="4447297"/>
            <a:ext cx="730969" cy="791426"/>
            <a:chOff x="922366" y="3281022"/>
            <a:chExt cx="631320" cy="683532"/>
          </a:xfrm>
        </p:grpSpPr>
        <p:sp>
          <p:nvSpPr>
            <p:cNvPr id="102" name="Oval 101"/>
            <p:cNvSpPr>
              <a:spLocks noChangeAspect="1"/>
            </p:cNvSpPr>
            <p:nvPr/>
          </p:nvSpPr>
          <p:spPr>
            <a:xfrm>
              <a:off x="1088218" y="3281022"/>
              <a:ext cx="200183" cy="194452"/>
            </a:xfrm>
            <a:prstGeom prst="ellips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945">
                <a:solidFill>
                  <a:schemeClr val="bg1">
                    <a:lumMod val="65000"/>
                  </a:schemeClr>
                </a:solidFill>
                <a:cs typeface="+mn-ea"/>
                <a:sym typeface="+mn-lt"/>
              </a:endParaRPr>
            </a:p>
          </p:txBody>
        </p:sp>
        <p:grpSp>
          <p:nvGrpSpPr>
            <p:cNvPr id="14" name="Group 120"/>
            <p:cNvGrpSpPr/>
            <p:nvPr/>
          </p:nvGrpSpPr>
          <p:grpSpPr>
            <a:xfrm>
              <a:off x="922366" y="3475474"/>
              <a:ext cx="631320" cy="489080"/>
              <a:chOff x="979973" y="3705902"/>
              <a:chExt cx="631320" cy="489080"/>
            </a:xfrm>
          </p:grpSpPr>
          <p:sp>
            <p:nvSpPr>
              <p:cNvPr id="104" name="TextBox 103"/>
              <p:cNvSpPr txBox="1"/>
              <p:nvPr/>
            </p:nvSpPr>
            <p:spPr>
              <a:xfrm>
                <a:off x="979973" y="4056922"/>
                <a:ext cx="631320" cy="138060"/>
              </a:xfrm>
              <a:prstGeom prst="rect">
                <a:avLst/>
              </a:prstGeom>
              <a:noFill/>
            </p:spPr>
            <p:txBody>
              <a:bodyPr wrap="none" lIns="0" tIns="0" rIns="0" bIns="0" rtlCol="0" anchor="t">
                <a:spAutoFit/>
              </a:bodyPr>
              <a:lstStyle/>
              <a:p>
                <a:pPr algn="ctr">
                  <a:lnSpc>
                    <a:spcPct val="120000"/>
                  </a:lnSpc>
                </a:pPr>
                <a:r>
                  <a:rPr lang="zh-CN" altLang="en-US" sz="945" b="1">
                    <a:solidFill>
                      <a:schemeClr val="bg1">
                        <a:lumMod val="65000"/>
                      </a:schemeClr>
                    </a:solidFill>
                    <a:cs typeface="+mn-ea"/>
                    <a:sym typeface="+mn-lt"/>
                  </a:rPr>
                  <a:t>替换文字内容</a:t>
                </a:r>
                <a:endParaRPr lang="en-US" sz="945" b="1">
                  <a:solidFill>
                    <a:schemeClr val="bg1">
                      <a:lumMod val="65000"/>
                    </a:schemeClr>
                  </a:solidFill>
                  <a:cs typeface="+mn-ea"/>
                  <a:sym typeface="+mn-lt"/>
                </a:endParaRPr>
              </a:p>
            </p:txBody>
          </p:sp>
          <p:cxnSp>
            <p:nvCxnSpPr>
              <p:cNvPr id="105" name="Straight Connector 104"/>
              <p:cNvCxnSpPr/>
              <p:nvPr/>
            </p:nvCxnSpPr>
            <p:spPr>
              <a:xfrm flipH="1">
                <a:off x="1246034" y="3705902"/>
                <a:ext cx="0" cy="342098"/>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grpSp>
      </p:grpSp>
      <p:grpSp>
        <p:nvGrpSpPr>
          <p:cNvPr id="15" name="Group 137"/>
          <p:cNvGrpSpPr/>
          <p:nvPr/>
        </p:nvGrpSpPr>
        <p:grpSpPr>
          <a:xfrm>
            <a:off x="4337267" y="4447294"/>
            <a:ext cx="730969" cy="1167861"/>
            <a:chOff x="1579707" y="3281022"/>
            <a:chExt cx="631320" cy="1008650"/>
          </a:xfrm>
        </p:grpSpPr>
        <p:sp>
          <p:nvSpPr>
            <p:cNvPr id="107" name="Oval 106"/>
            <p:cNvSpPr>
              <a:spLocks noChangeAspect="1"/>
            </p:cNvSpPr>
            <p:nvPr/>
          </p:nvSpPr>
          <p:spPr>
            <a:xfrm>
              <a:off x="1744938" y="3281022"/>
              <a:ext cx="200183" cy="194452"/>
            </a:xfrm>
            <a:prstGeom prst="ellipse">
              <a:avLst/>
            </a:prstGeom>
            <a:solidFill>
              <a:schemeClr val="accent4">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945">
                <a:solidFill>
                  <a:schemeClr val="bg1">
                    <a:lumMod val="65000"/>
                  </a:schemeClr>
                </a:solidFill>
                <a:cs typeface="+mn-ea"/>
                <a:sym typeface="+mn-lt"/>
              </a:endParaRPr>
            </a:p>
          </p:txBody>
        </p:sp>
        <p:grpSp>
          <p:nvGrpSpPr>
            <p:cNvPr id="16" name="Group 107"/>
            <p:cNvGrpSpPr/>
            <p:nvPr/>
          </p:nvGrpSpPr>
          <p:grpSpPr>
            <a:xfrm>
              <a:off x="1579707" y="3475474"/>
              <a:ext cx="631320" cy="814198"/>
              <a:chOff x="1628503" y="3705902"/>
              <a:chExt cx="631320" cy="814198"/>
            </a:xfrm>
          </p:grpSpPr>
          <p:cxnSp>
            <p:nvCxnSpPr>
              <p:cNvPr id="109" name="Straight Connector 108"/>
              <p:cNvCxnSpPr/>
              <p:nvPr/>
            </p:nvCxnSpPr>
            <p:spPr>
              <a:xfrm flipH="1">
                <a:off x="1893825" y="3705902"/>
                <a:ext cx="0" cy="651665"/>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10" name="TextBox 109"/>
              <p:cNvSpPr txBox="1"/>
              <p:nvPr/>
            </p:nvSpPr>
            <p:spPr>
              <a:xfrm>
                <a:off x="1628503" y="4382040"/>
                <a:ext cx="631320" cy="138060"/>
              </a:xfrm>
              <a:prstGeom prst="rect">
                <a:avLst/>
              </a:prstGeom>
              <a:noFill/>
            </p:spPr>
            <p:txBody>
              <a:bodyPr wrap="none" lIns="0" tIns="0" rIns="0" bIns="0" rtlCol="0" anchor="t">
                <a:spAutoFit/>
              </a:bodyPr>
              <a:lstStyle/>
              <a:p>
                <a:pPr algn="ctr">
                  <a:lnSpc>
                    <a:spcPct val="120000"/>
                  </a:lnSpc>
                </a:pPr>
                <a:r>
                  <a:rPr lang="zh-CN" altLang="en-US" sz="945" b="1">
                    <a:solidFill>
                      <a:schemeClr val="bg1">
                        <a:lumMod val="65000"/>
                      </a:schemeClr>
                    </a:solidFill>
                    <a:cs typeface="+mn-ea"/>
                    <a:sym typeface="+mn-lt"/>
                  </a:rPr>
                  <a:t>替换文字内容</a:t>
                </a:r>
                <a:endParaRPr lang="en-US" sz="945" b="1">
                  <a:solidFill>
                    <a:schemeClr val="bg1">
                      <a:lumMod val="65000"/>
                    </a:schemeClr>
                  </a:solidFill>
                  <a:cs typeface="+mn-ea"/>
                  <a:sym typeface="+mn-lt"/>
                </a:endParaRPr>
              </a:p>
            </p:txBody>
          </p:sp>
        </p:grpSp>
      </p:grpSp>
      <p:grpSp>
        <p:nvGrpSpPr>
          <p:cNvPr id="18" name="Group 136"/>
          <p:cNvGrpSpPr/>
          <p:nvPr/>
        </p:nvGrpSpPr>
        <p:grpSpPr>
          <a:xfrm>
            <a:off x="5192698" y="4447297"/>
            <a:ext cx="730969" cy="791426"/>
            <a:chOff x="922366" y="3281022"/>
            <a:chExt cx="631320" cy="683532"/>
          </a:xfrm>
        </p:grpSpPr>
        <p:sp>
          <p:nvSpPr>
            <p:cNvPr id="112" name="Oval 111"/>
            <p:cNvSpPr>
              <a:spLocks noChangeAspect="1"/>
            </p:cNvSpPr>
            <p:nvPr/>
          </p:nvSpPr>
          <p:spPr>
            <a:xfrm>
              <a:off x="1088218" y="3281022"/>
              <a:ext cx="200183" cy="194452"/>
            </a:xfrm>
            <a:prstGeom prst="ellipse">
              <a:avLst/>
            </a:prstGeom>
            <a:solidFill>
              <a:schemeClr val="accent5">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945">
                <a:solidFill>
                  <a:schemeClr val="bg1">
                    <a:lumMod val="65000"/>
                  </a:schemeClr>
                </a:solidFill>
                <a:cs typeface="+mn-ea"/>
                <a:sym typeface="+mn-lt"/>
              </a:endParaRPr>
            </a:p>
          </p:txBody>
        </p:sp>
        <p:grpSp>
          <p:nvGrpSpPr>
            <p:cNvPr id="19" name="Group 120"/>
            <p:cNvGrpSpPr/>
            <p:nvPr/>
          </p:nvGrpSpPr>
          <p:grpSpPr>
            <a:xfrm>
              <a:off x="922366" y="3475474"/>
              <a:ext cx="631320" cy="489080"/>
              <a:chOff x="979973" y="3705902"/>
              <a:chExt cx="631320" cy="489080"/>
            </a:xfrm>
          </p:grpSpPr>
          <p:sp>
            <p:nvSpPr>
              <p:cNvPr id="114" name="TextBox 113"/>
              <p:cNvSpPr txBox="1"/>
              <p:nvPr/>
            </p:nvSpPr>
            <p:spPr>
              <a:xfrm>
                <a:off x="979973" y="4056922"/>
                <a:ext cx="631320" cy="138060"/>
              </a:xfrm>
              <a:prstGeom prst="rect">
                <a:avLst/>
              </a:prstGeom>
              <a:noFill/>
            </p:spPr>
            <p:txBody>
              <a:bodyPr wrap="none" lIns="0" tIns="0" rIns="0" bIns="0" rtlCol="0" anchor="t">
                <a:spAutoFit/>
              </a:bodyPr>
              <a:lstStyle/>
              <a:p>
                <a:pPr algn="ctr">
                  <a:lnSpc>
                    <a:spcPct val="120000"/>
                  </a:lnSpc>
                </a:pPr>
                <a:r>
                  <a:rPr lang="zh-CN" altLang="en-US" sz="945" b="1">
                    <a:solidFill>
                      <a:schemeClr val="bg1">
                        <a:lumMod val="65000"/>
                      </a:schemeClr>
                    </a:solidFill>
                    <a:cs typeface="+mn-ea"/>
                    <a:sym typeface="+mn-lt"/>
                  </a:rPr>
                  <a:t>替换文字内容</a:t>
                </a:r>
                <a:endParaRPr lang="en-US" sz="945" b="1">
                  <a:solidFill>
                    <a:schemeClr val="bg1">
                      <a:lumMod val="65000"/>
                    </a:schemeClr>
                  </a:solidFill>
                  <a:cs typeface="+mn-ea"/>
                  <a:sym typeface="+mn-lt"/>
                </a:endParaRPr>
              </a:p>
            </p:txBody>
          </p:sp>
          <p:cxnSp>
            <p:nvCxnSpPr>
              <p:cNvPr id="115" name="Straight Connector 114"/>
              <p:cNvCxnSpPr/>
              <p:nvPr/>
            </p:nvCxnSpPr>
            <p:spPr>
              <a:xfrm flipH="1">
                <a:off x="1246034" y="3705902"/>
                <a:ext cx="0" cy="342098"/>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grpSp>
      </p:grpSp>
      <p:grpSp>
        <p:nvGrpSpPr>
          <p:cNvPr id="20" name="Group 137"/>
          <p:cNvGrpSpPr/>
          <p:nvPr/>
        </p:nvGrpSpPr>
        <p:grpSpPr>
          <a:xfrm>
            <a:off x="6048123" y="4447294"/>
            <a:ext cx="730969" cy="1167861"/>
            <a:chOff x="1579707" y="3281022"/>
            <a:chExt cx="631320" cy="1008650"/>
          </a:xfrm>
        </p:grpSpPr>
        <p:sp>
          <p:nvSpPr>
            <p:cNvPr id="117" name="Oval 116"/>
            <p:cNvSpPr>
              <a:spLocks noChangeAspect="1"/>
            </p:cNvSpPr>
            <p:nvPr/>
          </p:nvSpPr>
          <p:spPr>
            <a:xfrm>
              <a:off x="1744938" y="3281022"/>
              <a:ext cx="200183" cy="194452"/>
            </a:xfrm>
            <a:prstGeom prst="ellipse">
              <a:avLst/>
            </a:prstGeom>
            <a:solidFill>
              <a:schemeClr val="accent6">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945">
                <a:solidFill>
                  <a:schemeClr val="bg1">
                    <a:lumMod val="65000"/>
                  </a:schemeClr>
                </a:solidFill>
                <a:cs typeface="+mn-ea"/>
                <a:sym typeface="+mn-lt"/>
              </a:endParaRPr>
            </a:p>
          </p:txBody>
        </p:sp>
        <p:grpSp>
          <p:nvGrpSpPr>
            <p:cNvPr id="21" name="Group 107"/>
            <p:cNvGrpSpPr/>
            <p:nvPr/>
          </p:nvGrpSpPr>
          <p:grpSpPr>
            <a:xfrm>
              <a:off x="1579707" y="3475474"/>
              <a:ext cx="631320" cy="814198"/>
              <a:chOff x="1628503" y="3705902"/>
              <a:chExt cx="631320" cy="814198"/>
            </a:xfrm>
          </p:grpSpPr>
          <p:cxnSp>
            <p:nvCxnSpPr>
              <p:cNvPr id="119" name="Straight Connector 118"/>
              <p:cNvCxnSpPr/>
              <p:nvPr/>
            </p:nvCxnSpPr>
            <p:spPr>
              <a:xfrm flipH="1">
                <a:off x="1893825" y="3705902"/>
                <a:ext cx="0" cy="651665"/>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20" name="TextBox 119"/>
              <p:cNvSpPr txBox="1"/>
              <p:nvPr/>
            </p:nvSpPr>
            <p:spPr>
              <a:xfrm>
                <a:off x="1628503" y="4382040"/>
                <a:ext cx="631320" cy="138060"/>
              </a:xfrm>
              <a:prstGeom prst="rect">
                <a:avLst/>
              </a:prstGeom>
              <a:noFill/>
            </p:spPr>
            <p:txBody>
              <a:bodyPr wrap="none" lIns="0" tIns="0" rIns="0" bIns="0" rtlCol="0" anchor="t">
                <a:spAutoFit/>
              </a:bodyPr>
              <a:lstStyle/>
              <a:p>
                <a:pPr algn="ctr">
                  <a:lnSpc>
                    <a:spcPct val="120000"/>
                  </a:lnSpc>
                </a:pPr>
                <a:r>
                  <a:rPr lang="zh-CN" altLang="en-US" sz="945" b="1">
                    <a:solidFill>
                      <a:schemeClr val="bg1">
                        <a:lumMod val="65000"/>
                      </a:schemeClr>
                    </a:solidFill>
                    <a:cs typeface="+mn-ea"/>
                    <a:sym typeface="+mn-lt"/>
                  </a:rPr>
                  <a:t>替换文字内容</a:t>
                </a:r>
                <a:endParaRPr lang="en-US" sz="945" b="1">
                  <a:solidFill>
                    <a:schemeClr val="bg1">
                      <a:lumMod val="65000"/>
                    </a:schemeClr>
                  </a:solidFill>
                  <a:cs typeface="+mn-ea"/>
                  <a:sym typeface="+mn-lt"/>
                </a:endParaRPr>
              </a:p>
            </p:txBody>
          </p:sp>
        </p:grpSp>
      </p:grpSp>
      <p:grpSp>
        <p:nvGrpSpPr>
          <p:cNvPr id="23" name="Group 136"/>
          <p:cNvGrpSpPr/>
          <p:nvPr/>
        </p:nvGrpSpPr>
        <p:grpSpPr>
          <a:xfrm>
            <a:off x="6903554" y="4447297"/>
            <a:ext cx="730969" cy="791426"/>
            <a:chOff x="922366" y="3281022"/>
            <a:chExt cx="631320" cy="683532"/>
          </a:xfrm>
        </p:grpSpPr>
        <p:sp>
          <p:nvSpPr>
            <p:cNvPr id="122" name="Oval 121"/>
            <p:cNvSpPr>
              <a:spLocks noChangeAspect="1"/>
            </p:cNvSpPr>
            <p:nvPr/>
          </p:nvSpPr>
          <p:spPr>
            <a:xfrm>
              <a:off x="1088218" y="3281022"/>
              <a:ext cx="200183" cy="194452"/>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945">
                <a:solidFill>
                  <a:schemeClr val="bg1">
                    <a:lumMod val="65000"/>
                  </a:schemeClr>
                </a:solidFill>
                <a:cs typeface="+mn-ea"/>
                <a:sym typeface="+mn-lt"/>
              </a:endParaRPr>
            </a:p>
          </p:txBody>
        </p:sp>
        <p:grpSp>
          <p:nvGrpSpPr>
            <p:cNvPr id="24" name="Group 120"/>
            <p:cNvGrpSpPr/>
            <p:nvPr/>
          </p:nvGrpSpPr>
          <p:grpSpPr>
            <a:xfrm>
              <a:off x="922366" y="3475474"/>
              <a:ext cx="631320" cy="489080"/>
              <a:chOff x="979973" y="3705902"/>
              <a:chExt cx="631320" cy="489080"/>
            </a:xfrm>
          </p:grpSpPr>
          <p:sp>
            <p:nvSpPr>
              <p:cNvPr id="124" name="TextBox 123"/>
              <p:cNvSpPr txBox="1"/>
              <p:nvPr/>
            </p:nvSpPr>
            <p:spPr>
              <a:xfrm>
                <a:off x="979973" y="4056922"/>
                <a:ext cx="631320" cy="138060"/>
              </a:xfrm>
              <a:prstGeom prst="rect">
                <a:avLst/>
              </a:prstGeom>
              <a:noFill/>
            </p:spPr>
            <p:txBody>
              <a:bodyPr wrap="none" lIns="0" tIns="0" rIns="0" bIns="0" rtlCol="0" anchor="t">
                <a:spAutoFit/>
              </a:bodyPr>
              <a:lstStyle/>
              <a:p>
                <a:pPr algn="ctr">
                  <a:lnSpc>
                    <a:spcPct val="120000"/>
                  </a:lnSpc>
                </a:pPr>
                <a:r>
                  <a:rPr lang="zh-CN" altLang="en-US" sz="945" b="1">
                    <a:solidFill>
                      <a:schemeClr val="bg1">
                        <a:lumMod val="65000"/>
                      </a:schemeClr>
                    </a:solidFill>
                    <a:cs typeface="+mn-ea"/>
                    <a:sym typeface="+mn-lt"/>
                  </a:rPr>
                  <a:t>替换文字内容</a:t>
                </a:r>
                <a:endParaRPr lang="en-US" sz="945" b="1">
                  <a:solidFill>
                    <a:schemeClr val="bg1">
                      <a:lumMod val="65000"/>
                    </a:schemeClr>
                  </a:solidFill>
                  <a:cs typeface="+mn-ea"/>
                  <a:sym typeface="+mn-lt"/>
                </a:endParaRPr>
              </a:p>
            </p:txBody>
          </p:sp>
          <p:cxnSp>
            <p:nvCxnSpPr>
              <p:cNvPr id="125" name="Straight Connector 124"/>
              <p:cNvCxnSpPr/>
              <p:nvPr/>
            </p:nvCxnSpPr>
            <p:spPr>
              <a:xfrm flipH="1">
                <a:off x="1246034" y="3705902"/>
                <a:ext cx="0" cy="342098"/>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grpSp>
      </p:grpSp>
      <p:grpSp>
        <p:nvGrpSpPr>
          <p:cNvPr id="25" name="Group 137"/>
          <p:cNvGrpSpPr/>
          <p:nvPr/>
        </p:nvGrpSpPr>
        <p:grpSpPr>
          <a:xfrm>
            <a:off x="7758977" y="4447294"/>
            <a:ext cx="730969" cy="1167861"/>
            <a:chOff x="1579707" y="3281022"/>
            <a:chExt cx="631320" cy="1008650"/>
          </a:xfrm>
        </p:grpSpPr>
        <p:sp>
          <p:nvSpPr>
            <p:cNvPr id="127" name="Oval 126"/>
            <p:cNvSpPr>
              <a:spLocks noChangeAspect="1"/>
            </p:cNvSpPr>
            <p:nvPr/>
          </p:nvSpPr>
          <p:spPr>
            <a:xfrm>
              <a:off x="1744938" y="3281022"/>
              <a:ext cx="200183" cy="194452"/>
            </a:xfrm>
            <a:prstGeom prst="ellipse">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945">
                <a:solidFill>
                  <a:schemeClr val="bg1">
                    <a:lumMod val="65000"/>
                  </a:schemeClr>
                </a:solidFill>
                <a:cs typeface="+mn-ea"/>
                <a:sym typeface="+mn-lt"/>
              </a:endParaRPr>
            </a:p>
          </p:txBody>
        </p:sp>
        <p:grpSp>
          <p:nvGrpSpPr>
            <p:cNvPr id="26" name="Group 127"/>
            <p:cNvGrpSpPr/>
            <p:nvPr/>
          </p:nvGrpSpPr>
          <p:grpSpPr>
            <a:xfrm>
              <a:off x="1579707" y="3475474"/>
              <a:ext cx="631320" cy="814198"/>
              <a:chOff x="1628503" y="3705902"/>
              <a:chExt cx="631320" cy="814198"/>
            </a:xfrm>
          </p:grpSpPr>
          <p:cxnSp>
            <p:nvCxnSpPr>
              <p:cNvPr id="129" name="Straight Connector 128"/>
              <p:cNvCxnSpPr/>
              <p:nvPr/>
            </p:nvCxnSpPr>
            <p:spPr>
              <a:xfrm flipH="1">
                <a:off x="1893825" y="3705902"/>
                <a:ext cx="0" cy="651665"/>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30" name="TextBox 129"/>
              <p:cNvSpPr txBox="1"/>
              <p:nvPr/>
            </p:nvSpPr>
            <p:spPr>
              <a:xfrm>
                <a:off x="1628503" y="4382040"/>
                <a:ext cx="631320" cy="138060"/>
              </a:xfrm>
              <a:prstGeom prst="rect">
                <a:avLst/>
              </a:prstGeom>
              <a:noFill/>
            </p:spPr>
            <p:txBody>
              <a:bodyPr wrap="none" lIns="0" tIns="0" rIns="0" bIns="0" rtlCol="0" anchor="t">
                <a:spAutoFit/>
              </a:bodyPr>
              <a:lstStyle/>
              <a:p>
                <a:pPr algn="ctr">
                  <a:lnSpc>
                    <a:spcPct val="120000"/>
                  </a:lnSpc>
                </a:pPr>
                <a:r>
                  <a:rPr lang="zh-CN" altLang="en-US" sz="945" b="1">
                    <a:solidFill>
                      <a:schemeClr val="bg1">
                        <a:lumMod val="65000"/>
                      </a:schemeClr>
                    </a:solidFill>
                    <a:cs typeface="+mn-ea"/>
                    <a:sym typeface="+mn-lt"/>
                  </a:rPr>
                  <a:t>替换文字内容</a:t>
                </a:r>
                <a:endParaRPr lang="en-US" sz="945" b="1">
                  <a:solidFill>
                    <a:schemeClr val="bg1">
                      <a:lumMod val="65000"/>
                    </a:schemeClr>
                  </a:solidFill>
                  <a:cs typeface="+mn-ea"/>
                  <a:sym typeface="+mn-lt"/>
                </a:endParaRPr>
              </a:p>
            </p:txBody>
          </p:sp>
        </p:grpSp>
      </p:grpSp>
      <p:grpSp>
        <p:nvGrpSpPr>
          <p:cNvPr id="33" name="Group 136"/>
          <p:cNvGrpSpPr/>
          <p:nvPr/>
        </p:nvGrpSpPr>
        <p:grpSpPr>
          <a:xfrm>
            <a:off x="8614410" y="4447297"/>
            <a:ext cx="730969" cy="791426"/>
            <a:chOff x="922366" y="3281022"/>
            <a:chExt cx="631320" cy="683532"/>
          </a:xfrm>
        </p:grpSpPr>
        <p:sp>
          <p:nvSpPr>
            <p:cNvPr id="132" name="Oval 131"/>
            <p:cNvSpPr>
              <a:spLocks noChangeAspect="1"/>
            </p:cNvSpPr>
            <p:nvPr/>
          </p:nvSpPr>
          <p:spPr>
            <a:xfrm>
              <a:off x="1088218" y="3281022"/>
              <a:ext cx="200183" cy="194452"/>
            </a:xfrm>
            <a:prstGeom prst="ellips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945">
                <a:solidFill>
                  <a:schemeClr val="bg1">
                    <a:lumMod val="65000"/>
                  </a:schemeClr>
                </a:solidFill>
                <a:cs typeface="+mn-ea"/>
                <a:sym typeface="+mn-lt"/>
              </a:endParaRPr>
            </a:p>
          </p:txBody>
        </p:sp>
        <p:grpSp>
          <p:nvGrpSpPr>
            <p:cNvPr id="35" name="Group 120"/>
            <p:cNvGrpSpPr/>
            <p:nvPr/>
          </p:nvGrpSpPr>
          <p:grpSpPr>
            <a:xfrm>
              <a:off x="922366" y="3475474"/>
              <a:ext cx="631320" cy="489080"/>
              <a:chOff x="979973" y="3705902"/>
              <a:chExt cx="631320" cy="489080"/>
            </a:xfrm>
          </p:grpSpPr>
          <p:sp>
            <p:nvSpPr>
              <p:cNvPr id="134" name="TextBox 133"/>
              <p:cNvSpPr txBox="1"/>
              <p:nvPr/>
            </p:nvSpPr>
            <p:spPr>
              <a:xfrm>
                <a:off x="979973" y="4056922"/>
                <a:ext cx="631320" cy="138060"/>
              </a:xfrm>
              <a:prstGeom prst="rect">
                <a:avLst/>
              </a:prstGeom>
              <a:noFill/>
            </p:spPr>
            <p:txBody>
              <a:bodyPr wrap="none" lIns="0" tIns="0" rIns="0" bIns="0" rtlCol="0" anchor="t">
                <a:spAutoFit/>
              </a:bodyPr>
              <a:lstStyle/>
              <a:p>
                <a:pPr algn="ctr">
                  <a:lnSpc>
                    <a:spcPct val="120000"/>
                  </a:lnSpc>
                </a:pPr>
                <a:r>
                  <a:rPr lang="zh-CN" altLang="en-US" sz="945" b="1">
                    <a:solidFill>
                      <a:schemeClr val="bg1">
                        <a:lumMod val="65000"/>
                      </a:schemeClr>
                    </a:solidFill>
                    <a:cs typeface="+mn-ea"/>
                    <a:sym typeface="+mn-lt"/>
                  </a:rPr>
                  <a:t>替换文字内容</a:t>
                </a:r>
                <a:endParaRPr lang="en-US" sz="945" b="1">
                  <a:solidFill>
                    <a:schemeClr val="bg1">
                      <a:lumMod val="65000"/>
                    </a:schemeClr>
                  </a:solidFill>
                  <a:cs typeface="+mn-ea"/>
                  <a:sym typeface="+mn-lt"/>
                </a:endParaRPr>
              </a:p>
            </p:txBody>
          </p:sp>
          <p:cxnSp>
            <p:nvCxnSpPr>
              <p:cNvPr id="135" name="Straight Connector 134"/>
              <p:cNvCxnSpPr/>
              <p:nvPr/>
            </p:nvCxnSpPr>
            <p:spPr>
              <a:xfrm flipH="1">
                <a:off x="1246034" y="3705902"/>
                <a:ext cx="0" cy="342098"/>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grpSp>
      </p:grpSp>
      <p:grpSp>
        <p:nvGrpSpPr>
          <p:cNvPr id="36" name="Group 137"/>
          <p:cNvGrpSpPr/>
          <p:nvPr/>
        </p:nvGrpSpPr>
        <p:grpSpPr>
          <a:xfrm>
            <a:off x="9469831" y="4447294"/>
            <a:ext cx="730969" cy="1167861"/>
            <a:chOff x="1579707" y="3281022"/>
            <a:chExt cx="631320" cy="1008650"/>
          </a:xfrm>
        </p:grpSpPr>
        <p:sp>
          <p:nvSpPr>
            <p:cNvPr id="137" name="Oval 136"/>
            <p:cNvSpPr>
              <a:spLocks noChangeAspect="1"/>
            </p:cNvSpPr>
            <p:nvPr/>
          </p:nvSpPr>
          <p:spPr>
            <a:xfrm>
              <a:off x="1744938" y="3281022"/>
              <a:ext cx="200183" cy="194452"/>
            </a:xfrm>
            <a:prstGeom prst="ellipse">
              <a:avLst/>
            </a:prstGeom>
            <a:solidFill>
              <a:schemeClr val="accent4">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945">
                <a:solidFill>
                  <a:schemeClr val="bg1">
                    <a:lumMod val="65000"/>
                  </a:schemeClr>
                </a:solidFill>
                <a:cs typeface="+mn-ea"/>
                <a:sym typeface="+mn-lt"/>
              </a:endParaRPr>
            </a:p>
          </p:txBody>
        </p:sp>
        <p:grpSp>
          <p:nvGrpSpPr>
            <p:cNvPr id="41" name="Group 137"/>
            <p:cNvGrpSpPr/>
            <p:nvPr/>
          </p:nvGrpSpPr>
          <p:grpSpPr>
            <a:xfrm>
              <a:off x="1579707" y="3475474"/>
              <a:ext cx="631320" cy="814198"/>
              <a:chOff x="1628503" y="3705902"/>
              <a:chExt cx="631320" cy="814198"/>
            </a:xfrm>
          </p:grpSpPr>
          <p:cxnSp>
            <p:nvCxnSpPr>
              <p:cNvPr id="139" name="Straight Connector 138"/>
              <p:cNvCxnSpPr/>
              <p:nvPr/>
            </p:nvCxnSpPr>
            <p:spPr>
              <a:xfrm flipH="1">
                <a:off x="1893825" y="3705902"/>
                <a:ext cx="0" cy="651665"/>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40" name="TextBox 139"/>
              <p:cNvSpPr txBox="1"/>
              <p:nvPr/>
            </p:nvSpPr>
            <p:spPr>
              <a:xfrm>
                <a:off x="1628503" y="4382040"/>
                <a:ext cx="631320" cy="138060"/>
              </a:xfrm>
              <a:prstGeom prst="rect">
                <a:avLst/>
              </a:prstGeom>
              <a:noFill/>
            </p:spPr>
            <p:txBody>
              <a:bodyPr wrap="none" lIns="0" tIns="0" rIns="0" bIns="0" rtlCol="0" anchor="t">
                <a:spAutoFit/>
              </a:bodyPr>
              <a:lstStyle/>
              <a:p>
                <a:pPr algn="ctr">
                  <a:lnSpc>
                    <a:spcPct val="120000"/>
                  </a:lnSpc>
                </a:pPr>
                <a:r>
                  <a:rPr lang="zh-CN" altLang="en-US" sz="945" b="1">
                    <a:solidFill>
                      <a:schemeClr val="bg1">
                        <a:lumMod val="65000"/>
                      </a:schemeClr>
                    </a:solidFill>
                    <a:cs typeface="+mn-ea"/>
                    <a:sym typeface="+mn-lt"/>
                  </a:rPr>
                  <a:t>替换文字内容</a:t>
                </a:r>
                <a:endParaRPr lang="en-US" sz="945" b="1">
                  <a:solidFill>
                    <a:schemeClr val="bg1">
                      <a:lumMod val="65000"/>
                    </a:schemeClr>
                  </a:solidFill>
                  <a:cs typeface="+mn-ea"/>
                  <a:sym typeface="+mn-lt"/>
                </a:endParaRPr>
              </a:p>
            </p:txBody>
          </p:sp>
        </p:grpSp>
      </p:grpSp>
      <p:pic>
        <p:nvPicPr>
          <p:cNvPr id="8" name="图片 7" descr="资源 71133"/>
          <p:cNvPicPr>
            <a:picLocks noChangeAspect="1"/>
          </p:cNvPicPr>
          <p:nvPr userDrawn="1"/>
        </p:nvPicPr>
        <p:blipFill>
          <a:blip r:embed="rId3"/>
          <a:stretch>
            <a:fillRect/>
          </a:stretch>
        </p:blipFill>
        <p:spPr>
          <a:xfrm>
            <a:off x="890905" y="659765"/>
            <a:ext cx="608965" cy="702945"/>
          </a:xfrm>
          <a:prstGeom prst="rect">
            <a:avLst/>
          </a:prstGeom>
        </p:spPr>
      </p:pic>
      <p:sp>
        <p:nvSpPr>
          <p:cNvPr id="2" name="文本框 1"/>
          <p:cNvSpPr txBox="1"/>
          <p:nvPr userDrawn="1"/>
        </p:nvSpPr>
        <p:spPr>
          <a:xfrm>
            <a:off x="1652210" y="838050"/>
            <a:ext cx="2934970" cy="464185"/>
          </a:xfrm>
          <a:prstGeom prst="rect">
            <a:avLst/>
          </a:prstGeom>
          <a:noFill/>
        </p:spPr>
        <p:txBody>
          <a:bodyPr wrap="none" lIns="96434" tIns="48217" rIns="96434" bIns="48217" rtlCol="0">
            <a:spAutoFit/>
          </a:bodyPr>
          <a:lstStyle/>
          <a:p>
            <a:pPr algn="ctr" defTabSz="963930"/>
            <a:r>
              <a:rPr lang="zh-CN" altLang="en-US" sz="2400">
                <a:solidFill>
                  <a:schemeClr val="tx1"/>
                </a:solidFill>
                <a:latin typeface="微软雅黑" panose="020b0503020204020204" charset="-122"/>
                <a:ea typeface="微软雅黑"/>
                <a:cs typeface="+mn-ea"/>
                <a:sym typeface="+mn-lt"/>
              </a:rPr>
              <a:t>请更改相关标题文字</a:t>
            </a:r>
            <a:endParaRPr lang="zh-CN" altLang="en-US" sz="2400">
              <a:solidFill>
                <a:schemeClr val="tx1"/>
              </a:solidFill>
              <a:latin typeface="微软雅黑" panose="020b0503020204020204" charset="-122"/>
              <a:ea typeface="微软雅黑"/>
              <a:cs typeface="+mn-ea"/>
              <a:sym typeface="+mn-lt"/>
            </a:endParaRPr>
          </a:p>
        </p:txBody>
      </p:sp>
    </p:spTree>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2" presetClass="entr" presetSubtype="4" accel="50000" decel="5000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par>
                          <p:cTn id="14" fill="hold" nodeType="afterGroup">
                            <p:stCondLst>
                              <p:cond delay="1000"/>
                            </p:stCondLst>
                            <p:childTnLst>
                              <p:par>
                                <p:cTn id="15" presetID="2" presetClass="entr" presetSubtype="4" accel="50000" decel="5000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par>
                          <p:cTn id="19" fill="hold" nodeType="afterGroup">
                            <p:stCondLst>
                              <p:cond delay="1500"/>
                            </p:stCondLst>
                            <p:childTnLst>
                              <p:par>
                                <p:cTn id="20" presetID="2" presetClass="entr" presetSubtype="4" accel="50000" decel="50000"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fill="hold"/>
                                        <p:tgtEl>
                                          <p:spTgt spid="10"/>
                                        </p:tgtEl>
                                        <p:attrNameLst>
                                          <p:attrName>ppt_x</p:attrName>
                                        </p:attrNameLst>
                                      </p:cBhvr>
                                      <p:tavLst>
                                        <p:tav tm="0">
                                          <p:val>
                                            <p:strVal val="#ppt_x"/>
                                          </p:val>
                                        </p:tav>
                                        <p:tav tm="100000">
                                          <p:val>
                                            <p:strVal val="#ppt_x"/>
                                          </p:val>
                                        </p:tav>
                                      </p:tavLst>
                                    </p:anim>
                                    <p:anim calcmode="lin" valueType="num">
                                      <p:cBhvr additive="base">
                                        <p:cTn id="23" dur="500" fill="hold"/>
                                        <p:tgtEl>
                                          <p:spTgt spid="10"/>
                                        </p:tgtEl>
                                        <p:attrNameLst>
                                          <p:attrName>ppt_y</p:attrName>
                                        </p:attrNameLst>
                                      </p:cBhvr>
                                      <p:tavLst>
                                        <p:tav tm="0">
                                          <p:val>
                                            <p:strVal val="1+#ppt_h/2"/>
                                          </p:val>
                                        </p:tav>
                                        <p:tav tm="100000">
                                          <p:val>
                                            <p:strVal val="#ppt_y"/>
                                          </p:val>
                                        </p:tav>
                                      </p:tavLst>
                                    </p:anim>
                                  </p:childTnLst>
                                </p:cTn>
                              </p:par>
                            </p:childTnLst>
                          </p:cTn>
                        </p:par>
                        <p:par>
                          <p:cTn id="24" fill="hold" nodeType="afterGroup">
                            <p:stCondLst>
                              <p:cond delay="2000"/>
                            </p:stCondLst>
                            <p:childTnLst>
                              <p:par>
                                <p:cTn id="25" presetID="2" presetClass="entr" presetSubtype="4" accel="50000" decel="50000"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500" fill="hold"/>
                                        <p:tgtEl>
                                          <p:spTgt spid="22"/>
                                        </p:tgtEl>
                                        <p:attrNameLst>
                                          <p:attrName>ppt_x</p:attrName>
                                        </p:attrNameLst>
                                      </p:cBhvr>
                                      <p:tavLst>
                                        <p:tav tm="0">
                                          <p:val>
                                            <p:strVal val="#ppt_x"/>
                                          </p:val>
                                        </p:tav>
                                        <p:tav tm="100000">
                                          <p:val>
                                            <p:strVal val="#ppt_x"/>
                                          </p:val>
                                        </p:tav>
                                      </p:tavLst>
                                    </p:anim>
                                    <p:anim calcmode="lin" valueType="num">
                                      <p:cBhvr additive="base">
                                        <p:cTn id="28" dur="500" fill="hold"/>
                                        <p:tgtEl>
                                          <p:spTgt spid="22"/>
                                        </p:tgtEl>
                                        <p:attrNameLst>
                                          <p:attrName>ppt_y</p:attrName>
                                        </p:attrNameLst>
                                      </p:cBhvr>
                                      <p:tavLst>
                                        <p:tav tm="0">
                                          <p:val>
                                            <p:strVal val="1+#ppt_h/2"/>
                                          </p:val>
                                        </p:tav>
                                        <p:tav tm="100000">
                                          <p:val>
                                            <p:strVal val="#ppt_y"/>
                                          </p:val>
                                        </p:tav>
                                      </p:tavLst>
                                    </p:anim>
                                  </p:childTnLst>
                                </p:cTn>
                              </p:par>
                            </p:childTnLst>
                          </p:cTn>
                        </p:par>
                        <p:par>
                          <p:cTn id="29" fill="hold" nodeType="afterGroup">
                            <p:stCondLst>
                              <p:cond delay="2500"/>
                            </p:stCondLst>
                            <p:childTnLst>
                              <p:par>
                                <p:cTn id="30" presetID="2" presetClass="entr" presetSubtype="4" accel="50000" decel="50000" fill="hold" nodeType="after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additive="base">
                                        <p:cTn id="32" dur="500" fill="hold"/>
                                        <p:tgtEl>
                                          <p:spTgt spid="13"/>
                                        </p:tgtEl>
                                        <p:attrNameLst>
                                          <p:attrName>ppt_x</p:attrName>
                                        </p:attrNameLst>
                                      </p:cBhvr>
                                      <p:tavLst>
                                        <p:tav tm="0">
                                          <p:val>
                                            <p:strVal val="#ppt_x"/>
                                          </p:val>
                                        </p:tav>
                                        <p:tav tm="100000">
                                          <p:val>
                                            <p:strVal val="#ppt_x"/>
                                          </p:val>
                                        </p:tav>
                                      </p:tavLst>
                                    </p:anim>
                                    <p:anim calcmode="lin" valueType="num">
                                      <p:cBhvr additive="base">
                                        <p:cTn id="33" dur="500" fill="hold"/>
                                        <p:tgtEl>
                                          <p:spTgt spid="13"/>
                                        </p:tgtEl>
                                        <p:attrNameLst>
                                          <p:attrName>ppt_y</p:attrName>
                                        </p:attrNameLst>
                                      </p:cBhvr>
                                      <p:tavLst>
                                        <p:tav tm="0">
                                          <p:val>
                                            <p:strVal val="1+#ppt_h/2"/>
                                          </p:val>
                                        </p:tav>
                                        <p:tav tm="100000">
                                          <p:val>
                                            <p:strVal val="#ppt_y"/>
                                          </p:val>
                                        </p:tav>
                                      </p:tavLst>
                                    </p:anim>
                                  </p:childTnLst>
                                </p:cTn>
                              </p:par>
                            </p:childTnLst>
                          </p:cTn>
                        </p:par>
                        <p:par>
                          <p:cTn id="34" fill="hold" nodeType="afterGroup">
                            <p:stCondLst>
                              <p:cond delay="3000"/>
                            </p:stCondLst>
                            <p:childTnLst>
                              <p:par>
                                <p:cTn id="35" presetID="2" presetClass="entr" presetSubtype="4" accel="50000" decel="50000"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childTnLst>
                          </p:cTn>
                        </p:par>
                        <p:par>
                          <p:cTn id="39" fill="hold" nodeType="afterGroup">
                            <p:stCondLst>
                              <p:cond delay="3500"/>
                            </p:stCondLst>
                            <p:childTnLst>
                              <p:par>
                                <p:cTn id="40" presetID="2" presetClass="entr" presetSubtype="4" accel="50000" decel="50000" fill="hold" nodeType="after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additive="base">
                                        <p:cTn id="42" dur="500" fill="hold"/>
                                        <p:tgtEl>
                                          <p:spTgt spid="15"/>
                                        </p:tgtEl>
                                        <p:attrNameLst>
                                          <p:attrName>ppt_x</p:attrName>
                                        </p:attrNameLst>
                                      </p:cBhvr>
                                      <p:tavLst>
                                        <p:tav tm="0">
                                          <p:val>
                                            <p:strVal val="#ppt_x"/>
                                          </p:val>
                                        </p:tav>
                                        <p:tav tm="100000">
                                          <p:val>
                                            <p:strVal val="#ppt_x"/>
                                          </p:val>
                                        </p:tav>
                                      </p:tavLst>
                                    </p:anim>
                                    <p:anim calcmode="lin" valueType="num">
                                      <p:cBhvr additive="base">
                                        <p:cTn id="43" dur="500" fill="hold"/>
                                        <p:tgtEl>
                                          <p:spTgt spid="15"/>
                                        </p:tgtEl>
                                        <p:attrNameLst>
                                          <p:attrName>ppt_y</p:attrName>
                                        </p:attrNameLst>
                                      </p:cBhvr>
                                      <p:tavLst>
                                        <p:tav tm="0">
                                          <p:val>
                                            <p:strVal val="1+#ppt_h/2"/>
                                          </p:val>
                                        </p:tav>
                                        <p:tav tm="100000">
                                          <p:val>
                                            <p:strVal val="#ppt_y"/>
                                          </p:val>
                                        </p:tav>
                                      </p:tavLst>
                                    </p:anim>
                                  </p:childTnLst>
                                </p:cTn>
                              </p:par>
                            </p:childTnLst>
                          </p:cTn>
                        </p:par>
                        <p:par>
                          <p:cTn id="44" fill="hold" nodeType="afterGroup">
                            <p:stCondLst>
                              <p:cond delay="4000"/>
                            </p:stCondLst>
                            <p:childTnLst>
                              <p:par>
                                <p:cTn id="45" presetID="2" presetClass="entr" presetSubtype="4" accel="50000" decel="50000" fill="hold" grpId="0" nodeType="afterEffect">
                                  <p:stCondLst>
                                    <p:cond delay="0"/>
                                  </p:stCondLst>
                                  <p:childTnLst>
                                    <p:set>
                                      <p:cBhvr>
                                        <p:cTn id="46" dur="1" fill="hold">
                                          <p:stCondLst>
                                            <p:cond delay="0"/>
                                          </p:stCondLst>
                                        </p:cTn>
                                        <p:tgtEl>
                                          <p:spTgt spid="27"/>
                                        </p:tgtEl>
                                        <p:attrNameLst>
                                          <p:attrName>style.visibility</p:attrName>
                                        </p:attrNameLst>
                                      </p:cBhvr>
                                      <p:to>
                                        <p:strVal val="visible"/>
                                      </p:to>
                                    </p:set>
                                    <p:anim calcmode="lin" valueType="num">
                                      <p:cBhvr additive="base">
                                        <p:cTn id="47" dur="500" fill="hold"/>
                                        <p:tgtEl>
                                          <p:spTgt spid="27"/>
                                        </p:tgtEl>
                                        <p:attrNameLst>
                                          <p:attrName>ppt_x</p:attrName>
                                        </p:attrNameLst>
                                      </p:cBhvr>
                                      <p:tavLst>
                                        <p:tav tm="0">
                                          <p:val>
                                            <p:strVal val="#ppt_x"/>
                                          </p:val>
                                        </p:tav>
                                        <p:tav tm="100000">
                                          <p:val>
                                            <p:strVal val="#ppt_x"/>
                                          </p:val>
                                        </p:tav>
                                      </p:tavLst>
                                    </p:anim>
                                    <p:anim calcmode="lin" valueType="num">
                                      <p:cBhvr additive="base">
                                        <p:cTn id="48" dur="500" fill="hold"/>
                                        <p:tgtEl>
                                          <p:spTgt spid="27"/>
                                        </p:tgtEl>
                                        <p:attrNameLst>
                                          <p:attrName>ppt_y</p:attrName>
                                        </p:attrNameLst>
                                      </p:cBhvr>
                                      <p:tavLst>
                                        <p:tav tm="0">
                                          <p:val>
                                            <p:strVal val="1+#ppt_h/2"/>
                                          </p:val>
                                        </p:tav>
                                        <p:tav tm="100000">
                                          <p:val>
                                            <p:strVal val="#ppt_y"/>
                                          </p:val>
                                        </p:tav>
                                      </p:tavLst>
                                    </p:anim>
                                  </p:childTnLst>
                                </p:cTn>
                              </p:par>
                            </p:childTnLst>
                          </p:cTn>
                        </p:par>
                        <p:par>
                          <p:cTn id="49" fill="hold" nodeType="afterGroup">
                            <p:stCondLst>
                              <p:cond delay="4500"/>
                            </p:stCondLst>
                            <p:childTnLst>
                              <p:par>
                                <p:cTn id="50" presetID="2" presetClass="entr" presetSubtype="4" accel="50000" decel="50000" fill="hold" nodeType="afterEffect">
                                  <p:stCondLst>
                                    <p:cond delay="0"/>
                                  </p:stCondLst>
                                  <p:childTnLst>
                                    <p:set>
                                      <p:cBhvr>
                                        <p:cTn id="51" dur="1" fill="hold">
                                          <p:stCondLst>
                                            <p:cond delay="0"/>
                                          </p:stCondLst>
                                        </p:cTn>
                                        <p:tgtEl>
                                          <p:spTgt spid="18"/>
                                        </p:tgtEl>
                                        <p:attrNameLst>
                                          <p:attrName>style.visibility</p:attrName>
                                        </p:attrNameLst>
                                      </p:cBhvr>
                                      <p:to>
                                        <p:strVal val="visible"/>
                                      </p:to>
                                    </p:set>
                                    <p:anim calcmode="lin" valueType="num">
                                      <p:cBhvr additive="base">
                                        <p:cTn id="52" dur="500" fill="hold"/>
                                        <p:tgtEl>
                                          <p:spTgt spid="18"/>
                                        </p:tgtEl>
                                        <p:attrNameLst>
                                          <p:attrName>ppt_x</p:attrName>
                                        </p:attrNameLst>
                                      </p:cBhvr>
                                      <p:tavLst>
                                        <p:tav tm="0">
                                          <p:val>
                                            <p:strVal val="#ppt_x"/>
                                          </p:val>
                                        </p:tav>
                                        <p:tav tm="100000">
                                          <p:val>
                                            <p:strVal val="#ppt_x"/>
                                          </p:val>
                                        </p:tav>
                                      </p:tavLst>
                                    </p:anim>
                                    <p:anim calcmode="lin" valueType="num">
                                      <p:cBhvr additive="base">
                                        <p:cTn id="53" dur="500" fill="hold"/>
                                        <p:tgtEl>
                                          <p:spTgt spid="18"/>
                                        </p:tgtEl>
                                        <p:attrNameLst>
                                          <p:attrName>ppt_y</p:attrName>
                                        </p:attrNameLst>
                                      </p:cBhvr>
                                      <p:tavLst>
                                        <p:tav tm="0">
                                          <p:val>
                                            <p:strVal val="1+#ppt_h/2"/>
                                          </p:val>
                                        </p:tav>
                                        <p:tav tm="100000">
                                          <p:val>
                                            <p:strVal val="#ppt_y"/>
                                          </p:val>
                                        </p:tav>
                                      </p:tavLst>
                                    </p:anim>
                                  </p:childTnLst>
                                </p:cTn>
                              </p:par>
                            </p:childTnLst>
                          </p:cTn>
                        </p:par>
                        <p:par>
                          <p:cTn id="54" fill="hold" nodeType="afterGroup">
                            <p:stCondLst>
                              <p:cond delay="5000"/>
                            </p:stCondLst>
                            <p:childTnLst>
                              <p:par>
                                <p:cTn id="55" presetID="2" presetClass="entr" presetSubtype="4" accel="50000" decel="50000" fill="hold" grpId="0" nodeType="afterEffect">
                                  <p:stCondLst>
                                    <p:cond delay="0"/>
                                  </p:stCondLst>
                                  <p:childTnLst>
                                    <p:set>
                                      <p:cBhvr>
                                        <p:cTn id="56" dur="1" fill="hold">
                                          <p:stCondLst>
                                            <p:cond delay="0"/>
                                          </p:stCondLst>
                                        </p:cTn>
                                        <p:tgtEl>
                                          <p:spTgt spid="28"/>
                                        </p:tgtEl>
                                        <p:attrNameLst>
                                          <p:attrName>style.visibility</p:attrName>
                                        </p:attrNameLst>
                                      </p:cBhvr>
                                      <p:to>
                                        <p:strVal val="visible"/>
                                      </p:to>
                                    </p:set>
                                    <p:anim calcmode="lin" valueType="num">
                                      <p:cBhvr additive="base">
                                        <p:cTn id="57" dur="500" fill="hold"/>
                                        <p:tgtEl>
                                          <p:spTgt spid="28"/>
                                        </p:tgtEl>
                                        <p:attrNameLst>
                                          <p:attrName>ppt_x</p:attrName>
                                        </p:attrNameLst>
                                      </p:cBhvr>
                                      <p:tavLst>
                                        <p:tav tm="0">
                                          <p:val>
                                            <p:strVal val="#ppt_x"/>
                                          </p:val>
                                        </p:tav>
                                        <p:tav tm="100000">
                                          <p:val>
                                            <p:strVal val="#ppt_x"/>
                                          </p:val>
                                        </p:tav>
                                      </p:tavLst>
                                    </p:anim>
                                    <p:anim calcmode="lin" valueType="num">
                                      <p:cBhvr additive="base">
                                        <p:cTn id="58" dur="500" fill="hold"/>
                                        <p:tgtEl>
                                          <p:spTgt spid="28"/>
                                        </p:tgtEl>
                                        <p:attrNameLst>
                                          <p:attrName>ppt_y</p:attrName>
                                        </p:attrNameLst>
                                      </p:cBhvr>
                                      <p:tavLst>
                                        <p:tav tm="0">
                                          <p:val>
                                            <p:strVal val="1+#ppt_h/2"/>
                                          </p:val>
                                        </p:tav>
                                        <p:tav tm="100000">
                                          <p:val>
                                            <p:strVal val="#ppt_y"/>
                                          </p:val>
                                        </p:tav>
                                      </p:tavLst>
                                    </p:anim>
                                  </p:childTnLst>
                                </p:cTn>
                              </p:par>
                            </p:childTnLst>
                          </p:cTn>
                        </p:par>
                        <p:par>
                          <p:cTn id="59" fill="hold" nodeType="afterGroup">
                            <p:stCondLst>
                              <p:cond delay="5500"/>
                            </p:stCondLst>
                            <p:childTnLst>
                              <p:par>
                                <p:cTn id="60" presetID="2" presetClass="entr" presetSubtype="4" accel="50000" decel="50000" fill="hold" nodeType="afterEffect">
                                  <p:stCondLst>
                                    <p:cond delay="0"/>
                                  </p:stCondLst>
                                  <p:childTnLst>
                                    <p:set>
                                      <p:cBhvr>
                                        <p:cTn id="61" dur="1" fill="hold">
                                          <p:stCondLst>
                                            <p:cond delay="0"/>
                                          </p:stCondLst>
                                        </p:cTn>
                                        <p:tgtEl>
                                          <p:spTgt spid="20"/>
                                        </p:tgtEl>
                                        <p:attrNameLst>
                                          <p:attrName>style.visibility</p:attrName>
                                        </p:attrNameLst>
                                      </p:cBhvr>
                                      <p:to>
                                        <p:strVal val="visible"/>
                                      </p:to>
                                    </p:set>
                                    <p:anim calcmode="lin" valueType="num">
                                      <p:cBhvr additive="base">
                                        <p:cTn id="62" dur="500" fill="hold"/>
                                        <p:tgtEl>
                                          <p:spTgt spid="20"/>
                                        </p:tgtEl>
                                        <p:attrNameLst>
                                          <p:attrName>ppt_x</p:attrName>
                                        </p:attrNameLst>
                                      </p:cBhvr>
                                      <p:tavLst>
                                        <p:tav tm="0">
                                          <p:val>
                                            <p:strVal val="#ppt_x"/>
                                          </p:val>
                                        </p:tav>
                                        <p:tav tm="100000">
                                          <p:val>
                                            <p:strVal val="#ppt_x"/>
                                          </p:val>
                                        </p:tav>
                                      </p:tavLst>
                                    </p:anim>
                                    <p:anim calcmode="lin" valueType="num">
                                      <p:cBhvr additive="base">
                                        <p:cTn id="63" dur="500" fill="hold"/>
                                        <p:tgtEl>
                                          <p:spTgt spid="20"/>
                                        </p:tgtEl>
                                        <p:attrNameLst>
                                          <p:attrName>ppt_y</p:attrName>
                                        </p:attrNameLst>
                                      </p:cBhvr>
                                      <p:tavLst>
                                        <p:tav tm="0">
                                          <p:val>
                                            <p:strVal val="1+#ppt_h/2"/>
                                          </p:val>
                                        </p:tav>
                                        <p:tav tm="100000">
                                          <p:val>
                                            <p:strVal val="#ppt_y"/>
                                          </p:val>
                                        </p:tav>
                                      </p:tavLst>
                                    </p:anim>
                                  </p:childTnLst>
                                </p:cTn>
                              </p:par>
                            </p:childTnLst>
                          </p:cTn>
                        </p:par>
                        <p:par>
                          <p:cTn id="64" fill="hold" nodeType="afterGroup">
                            <p:stCondLst>
                              <p:cond delay="6000"/>
                            </p:stCondLst>
                            <p:childTnLst>
                              <p:par>
                                <p:cTn id="65" presetID="2" presetClass="entr" presetSubtype="4" accel="50000" decel="50000" fill="hold" grpId="0" nodeType="afterEffect">
                                  <p:stCondLst>
                                    <p:cond delay="0"/>
                                  </p:stCondLst>
                                  <p:childTnLst>
                                    <p:set>
                                      <p:cBhvr>
                                        <p:cTn id="66" dur="1" fill="hold">
                                          <p:stCondLst>
                                            <p:cond delay="0"/>
                                          </p:stCondLst>
                                        </p:cTn>
                                        <p:tgtEl>
                                          <p:spTgt spid="29"/>
                                        </p:tgtEl>
                                        <p:attrNameLst>
                                          <p:attrName>style.visibility</p:attrName>
                                        </p:attrNameLst>
                                      </p:cBhvr>
                                      <p:to>
                                        <p:strVal val="visible"/>
                                      </p:to>
                                    </p:set>
                                    <p:anim calcmode="lin" valueType="num">
                                      <p:cBhvr additive="base">
                                        <p:cTn id="67" dur="500" fill="hold"/>
                                        <p:tgtEl>
                                          <p:spTgt spid="29"/>
                                        </p:tgtEl>
                                        <p:attrNameLst>
                                          <p:attrName>ppt_x</p:attrName>
                                        </p:attrNameLst>
                                      </p:cBhvr>
                                      <p:tavLst>
                                        <p:tav tm="0">
                                          <p:val>
                                            <p:strVal val="#ppt_x"/>
                                          </p:val>
                                        </p:tav>
                                        <p:tav tm="100000">
                                          <p:val>
                                            <p:strVal val="#ppt_x"/>
                                          </p:val>
                                        </p:tav>
                                      </p:tavLst>
                                    </p:anim>
                                    <p:anim calcmode="lin" valueType="num">
                                      <p:cBhvr additive="base">
                                        <p:cTn id="68" dur="500" fill="hold"/>
                                        <p:tgtEl>
                                          <p:spTgt spid="29"/>
                                        </p:tgtEl>
                                        <p:attrNameLst>
                                          <p:attrName>ppt_y</p:attrName>
                                        </p:attrNameLst>
                                      </p:cBhvr>
                                      <p:tavLst>
                                        <p:tav tm="0">
                                          <p:val>
                                            <p:strVal val="1+#ppt_h/2"/>
                                          </p:val>
                                        </p:tav>
                                        <p:tav tm="100000">
                                          <p:val>
                                            <p:strVal val="#ppt_y"/>
                                          </p:val>
                                        </p:tav>
                                      </p:tavLst>
                                    </p:anim>
                                  </p:childTnLst>
                                </p:cTn>
                              </p:par>
                            </p:childTnLst>
                          </p:cTn>
                        </p:par>
                        <p:par>
                          <p:cTn id="69" fill="hold" nodeType="afterGroup">
                            <p:stCondLst>
                              <p:cond delay="6500"/>
                            </p:stCondLst>
                            <p:childTnLst>
                              <p:par>
                                <p:cTn id="70" presetID="2" presetClass="entr" presetSubtype="4" accel="50000" decel="50000" fill="hold" nodeType="afterEffect">
                                  <p:stCondLst>
                                    <p:cond delay="0"/>
                                  </p:stCondLst>
                                  <p:childTnLst>
                                    <p:set>
                                      <p:cBhvr>
                                        <p:cTn id="71" dur="1" fill="hold">
                                          <p:stCondLst>
                                            <p:cond delay="0"/>
                                          </p:stCondLst>
                                        </p:cTn>
                                        <p:tgtEl>
                                          <p:spTgt spid="23"/>
                                        </p:tgtEl>
                                        <p:attrNameLst>
                                          <p:attrName>style.visibility</p:attrName>
                                        </p:attrNameLst>
                                      </p:cBhvr>
                                      <p:to>
                                        <p:strVal val="visible"/>
                                      </p:to>
                                    </p:set>
                                    <p:anim calcmode="lin" valueType="num">
                                      <p:cBhvr additive="base">
                                        <p:cTn id="72" dur="500" fill="hold"/>
                                        <p:tgtEl>
                                          <p:spTgt spid="23"/>
                                        </p:tgtEl>
                                        <p:attrNameLst>
                                          <p:attrName>ppt_x</p:attrName>
                                        </p:attrNameLst>
                                      </p:cBhvr>
                                      <p:tavLst>
                                        <p:tav tm="0">
                                          <p:val>
                                            <p:strVal val="#ppt_x"/>
                                          </p:val>
                                        </p:tav>
                                        <p:tav tm="100000">
                                          <p:val>
                                            <p:strVal val="#ppt_x"/>
                                          </p:val>
                                        </p:tav>
                                      </p:tavLst>
                                    </p:anim>
                                    <p:anim calcmode="lin" valueType="num">
                                      <p:cBhvr additive="base">
                                        <p:cTn id="73" dur="500" fill="hold"/>
                                        <p:tgtEl>
                                          <p:spTgt spid="23"/>
                                        </p:tgtEl>
                                        <p:attrNameLst>
                                          <p:attrName>ppt_y</p:attrName>
                                        </p:attrNameLst>
                                      </p:cBhvr>
                                      <p:tavLst>
                                        <p:tav tm="0">
                                          <p:val>
                                            <p:strVal val="1+#ppt_h/2"/>
                                          </p:val>
                                        </p:tav>
                                        <p:tav tm="100000">
                                          <p:val>
                                            <p:strVal val="#ppt_y"/>
                                          </p:val>
                                        </p:tav>
                                      </p:tavLst>
                                    </p:anim>
                                  </p:childTnLst>
                                </p:cTn>
                              </p:par>
                            </p:childTnLst>
                          </p:cTn>
                        </p:par>
                        <p:par>
                          <p:cTn id="74" fill="hold" nodeType="afterGroup">
                            <p:stCondLst>
                              <p:cond delay="7000"/>
                            </p:stCondLst>
                            <p:childTnLst>
                              <p:par>
                                <p:cTn id="75" presetID="2" presetClass="entr" presetSubtype="4" accel="50000" decel="50000" fill="hold" grpId="0" nodeType="afterEffect">
                                  <p:stCondLst>
                                    <p:cond delay="0"/>
                                  </p:stCondLst>
                                  <p:childTnLst>
                                    <p:set>
                                      <p:cBhvr>
                                        <p:cTn id="76" dur="1" fill="hold">
                                          <p:stCondLst>
                                            <p:cond delay="0"/>
                                          </p:stCondLst>
                                        </p:cTn>
                                        <p:tgtEl>
                                          <p:spTgt spid="31"/>
                                        </p:tgtEl>
                                        <p:attrNameLst>
                                          <p:attrName>style.visibility</p:attrName>
                                        </p:attrNameLst>
                                      </p:cBhvr>
                                      <p:to>
                                        <p:strVal val="visible"/>
                                      </p:to>
                                    </p:set>
                                    <p:anim calcmode="lin" valueType="num">
                                      <p:cBhvr additive="base">
                                        <p:cTn id="77" dur="500" fill="hold"/>
                                        <p:tgtEl>
                                          <p:spTgt spid="31"/>
                                        </p:tgtEl>
                                        <p:attrNameLst>
                                          <p:attrName>ppt_x</p:attrName>
                                        </p:attrNameLst>
                                      </p:cBhvr>
                                      <p:tavLst>
                                        <p:tav tm="0">
                                          <p:val>
                                            <p:strVal val="#ppt_x"/>
                                          </p:val>
                                        </p:tav>
                                        <p:tav tm="100000">
                                          <p:val>
                                            <p:strVal val="#ppt_x"/>
                                          </p:val>
                                        </p:tav>
                                      </p:tavLst>
                                    </p:anim>
                                    <p:anim calcmode="lin" valueType="num">
                                      <p:cBhvr additive="base">
                                        <p:cTn id="78" dur="500" fill="hold"/>
                                        <p:tgtEl>
                                          <p:spTgt spid="31"/>
                                        </p:tgtEl>
                                        <p:attrNameLst>
                                          <p:attrName>ppt_y</p:attrName>
                                        </p:attrNameLst>
                                      </p:cBhvr>
                                      <p:tavLst>
                                        <p:tav tm="0">
                                          <p:val>
                                            <p:strVal val="1+#ppt_h/2"/>
                                          </p:val>
                                        </p:tav>
                                        <p:tav tm="100000">
                                          <p:val>
                                            <p:strVal val="#ppt_y"/>
                                          </p:val>
                                        </p:tav>
                                      </p:tavLst>
                                    </p:anim>
                                  </p:childTnLst>
                                </p:cTn>
                              </p:par>
                            </p:childTnLst>
                          </p:cTn>
                        </p:par>
                        <p:par>
                          <p:cTn id="79" fill="hold" nodeType="afterGroup">
                            <p:stCondLst>
                              <p:cond delay="7500"/>
                            </p:stCondLst>
                            <p:childTnLst>
                              <p:par>
                                <p:cTn id="80" presetID="2" presetClass="entr" presetSubtype="4" accel="50000" decel="50000" fill="hold" nodeType="afterEffect">
                                  <p:stCondLst>
                                    <p:cond delay="0"/>
                                  </p:stCondLst>
                                  <p:childTnLst>
                                    <p:set>
                                      <p:cBhvr>
                                        <p:cTn id="81" dur="1" fill="hold">
                                          <p:stCondLst>
                                            <p:cond delay="0"/>
                                          </p:stCondLst>
                                        </p:cTn>
                                        <p:tgtEl>
                                          <p:spTgt spid="25"/>
                                        </p:tgtEl>
                                        <p:attrNameLst>
                                          <p:attrName>style.visibility</p:attrName>
                                        </p:attrNameLst>
                                      </p:cBhvr>
                                      <p:to>
                                        <p:strVal val="visible"/>
                                      </p:to>
                                    </p:set>
                                    <p:anim calcmode="lin" valueType="num">
                                      <p:cBhvr additive="base">
                                        <p:cTn id="82" dur="500" fill="hold"/>
                                        <p:tgtEl>
                                          <p:spTgt spid="25"/>
                                        </p:tgtEl>
                                        <p:attrNameLst>
                                          <p:attrName>ppt_x</p:attrName>
                                        </p:attrNameLst>
                                      </p:cBhvr>
                                      <p:tavLst>
                                        <p:tav tm="0">
                                          <p:val>
                                            <p:strVal val="#ppt_x"/>
                                          </p:val>
                                        </p:tav>
                                        <p:tav tm="100000">
                                          <p:val>
                                            <p:strVal val="#ppt_x"/>
                                          </p:val>
                                        </p:tav>
                                      </p:tavLst>
                                    </p:anim>
                                    <p:anim calcmode="lin" valueType="num">
                                      <p:cBhvr additive="base">
                                        <p:cTn id="83" dur="500" fill="hold"/>
                                        <p:tgtEl>
                                          <p:spTgt spid="25"/>
                                        </p:tgtEl>
                                        <p:attrNameLst>
                                          <p:attrName>ppt_y</p:attrName>
                                        </p:attrNameLst>
                                      </p:cBhvr>
                                      <p:tavLst>
                                        <p:tav tm="0">
                                          <p:val>
                                            <p:strVal val="1+#ppt_h/2"/>
                                          </p:val>
                                        </p:tav>
                                        <p:tav tm="100000">
                                          <p:val>
                                            <p:strVal val="#ppt_y"/>
                                          </p:val>
                                        </p:tav>
                                      </p:tavLst>
                                    </p:anim>
                                  </p:childTnLst>
                                </p:cTn>
                              </p:par>
                            </p:childTnLst>
                          </p:cTn>
                        </p:par>
                        <p:par>
                          <p:cTn id="84" fill="hold" nodeType="afterGroup">
                            <p:stCondLst>
                              <p:cond delay="8000"/>
                            </p:stCondLst>
                            <p:childTnLst>
                              <p:par>
                                <p:cTn id="85" presetID="2" presetClass="entr" presetSubtype="4" accel="50000" decel="50000" fill="hold" grpId="0" nodeType="afterEffect">
                                  <p:stCondLst>
                                    <p:cond delay="0"/>
                                  </p:stCondLst>
                                  <p:childTnLst>
                                    <p:set>
                                      <p:cBhvr>
                                        <p:cTn id="86" dur="1" fill="hold">
                                          <p:stCondLst>
                                            <p:cond delay="0"/>
                                          </p:stCondLst>
                                        </p:cTn>
                                        <p:tgtEl>
                                          <p:spTgt spid="34"/>
                                        </p:tgtEl>
                                        <p:attrNameLst>
                                          <p:attrName>style.visibility</p:attrName>
                                        </p:attrNameLst>
                                      </p:cBhvr>
                                      <p:to>
                                        <p:strVal val="visible"/>
                                      </p:to>
                                    </p:set>
                                    <p:anim calcmode="lin" valueType="num">
                                      <p:cBhvr additive="base">
                                        <p:cTn id="87" dur="500" fill="hold"/>
                                        <p:tgtEl>
                                          <p:spTgt spid="34"/>
                                        </p:tgtEl>
                                        <p:attrNameLst>
                                          <p:attrName>ppt_x</p:attrName>
                                        </p:attrNameLst>
                                      </p:cBhvr>
                                      <p:tavLst>
                                        <p:tav tm="0">
                                          <p:val>
                                            <p:strVal val="#ppt_x"/>
                                          </p:val>
                                        </p:tav>
                                        <p:tav tm="100000">
                                          <p:val>
                                            <p:strVal val="#ppt_x"/>
                                          </p:val>
                                        </p:tav>
                                      </p:tavLst>
                                    </p:anim>
                                    <p:anim calcmode="lin" valueType="num">
                                      <p:cBhvr additive="base">
                                        <p:cTn id="88" dur="500" fill="hold"/>
                                        <p:tgtEl>
                                          <p:spTgt spid="34"/>
                                        </p:tgtEl>
                                        <p:attrNameLst>
                                          <p:attrName>ppt_y</p:attrName>
                                        </p:attrNameLst>
                                      </p:cBhvr>
                                      <p:tavLst>
                                        <p:tav tm="0">
                                          <p:val>
                                            <p:strVal val="1+#ppt_h/2"/>
                                          </p:val>
                                        </p:tav>
                                        <p:tav tm="100000">
                                          <p:val>
                                            <p:strVal val="#ppt_y"/>
                                          </p:val>
                                        </p:tav>
                                      </p:tavLst>
                                    </p:anim>
                                  </p:childTnLst>
                                </p:cTn>
                              </p:par>
                            </p:childTnLst>
                          </p:cTn>
                        </p:par>
                        <p:par>
                          <p:cTn id="89" fill="hold" nodeType="afterGroup">
                            <p:stCondLst>
                              <p:cond delay="8500"/>
                            </p:stCondLst>
                            <p:childTnLst>
                              <p:par>
                                <p:cTn id="90" presetID="2" presetClass="entr" presetSubtype="4" accel="50000" decel="50000" fill="hold" nodeType="afterEffect">
                                  <p:stCondLst>
                                    <p:cond delay="0"/>
                                  </p:stCondLst>
                                  <p:childTnLst>
                                    <p:set>
                                      <p:cBhvr>
                                        <p:cTn id="91" dur="1" fill="hold">
                                          <p:stCondLst>
                                            <p:cond delay="0"/>
                                          </p:stCondLst>
                                        </p:cTn>
                                        <p:tgtEl>
                                          <p:spTgt spid="33"/>
                                        </p:tgtEl>
                                        <p:attrNameLst>
                                          <p:attrName>style.visibility</p:attrName>
                                        </p:attrNameLst>
                                      </p:cBhvr>
                                      <p:to>
                                        <p:strVal val="visible"/>
                                      </p:to>
                                    </p:set>
                                    <p:anim calcmode="lin" valueType="num">
                                      <p:cBhvr additive="base">
                                        <p:cTn id="92" dur="500" fill="hold"/>
                                        <p:tgtEl>
                                          <p:spTgt spid="33"/>
                                        </p:tgtEl>
                                        <p:attrNameLst>
                                          <p:attrName>ppt_x</p:attrName>
                                        </p:attrNameLst>
                                      </p:cBhvr>
                                      <p:tavLst>
                                        <p:tav tm="0">
                                          <p:val>
                                            <p:strVal val="#ppt_x"/>
                                          </p:val>
                                        </p:tav>
                                        <p:tav tm="100000">
                                          <p:val>
                                            <p:strVal val="#ppt_x"/>
                                          </p:val>
                                        </p:tav>
                                      </p:tavLst>
                                    </p:anim>
                                    <p:anim calcmode="lin" valueType="num">
                                      <p:cBhvr additive="base">
                                        <p:cTn id="93" dur="500" fill="hold"/>
                                        <p:tgtEl>
                                          <p:spTgt spid="33"/>
                                        </p:tgtEl>
                                        <p:attrNameLst>
                                          <p:attrName>ppt_y</p:attrName>
                                        </p:attrNameLst>
                                      </p:cBhvr>
                                      <p:tavLst>
                                        <p:tav tm="0">
                                          <p:val>
                                            <p:strVal val="1+#ppt_h/2"/>
                                          </p:val>
                                        </p:tav>
                                        <p:tav tm="100000">
                                          <p:val>
                                            <p:strVal val="#ppt_y"/>
                                          </p:val>
                                        </p:tav>
                                      </p:tavLst>
                                    </p:anim>
                                  </p:childTnLst>
                                </p:cTn>
                              </p:par>
                            </p:childTnLst>
                          </p:cTn>
                        </p:par>
                        <p:par>
                          <p:cTn id="94" fill="hold" nodeType="afterGroup">
                            <p:stCondLst>
                              <p:cond delay="9000"/>
                            </p:stCondLst>
                            <p:childTnLst>
                              <p:par>
                                <p:cTn id="95" presetID="2" presetClass="entr" presetSubtype="4" accel="50000" decel="50000" fill="hold" grpId="0" nodeType="afterEffect">
                                  <p:stCondLst>
                                    <p:cond delay="0"/>
                                  </p:stCondLst>
                                  <p:childTnLst>
                                    <p:set>
                                      <p:cBhvr>
                                        <p:cTn id="96" dur="1" fill="hold">
                                          <p:stCondLst>
                                            <p:cond delay="0"/>
                                          </p:stCondLst>
                                        </p:cTn>
                                        <p:tgtEl>
                                          <p:spTgt spid="32"/>
                                        </p:tgtEl>
                                        <p:attrNameLst>
                                          <p:attrName>style.visibility</p:attrName>
                                        </p:attrNameLst>
                                      </p:cBhvr>
                                      <p:to>
                                        <p:strVal val="visible"/>
                                      </p:to>
                                    </p:set>
                                    <p:anim calcmode="lin" valueType="num">
                                      <p:cBhvr additive="base">
                                        <p:cTn id="97" dur="500" fill="hold"/>
                                        <p:tgtEl>
                                          <p:spTgt spid="32"/>
                                        </p:tgtEl>
                                        <p:attrNameLst>
                                          <p:attrName>ppt_x</p:attrName>
                                        </p:attrNameLst>
                                      </p:cBhvr>
                                      <p:tavLst>
                                        <p:tav tm="0">
                                          <p:val>
                                            <p:strVal val="#ppt_x"/>
                                          </p:val>
                                        </p:tav>
                                        <p:tav tm="100000">
                                          <p:val>
                                            <p:strVal val="#ppt_x"/>
                                          </p:val>
                                        </p:tav>
                                      </p:tavLst>
                                    </p:anim>
                                    <p:anim calcmode="lin" valueType="num">
                                      <p:cBhvr additive="base">
                                        <p:cTn id="98" dur="500" fill="hold"/>
                                        <p:tgtEl>
                                          <p:spTgt spid="32"/>
                                        </p:tgtEl>
                                        <p:attrNameLst>
                                          <p:attrName>ppt_y</p:attrName>
                                        </p:attrNameLst>
                                      </p:cBhvr>
                                      <p:tavLst>
                                        <p:tav tm="0">
                                          <p:val>
                                            <p:strVal val="1+#ppt_h/2"/>
                                          </p:val>
                                        </p:tav>
                                        <p:tav tm="100000">
                                          <p:val>
                                            <p:strVal val="#ppt_y"/>
                                          </p:val>
                                        </p:tav>
                                      </p:tavLst>
                                    </p:anim>
                                  </p:childTnLst>
                                </p:cTn>
                              </p:par>
                            </p:childTnLst>
                          </p:cTn>
                        </p:par>
                        <p:par>
                          <p:cTn id="99" fill="hold" nodeType="afterGroup">
                            <p:stCondLst>
                              <p:cond delay="9500"/>
                            </p:stCondLst>
                            <p:childTnLst>
                              <p:par>
                                <p:cTn id="100" presetID="2" presetClass="entr" presetSubtype="4" accel="50000" decel="50000" fill="hold" nodeType="afterEffect">
                                  <p:stCondLst>
                                    <p:cond delay="0"/>
                                  </p:stCondLst>
                                  <p:childTnLst>
                                    <p:set>
                                      <p:cBhvr>
                                        <p:cTn id="101" dur="1" fill="hold">
                                          <p:stCondLst>
                                            <p:cond delay="0"/>
                                          </p:stCondLst>
                                        </p:cTn>
                                        <p:tgtEl>
                                          <p:spTgt spid="36"/>
                                        </p:tgtEl>
                                        <p:attrNameLst>
                                          <p:attrName>style.visibility</p:attrName>
                                        </p:attrNameLst>
                                      </p:cBhvr>
                                      <p:to>
                                        <p:strVal val="visible"/>
                                      </p:to>
                                    </p:set>
                                    <p:anim calcmode="lin" valueType="num">
                                      <p:cBhvr additive="base">
                                        <p:cTn id="102" dur="500" fill="hold"/>
                                        <p:tgtEl>
                                          <p:spTgt spid="36"/>
                                        </p:tgtEl>
                                        <p:attrNameLst>
                                          <p:attrName>ppt_x</p:attrName>
                                        </p:attrNameLst>
                                      </p:cBhvr>
                                      <p:tavLst>
                                        <p:tav tm="0">
                                          <p:val>
                                            <p:strVal val="#ppt_x"/>
                                          </p:val>
                                        </p:tav>
                                        <p:tav tm="100000">
                                          <p:val>
                                            <p:strVal val="#ppt_x"/>
                                          </p:val>
                                        </p:tav>
                                      </p:tavLst>
                                    </p:anim>
                                    <p:anim calcmode="lin" valueType="num">
                                      <p:cBhvr additive="base">
                                        <p:cTn id="103"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animBg="1"/>
      <p:bldP spid="17" grpId="0" animBg="1"/>
      <p:bldP spid="22" grpId="0" animBg="1"/>
      <p:bldP spid="27" grpId="0" animBg="1"/>
      <p:bldP spid="28" grpId="0" animBg="1"/>
      <p:bldP spid="29" grpId="0" animBg="1"/>
      <p:bldP spid="31" grpId="0" animBg="1"/>
      <p:bldP spid="32" grpId="0" animBg="1"/>
      <p:bldP spid="34" grpId="0" animBg="1"/>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rgbClr val="BEEDBF"/>
        </a:solidFill>
        <a:effectLst/>
      </p:bgPr>
    </p:bg>
    <p:spTree>
      <p:nvGrpSpPr>
        <p:cNvPr id="1" name=""/>
        <p:cNvGrpSpPr/>
        <p:nvPr/>
      </p:nvGrpSpPr>
      <p:grpSpPr>
        <a:xfrm>
          <a:off x="0" y="0"/>
          <a:ext cx="0" cy="0"/>
        </a:xfrm>
      </p:grpSpPr>
      <p:pic>
        <p:nvPicPr>
          <p:cNvPr id="2" name="图片 1" descr="资源 11133"/>
          <p:cNvPicPr>
            <a:picLocks noChangeAspect="1"/>
          </p:cNvPicPr>
          <p:nvPr/>
        </p:nvPicPr>
        <p:blipFill>
          <a:blip r:embed="rId2"/>
          <a:stretch>
            <a:fillRect/>
          </a:stretch>
        </p:blipFill>
        <p:spPr>
          <a:xfrm>
            <a:off x="2656840" y="691515"/>
            <a:ext cx="6876415" cy="3084195"/>
          </a:xfrm>
          <a:prstGeom prst="rect">
            <a:avLst/>
          </a:prstGeom>
        </p:spPr>
      </p:pic>
      <p:pic>
        <p:nvPicPr>
          <p:cNvPr id="3" name="图片 2" descr="资源 81133"/>
          <p:cNvPicPr>
            <a:picLocks noChangeAspect="1"/>
          </p:cNvPicPr>
          <p:nvPr/>
        </p:nvPicPr>
        <p:blipFill>
          <a:blip r:embed="rId3"/>
          <a:stretch>
            <a:fillRect/>
          </a:stretch>
        </p:blipFill>
        <p:spPr>
          <a:xfrm>
            <a:off x="457835" y="414020"/>
            <a:ext cx="661035" cy="661035"/>
          </a:xfrm>
          <a:prstGeom prst="rect">
            <a:avLst/>
          </a:prstGeom>
        </p:spPr>
      </p:pic>
      <p:pic>
        <p:nvPicPr>
          <p:cNvPr id="4" name="图片 3" descr="资源 81133"/>
          <p:cNvPicPr>
            <a:picLocks noChangeAspect="1"/>
          </p:cNvPicPr>
          <p:nvPr/>
        </p:nvPicPr>
        <p:blipFill>
          <a:blip r:embed="rId3"/>
          <a:stretch>
            <a:fillRect/>
          </a:stretch>
        </p:blipFill>
        <p:spPr>
          <a:xfrm>
            <a:off x="1451610" y="2613025"/>
            <a:ext cx="448945" cy="448945"/>
          </a:xfrm>
          <a:prstGeom prst="rect">
            <a:avLst/>
          </a:prstGeom>
        </p:spPr>
      </p:pic>
      <p:pic>
        <p:nvPicPr>
          <p:cNvPr id="5" name="图片 4" descr="资源 81133"/>
          <p:cNvPicPr>
            <a:picLocks noChangeAspect="1"/>
          </p:cNvPicPr>
          <p:nvPr/>
        </p:nvPicPr>
        <p:blipFill>
          <a:blip r:embed="rId3"/>
          <a:stretch>
            <a:fillRect/>
          </a:stretch>
        </p:blipFill>
        <p:spPr>
          <a:xfrm>
            <a:off x="10278745" y="1075055"/>
            <a:ext cx="448945" cy="448945"/>
          </a:xfrm>
          <a:prstGeom prst="rect">
            <a:avLst/>
          </a:prstGeom>
        </p:spPr>
      </p:pic>
      <p:pic>
        <p:nvPicPr>
          <p:cNvPr id="6" name="图片 5" descr="资源 81133"/>
          <p:cNvPicPr>
            <a:picLocks noChangeAspect="1"/>
          </p:cNvPicPr>
          <p:nvPr/>
        </p:nvPicPr>
        <p:blipFill>
          <a:blip r:embed="rId3"/>
          <a:stretch>
            <a:fillRect/>
          </a:stretch>
        </p:blipFill>
        <p:spPr>
          <a:xfrm>
            <a:off x="11285855" y="3204845"/>
            <a:ext cx="448945" cy="448945"/>
          </a:xfrm>
          <a:prstGeom prst="rect">
            <a:avLst/>
          </a:prstGeom>
        </p:spPr>
      </p:pic>
      <p:pic>
        <p:nvPicPr>
          <p:cNvPr id="7" name="图片 6" descr="资源 81133"/>
          <p:cNvPicPr>
            <a:picLocks noChangeAspect="1"/>
          </p:cNvPicPr>
          <p:nvPr/>
        </p:nvPicPr>
        <p:blipFill>
          <a:blip r:embed="rId3"/>
          <a:stretch>
            <a:fillRect/>
          </a:stretch>
        </p:blipFill>
        <p:spPr>
          <a:xfrm>
            <a:off x="457835" y="2891790"/>
            <a:ext cx="448945" cy="448945"/>
          </a:xfrm>
          <a:prstGeom prst="rect">
            <a:avLst/>
          </a:prstGeom>
        </p:spPr>
      </p:pic>
      <p:pic>
        <p:nvPicPr>
          <p:cNvPr id="9" name="图片 8" descr="资源 31133"/>
          <p:cNvPicPr>
            <a:picLocks noChangeAspect="1"/>
          </p:cNvPicPr>
          <p:nvPr/>
        </p:nvPicPr>
        <p:blipFill>
          <a:blip r:embed="rId4"/>
          <a:srcRect t="70517"/>
          <a:stretch>
            <a:fillRect/>
          </a:stretch>
        </p:blipFill>
        <p:spPr>
          <a:xfrm>
            <a:off x="1305560" y="31115"/>
            <a:ext cx="9581515" cy="4024630"/>
          </a:xfrm>
          <a:prstGeom prst="rect">
            <a:avLst/>
          </a:prstGeom>
        </p:spPr>
      </p:pic>
      <p:sp>
        <p:nvSpPr>
          <p:cNvPr id="8" name="矩形 7"/>
          <p:cNvSpPr/>
          <p:nvPr/>
        </p:nvSpPr>
        <p:spPr>
          <a:xfrm>
            <a:off x="-27305" y="3653155"/>
            <a:ext cx="12190095" cy="32169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82" name="文本框 28"/>
          <p:cNvSpPr txBox="1"/>
          <p:nvPr/>
        </p:nvSpPr>
        <p:spPr>
          <a:xfrm>
            <a:off x="3947160" y="4588510"/>
            <a:ext cx="4467225" cy="829945"/>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zh-CN" altLang="en-US" sz="4800" b="1">
                <a:solidFill>
                  <a:srgbClr val="C00000"/>
                </a:solidFill>
                <a:cs typeface="+mn-ea"/>
                <a:sym typeface="+mn-lt"/>
              </a:rPr>
              <a:t>感谢您的观看！</a:t>
            </a:r>
            <a:endParaRPr lang="zh-CN" altLang="en-US" sz="4800" b="1">
              <a:solidFill>
                <a:srgbClr val="C00000"/>
              </a:solidFill>
              <a:cs typeface="+mn-ea"/>
              <a:sym typeface="+mn-lt"/>
            </a:endParaRPr>
          </a:p>
        </p:txBody>
      </p:sp>
      <p:sp>
        <p:nvSpPr>
          <p:cNvPr id="3083" name="文本框 29"/>
          <p:cNvSpPr txBox="1"/>
          <p:nvPr/>
        </p:nvSpPr>
        <p:spPr>
          <a:xfrm>
            <a:off x="3885565" y="3947160"/>
            <a:ext cx="4591050" cy="583565"/>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en-US" altLang="zh-CN" sz="3200" b="1">
                <a:solidFill>
                  <a:schemeClr val="accent6">
                    <a:lumMod val="50000"/>
                  </a:schemeClr>
                </a:solidFill>
                <a:cs typeface="+mn-ea"/>
                <a:sym typeface="+mn-lt"/>
              </a:rPr>
              <a:t>M</a:t>
            </a:r>
            <a:r>
              <a:rPr lang="en-US" altLang="zh-CN" sz="3200" b="1">
                <a:solidFill>
                  <a:srgbClr val="EA4B5B"/>
                </a:solidFill>
                <a:cs typeface="+mn-ea"/>
                <a:sym typeface="+mn-lt"/>
              </a:rPr>
              <a:t>ERRY</a:t>
            </a:r>
            <a:r>
              <a:rPr lang="en-US" altLang="zh-CN" sz="3200" b="1">
                <a:solidFill>
                  <a:schemeClr val="accent6">
                    <a:lumMod val="50000"/>
                  </a:schemeClr>
                </a:solidFill>
                <a:cs typeface="+mn-ea"/>
                <a:sym typeface="+mn-lt"/>
              </a:rPr>
              <a:t>  C</a:t>
            </a:r>
            <a:r>
              <a:rPr lang="en-US" altLang="zh-CN" sz="3200" b="1">
                <a:solidFill>
                  <a:srgbClr val="EA4B5B"/>
                </a:solidFill>
                <a:cs typeface="+mn-ea"/>
                <a:sym typeface="+mn-lt"/>
              </a:rPr>
              <a:t>HRISTMAS</a:t>
            </a:r>
            <a:endParaRPr lang="en-US" altLang="zh-CN" sz="3200" b="1">
              <a:solidFill>
                <a:srgbClr val="EA4B5B"/>
              </a:solidFill>
              <a:cs typeface="+mn-ea"/>
              <a:sym typeface="+mn-lt"/>
            </a:endParaRPr>
          </a:p>
        </p:txBody>
      </p:sp>
      <p:grpSp>
        <p:nvGrpSpPr>
          <p:cNvPr id="3084" name="组合 38"/>
          <p:cNvGrpSpPr/>
          <p:nvPr/>
        </p:nvGrpSpPr>
        <p:grpSpPr>
          <a:xfrm>
            <a:off x="2653348" y="5360670"/>
            <a:ext cx="7105332" cy="749935"/>
            <a:chOff x="-317" y="-1070157"/>
            <a:chExt cx="7105704" cy="750508"/>
          </a:xfrm>
        </p:grpSpPr>
        <p:sp>
          <p:nvSpPr>
            <p:cNvPr id="2064" name="矩形 31"/>
            <p:cNvSpPr/>
            <p:nvPr/>
          </p:nvSpPr>
          <p:spPr>
            <a:xfrm>
              <a:off x="113671" y="-842335"/>
              <a:ext cx="6991716" cy="522686"/>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en-US" altLang="zh-CN" sz="1400">
                  <a:solidFill>
                    <a:srgbClr val="C00000"/>
                  </a:solidFill>
                  <a:cs typeface="+mn-ea"/>
                  <a:sym typeface="+mn-lt"/>
                </a:rPr>
                <a:t>Practicing calligraphy at the Orchid Pavilion, the semi-cursive script resembling sailing clouds and flowing water.</a:t>
              </a:r>
              <a:endParaRPr lang="en-US" altLang="zh-CN" sz="1400">
                <a:solidFill>
                  <a:srgbClr val="C00000"/>
                </a:solidFill>
                <a:cs typeface="+mn-ea"/>
                <a:sym typeface="+mn-lt"/>
              </a:endParaRPr>
            </a:p>
          </p:txBody>
        </p:sp>
        <p:cxnSp>
          <p:nvCxnSpPr>
            <p:cNvPr id="2065" name="直接连接符 34"/>
            <p:cNvCxnSpPr/>
            <p:nvPr/>
          </p:nvCxnSpPr>
          <p:spPr>
            <a:xfrm flipH="1">
              <a:off x="-317" y="-1070157"/>
              <a:ext cx="6828194" cy="0"/>
            </a:xfrm>
            <a:prstGeom prst="line">
              <a:avLst/>
            </a:prstGeom>
            <a:ln w="12700" cap="flat" cmpd="sng">
              <a:solidFill>
                <a:schemeClr val="accent6">
                  <a:lumMod val="50000"/>
                  <a:alpha val="34901"/>
                </a:schemeClr>
              </a:solidFill>
              <a:prstDash val="dashDot"/>
              <a:headEnd type="none" w="med" len="med"/>
              <a:tailEnd type="none" w="med" len="med"/>
            </a:ln>
          </p:spPr>
        </p:cxnSp>
      </p:grpSp>
    </p:spTree>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3082"/>
                                        </p:tgtEl>
                                        <p:attrNameLst>
                                          <p:attrName>style.visibility</p:attrName>
                                        </p:attrNameLst>
                                      </p:cBhvr>
                                      <p:to>
                                        <p:strVal val="visible"/>
                                      </p:to>
                                    </p:set>
                                    <p:anim calcmode="lin" valueType="num">
                                      <p:cBhvr additive="base">
                                        <p:cTn id="7" dur="500"/>
                                        <p:tgtEl>
                                          <p:spTgt spid="3082"/>
                                        </p:tgtEl>
                                        <p:attrNameLst>
                                          <p:attrName>ppt_y</p:attrName>
                                        </p:attrNameLst>
                                      </p:cBhvr>
                                      <p:tavLst>
                                        <p:tav tm="0">
                                          <p:val>
                                            <p:strVal val="#ppt_y+#ppt_h*1.125000"/>
                                          </p:val>
                                        </p:tav>
                                        <p:tav tm="100000">
                                          <p:val>
                                            <p:strVal val="#ppt_y"/>
                                          </p:val>
                                        </p:tav>
                                      </p:tavLst>
                                    </p:anim>
                                    <p:animEffect transition="in" filter="wipe(up)">
                                      <p:cBhvr>
                                        <p:cTn id="8" dur="500"/>
                                        <p:tgtEl>
                                          <p:spTgt spid="3082"/>
                                        </p:tgtEl>
                                      </p:cBhvr>
                                    </p:animEffect>
                                  </p:childTnLst>
                                </p:cTn>
                              </p:par>
                            </p:childTnLst>
                          </p:cTn>
                        </p:par>
                        <p:par>
                          <p:cTn id="9" fill="hold" nodeType="afterGroup">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3083"/>
                                        </p:tgtEl>
                                        <p:attrNameLst>
                                          <p:attrName>style.visibility</p:attrName>
                                        </p:attrNameLst>
                                      </p:cBhvr>
                                      <p:to>
                                        <p:strVal val="visible"/>
                                      </p:to>
                                    </p:set>
                                    <p:animEffect transition="in" filter="fade">
                                      <p:cBhvr>
                                        <p:cTn id="12" dur="500"/>
                                        <p:tgtEl>
                                          <p:spTgt spid="3083"/>
                                        </p:tgtEl>
                                      </p:cBhvr>
                                    </p:animEffect>
                                  </p:childTnLst>
                                </p:cTn>
                              </p:par>
                            </p:childTnLst>
                          </p:cTn>
                        </p:par>
                        <p:par>
                          <p:cTn id="13" fill="hold" nodeType="afterGroup">
                            <p:stCondLst>
                              <p:cond delay="1000"/>
                            </p:stCondLst>
                            <p:childTnLst>
                              <p:par>
                                <p:cTn id="14" presetID="22" presetClass="entr" presetSubtype="8" fill="hold" nodeType="afterEffect">
                                  <p:stCondLst>
                                    <p:cond delay="0"/>
                                  </p:stCondLst>
                                  <p:childTnLst>
                                    <p:set>
                                      <p:cBhvr>
                                        <p:cTn id="15" dur="1" fill="hold">
                                          <p:stCondLst>
                                            <p:cond delay="0"/>
                                          </p:stCondLst>
                                        </p:cTn>
                                        <p:tgtEl>
                                          <p:spTgt spid="3084"/>
                                        </p:tgtEl>
                                        <p:attrNameLst>
                                          <p:attrName>style.visibility</p:attrName>
                                        </p:attrNameLst>
                                      </p:cBhvr>
                                      <p:to>
                                        <p:strVal val="visible"/>
                                      </p:to>
                                    </p:set>
                                    <p:animEffect transition="in" filter="wipe(left)">
                                      <p:cBhvr>
                                        <p:cTn id="16" dur="500"/>
                                        <p:tgtEl>
                                          <p:spTgt spid="30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82" grpId="0"/>
      <p:bldP spid="3083"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6" name="图片 5" descr="资源 51133"/>
          <p:cNvPicPr>
            <a:picLocks noChangeAspect="1"/>
          </p:cNvPicPr>
          <p:nvPr/>
        </p:nvPicPr>
        <p:blipFill>
          <a:blip r:embed="rId3"/>
          <a:stretch>
            <a:fillRect/>
          </a:stretch>
        </p:blipFill>
        <p:spPr>
          <a:xfrm>
            <a:off x="0" y="-159385"/>
            <a:ext cx="12203430" cy="7031990"/>
          </a:xfrm>
          <a:prstGeom prst="rect">
            <a:avLst/>
          </a:prstGeom>
        </p:spPr>
      </p:pic>
      <p:pic>
        <p:nvPicPr>
          <p:cNvPr id="2" name="图片 1" descr="资源 91133"/>
          <p:cNvPicPr>
            <a:picLocks noChangeAspect="1"/>
          </p:cNvPicPr>
          <p:nvPr/>
        </p:nvPicPr>
        <p:blipFill>
          <a:blip r:embed="rId4"/>
          <a:stretch>
            <a:fillRect/>
          </a:stretch>
        </p:blipFill>
        <p:spPr>
          <a:xfrm>
            <a:off x="7781290" y="3792220"/>
            <a:ext cx="3689985" cy="2590800"/>
          </a:xfrm>
          <a:prstGeom prst="rect">
            <a:avLst/>
          </a:prstGeom>
        </p:spPr>
      </p:pic>
      <p:pic>
        <p:nvPicPr>
          <p:cNvPr id="3" name="图片 2" descr="资源 81133"/>
          <p:cNvPicPr>
            <a:picLocks noChangeAspect="1"/>
          </p:cNvPicPr>
          <p:nvPr/>
        </p:nvPicPr>
        <p:blipFill>
          <a:blip r:embed="rId5"/>
          <a:stretch>
            <a:fillRect/>
          </a:stretch>
        </p:blipFill>
        <p:spPr>
          <a:xfrm>
            <a:off x="7781290" y="3792220"/>
            <a:ext cx="234950" cy="234950"/>
          </a:xfrm>
          <a:prstGeom prst="rect">
            <a:avLst/>
          </a:prstGeom>
        </p:spPr>
      </p:pic>
      <p:sp>
        <p:nvSpPr>
          <p:cNvPr id="43" name="矩形 42"/>
          <p:cNvSpPr/>
          <p:nvPr/>
        </p:nvSpPr>
        <p:spPr>
          <a:xfrm>
            <a:off x="4699223" y="2774822"/>
            <a:ext cx="3795972" cy="369332"/>
          </a:xfrm>
          <a:prstGeom prst="rect">
            <a:avLst/>
          </a:prstGeom>
        </p:spPr>
        <p:txBody>
          <a:bodyPr wrap="square">
            <a:spAutoFit/>
          </a:bodyPr>
          <a:lstStyle/>
          <a:p>
            <a:pPr marL="301625" indent="-301625">
              <a:buFont typeface="Arial" panose="020b0604020202020204" pitchFamily="34" charset="0"/>
              <a:buChar char="•"/>
              <a:defRPr/>
            </a:pPr>
            <a:r>
              <a:rPr lang="zh-CN" altLang="en-US" kern="0">
                <a:cs typeface="+mn-ea"/>
                <a:sym typeface="+mn-lt"/>
              </a:rPr>
              <a:t>添加标题文字</a:t>
            </a:r>
            <a:endParaRPr lang="zh-CN" altLang="en-US" kern="0">
              <a:cs typeface="+mn-ea"/>
              <a:sym typeface="+mn-lt"/>
            </a:endParaRPr>
          </a:p>
        </p:txBody>
      </p:sp>
      <p:sp>
        <p:nvSpPr>
          <p:cNvPr id="44" name="矩形 43"/>
          <p:cNvSpPr/>
          <p:nvPr/>
        </p:nvSpPr>
        <p:spPr>
          <a:xfrm>
            <a:off x="4699223" y="3312913"/>
            <a:ext cx="3795972" cy="369332"/>
          </a:xfrm>
          <a:prstGeom prst="rect">
            <a:avLst/>
          </a:prstGeom>
        </p:spPr>
        <p:txBody>
          <a:bodyPr wrap="square">
            <a:spAutoFit/>
          </a:bodyPr>
          <a:lstStyle/>
          <a:p>
            <a:pPr marL="301625" indent="-301625">
              <a:buFont typeface="Arial" panose="020b0604020202020204" pitchFamily="34" charset="0"/>
              <a:buChar char="•"/>
              <a:defRPr/>
            </a:pPr>
            <a:r>
              <a:rPr lang="zh-CN" altLang="en-US" kern="0">
                <a:cs typeface="+mn-ea"/>
                <a:sym typeface="+mn-lt"/>
              </a:rPr>
              <a:t>添加标题文字</a:t>
            </a:r>
            <a:endParaRPr lang="zh-CN" altLang="en-US" kern="0">
              <a:cs typeface="+mn-ea"/>
              <a:sym typeface="+mn-lt"/>
            </a:endParaRPr>
          </a:p>
        </p:txBody>
      </p:sp>
      <p:sp>
        <p:nvSpPr>
          <p:cNvPr id="45" name="TextBox 8"/>
          <p:cNvSpPr txBox="1"/>
          <p:nvPr/>
        </p:nvSpPr>
        <p:spPr>
          <a:xfrm>
            <a:off x="3106135" y="1640277"/>
            <a:ext cx="5619049" cy="676660"/>
          </a:xfrm>
          <a:prstGeom prst="rect">
            <a:avLst/>
          </a:prstGeom>
          <a:noFill/>
        </p:spPr>
        <p:txBody>
          <a:bodyPr wrap="square" rtlCol="0">
            <a:spAutoFit/>
          </a:bodyPr>
          <a:lstStyle/>
          <a:p>
            <a:pPr algn="ctr"/>
            <a:r>
              <a:rPr lang="zh-CN" altLang="en-US" sz="3795">
                <a:cs typeface="+mn-ea"/>
                <a:sym typeface="+mn-lt"/>
              </a:rPr>
              <a:t>第一章  添加标题文字</a:t>
            </a:r>
            <a:endParaRPr lang="zh-CN" altLang="en-US" sz="3795">
              <a:cs typeface="+mn-ea"/>
              <a:sym typeface="+mn-lt"/>
            </a:endParaRPr>
          </a:p>
        </p:txBody>
      </p:sp>
      <p:sp>
        <p:nvSpPr>
          <p:cNvPr id="46" name="矩形 45"/>
          <p:cNvSpPr/>
          <p:nvPr/>
        </p:nvSpPr>
        <p:spPr>
          <a:xfrm>
            <a:off x="4699223" y="3851004"/>
            <a:ext cx="3795972" cy="369332"/>
          </a:xfrm>
          <a:prstGeom prst="rect">
            <a:avLst/>
          </a:prstGeom>
        </p:spPr>
        <p:txBody>
          <a:bodyPr wrap="square">
            <a:spAutoFit/>
          </a:bodyPr>
          <a:lstStyle/>
          <a:p>
            <a:pPr marL="301625" indent="-301625">
              <a:buFont typeface="Arial" panose="020b0604020202020204" pitchFamily="34" charset="0"/>
              <a:buChar char="•"/>
              <a:defRPr/>
            </a:pPr>
            <a:r>
              <a:rPr lang="zh-CN" altLang="en-US" kern="0">
                <a:cs typeface="+mn-ea"/>
                <a:sym typeface="+mn-lt"/>
              </a:rPr>
              <a:t>添加标题文字</a:t>
            </a:r>
            <a:endParaRPr lang="zh-CN" altLang="en-US" kern="0">
              <a:cs typeface="+mn-ea"/>
              <a:sym typeface="+mn-lt"/>
            </a:endParaRPr>
          </a:p>
        </p:txBody>
      </p:sp>
      <p:sp>
        <p:nvSpPr>
          <p:cNvPr id="47" name="矩形 46"/>
          <p:cNvSpPr/>
          <p:nvPr/>
        </p:nvSpPr>
        <p:spPr>
          <a:xfrm>
            <a:off x="4699223" y="4389095"/>
            <a:ext cx="3795972" cy="369332"/>
          </a:xfrm>
          <a:prstGeom prst="rect">
            <a:avLst/>
          </a:prstGeom>
        </p:spPr>
        <p:txBody>
          <a:bodyPr wrap="square">
            <a:spAutoFit/>
          </a:bodyPr>
          <a:lstStyle/>
          <a:p>
            <a:pPr marL="301625" indent="-301625">
              <a:buFont typeface="Arial" panose="020b0604020202020204" pitchFamily="34" charset="0"/>
              <a:buChar char="•"/>
              <a:defRPr/>
            </a:pPr>
            <a:r>
              <a:rPr lang="zh-CN" altLang="en-US" kern="0">
                <a:cs typeface="+mn-ea"/>
                <a:sym typeface="+mn-lt"/>
              </a:rPr>
              <a:t>添加标题文字</a:t>
            </a:r>
            <a:endParaRPr lang="zh-CN" altLang="en-US" kern="0">
              <a:cs typeface="+mn-ea"/>
              <a:sym typeface="+mn-lt"/>
            </a:endParaRPr>
          </a:p>
        </p:txBody>
      </p:sp>
    </p:spTree>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1000"/>
                                        <p:tgtEl>
                                          <p:spTgt spid="45"/>
                                        </p:tgtEl>
                                      </p:cBhvr>
                                    </p:animEffect>
                                    <p:anim calcmode="lin" valueType="num">
                                      <p:cBhvr>
                                        <p:cTn id="8" dur="1000" fill="hold"/>
                                        <p:tgtEl>
                                          <p:spTgt spid="45"/>
                                        </p:tgtEl>
                                        <p:attrNameLst>
                                          <p:attrName>ppt_x</p:attrName>
                                        </p:attrNameLst>
                                      </p:cBhvr>
                                      <p:tavLst>
                                        <p:tav tm="0">
                                          <p:val>
                                            <p:strVal val="#ppt_x"/>
                                          </p:val>
                                        </p:tav>
                                        <p:tav tm="100000">
                                          <p:val>
                                            <p:strVal val="#ppt_x"/>
                                          </p:val>
                                        </p:tav>
                                      </p:tavLst>
                                    </p:anim>
                                    <p:anim calcmode="lin" valueType="num">
                                      <p:cBhvr>
                                        <p:cTn id="9"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p:stCondLst>
                              <p:cond delay="0"/>
                            </p:stCondLst>
                            <p:childTnLst>
                              <p:par>
                                <p:cTn id="12" presetID="31" presetClass="entr" presetSubtype="0" fill="hold" grpId="0" nodeType="clickEffect">
                                  <p:stCondLst>
                                    <p:cond delay="0"/>
                                  </p:stCondLst>
                                  <p:childTnLst>
                                    <p:set>
                                      <p:cBhvr>
                                        <p:cTn id="13" dur="1" fill="hold">
                                          <p:stCondLst>
                                            <p:cond delay="0"/>
                                          </p:stCondLst>
                                        </p:cTn>
                                        <p:tgtEl>
                                          <p:spTgt spid="44"/>
                                        </p:tgtEl>
                                        <p:attrNameLst>
                                          <p:attrName>style.visibility</p:attrName>
                                        </p:attrNameLst>
                                      </p:cBhvr>
                                      <p:to>
                                        <p:strVal val="visible"/>
                                      </p:to>
                                    </p:set>
                                    <p:anim calcmode="lin" valueType="num">
                                      <p:cBhvr>
                                        <p:cTn id="14" dur="1000" fill="hold"/>
                                        <p:tgtEl>
                                          <p:spTgt spid="44"/>
                                        </p:tgtEl>
                                        <p:attrNameLst>
                                          <p:attrName>ppt_w</p:attrName>
                                        </p:attrNameLst>
                                      </p:cBhvr>
                                      <p:tavLst>
                                        <p:tav tm="0">
                                          <p:val>
                                            <p:fltVal val="0"/>
                                          </p:val>
                                        </p:tav>
                                        <p:tav tm="100000">
                                          <p:val>
                                            <p:strVal val="#ppt_w"/>
                                          </p:val>
                                        </p:tav>
                                      </p:tavLst>
                                    </p:anim>
                                    <p:anim calcmode="lin" valueType="num">
                                      <p:cBhvr>
                                        <p:cTn id="15" dur="1000" fill="hold"/>
                                        <p:tgtEl>
                                          <p:spTgt spid="44"/>
                                        </p:tgtEl>
                                        <p:attrNameLst>
                                          <p:attrName>ppt_h</p:attrName>
                                        </p:attrNameLst>
                                      </p:cBhvr>
                                      <p:tavLst>
                                        <p:tav tm="0">
                                          <p:val>
                                            <p:fltVal val="0"/>
                                          </p:val>
                                        </p:tav>
                                        <p:tav tm="100000">
                                          <p:val>
                                            <p:strVal val="#ppt_h"/>
                                          </p:val>
                                        </p:tav>
                                      </p:tavLst>
                                    </p:anim>
                                    <p:anim calcmode="lin" valueType="num">
                                      <p:cBhvr>
                                        <p:cTn id="16" dur="1000" fill="hold"/>
                                        <p:tgtEl>
                                          <p:spTgt spid="44"/>
                                        </p:tgtEl>
                                        <p:attrNameLst>
                                          <p:attrName>style.rotation</p:attrName>
                                        </p:attrNameLst>
                                      </p:cBhvr>
                                      <p:tavLst>
                                        <p:tav tm="0">
                                          <p:val>
                                            <p:fltVal val="90"/>
                                          </p:val>
                                        </p:tav>
                                        <p:tav tm="100000">
                                          <p:val>
                                            <p:fltVal val="0"/>
                                          </p:val>
                                        </p:tav>
                                      </p:tavLst>
                                    </p:anim>
                                    <p:animEffect transition="in" filter="fade">
                                      <p:cBhvr>
                                        <p:cTn id="17" dur="1000"/>
                                        <p:tgtEl>
                                          <p:spTgt spid="44"/>
                                        </p:tgtEl>
                                      </p:cBhvr>
                                    </p:animEffect>
                                  </p:childTnLst>
                                </p:cTn>
                              </p:par>
                              <p:par>
                                <p:cTn id="18" presetID="31" presetClass="entr" presetSubtype="0" fill="hold" grpId="0" nodeType="withEffect">
                                  <p:stCondLst>
                                    <p:cond delay="0"/>
                                  </p:stCondLst>
                                  <p:childTnLst>
                                    <p:set>
                                      <p:cBhvr>
                                        <p:cTn id="19" dur="1" fill="hold">
                                          <p:stCondLst>
                                            <p:cond delay="0"/>
                                          </p:stCondLst>
                                        </p:cTn>
                                        <p:tgtEl>
                                          <p:spTgt spid="43"/>
                                        </p:tgtEl>
                                        <p:attrNameLst>
                                          <p:attrName>style.visibility</p:attrName>
                                        </p:attrNameLst>
                                      </p:cBhvr>
                                      <p:to>
                                        <p:strVal val="visible"/>
                                      </p:to>
                                    </p:set>
                                    <p:anim calcmode="lin" valueType="num">
                                      <p:cBhvr>
                                        <p:cTn id="20" dur="1000" fill="hold"/>
                                        <p:tgtEl>
                                          <p:spTgt spid="43"/>
                                        </p:tgtEl>
                                        <p:attrNameLst>
                                          <p:attrName>ppt_w</p:attrName>
                                        </p:attrNameLst>
                                      </p:cBhvr>
                                      <p:tavLst>
                                        <p:tav tm="0">
                                          <p:val>
                                            <p:fltVal val="0"/>
                                          </p:val>
                                        </p:tav>
                                        <p:tav tm="100000">
                                          <p:val>
                                            <p:strVal val="#ppt_w"/>
                                          </p:val>
                                        </p:tav>
                                      </p:tavLst>
                                    </p:anim>
                                    <p:anim calcmode="lin" valueType="num">
                                      <p:cBhvr>
                                        <p:cTn id="21" dur="1000" fill="hold"/>
                                        <p:tgtEl>
                                          <p:spTgt spid="43"/>
                                        </p:tgtEl>
                                        <p:attrNameLst>
                                          <p:attrName>ppt_h</p:attrName>
                                        </p:attrNameLst>
                                      </p:cBhvr>
                                      <p:tavLst>
                                        <p:tav tm="0">
                                          <p:val>
                                            <p:fltVal val="0"/>
                                          </p:val>
                                        </p:tav>
                                        <p:tav tm="100000">
                                          <p:val>
                                            <p:strVal val="#ppt_h"/>
                                          </p:val>
                                        </p:tav>
                                      </p:tavLst>
                                    </p:anim>
                                    <p:anim calcmode="lin" valueType="num">
                                      <p:cBhvr>
                                        <p:cTn id="22" dur="1000" fill="hold"/>
                                        <p:tgtEl>
                                          <p:spTgt spid="43"/>
                                        </p:tgtEl>
                                        <p:attrNameLst>
                                          <p:attrName>style.rotation</p:attrName>
                                        </p:attrNameLst>
                                      </p:cBhvr>
                                      <p:tavLst>
                                        <p:tav tm="0">
                                          <p:val>
                                            <p:fltVal val="90"/>
                                          </p:val>
                                        </p:tav>
                                        <p:tav tm="100000">
                                          <p:val>
                                            <p:fltVal val="0"/>
                                          </p:val>
                                        </p:tav>
                                      </p:tavLst>
                                    </p:anim>
                                    <p:animEffect transition="in" filter="fade">
                                      <p:cBhvr>
                                        <p:cTn id="23" dur="1000"/>
                                        <p:tgtEl>
                                          <p:spTgt spid="43"/>
                                        </p:tgtEl>
                                      </p:cBhvr>
                                    </p:animEffect>
                                  </p:childTnLst>
                                </p:cTn>
                              </p:par>
                              <p:par>
                                <p:cTn id="24" presetID="31" presetClass="entr" presetSubtype="0" fill="hold" grpId="0" nodeType="withEffect">
                                  <p:stCondLst>
                                    <p:cond delay="0"/>
                                  </p:stCondLst>
                                  <p:childTnLst>
                                    <p:set>
                                      <p:cBhvr>
                                        <p:cTn id="25" dur="1" fill="hold">
                                          <p:stCondLst>
                                            <p:cond delay="0"/>
                                          </p:stCondLst>
                                        </p:cTn>
                                        <p:tgtEl>
                                          <p:spTgt spid="46"/>
                                        </p:tgtEl>
                                        <p:attrNameLst>
                                          <p:attrName>style.visibility</p:attrName>
                                        </p:attrNameLst>
                                      </p:cBhvr>
                                      <p:to>
                                        <p:strVal val="visible"/>
                                      </p:to>
                                    </p:set>
                                    <p:anim calcmode="lin" valueType="num">
                                      <p:cBhvr>
                                        <p:cTn id="26" dur="1000" fill="hold"/>
                                        <p:tgtEl>
                                          <p:spTgt spid="46"/>
                                        </p:tgtEl>
                                        <p:attrNameLst>
                                          <p:attrName>ppt_w</p:attrName>
                                        </p:attrNameLst>
                                      </p:cBhvr>
                                      <p:tavLst>
                                        <p:tav tm="0">
                                          <p:val>
                                            <p:fltVal val="0"/>
                                          </p:val>
                                        </p:tav>
                                        <p:tav tm="100000">
                                          <p:val>
                                            <p:strVal val="#ppt_w"/>
                                          </p:val>
                                        </p:tav>
                                      </p:tavLst>
                                    </p:anim>
                                    <p:anim calcmode="lin" valueType="num">
                                      <p:cBhvr>
                                        <p:cTn id="27" dur="1000" fill="hold"/>
                                        <p:tgtEl>
                                          <p:spTgt spid="46"/>
                                        </p:tgtEl>
                                        <p:attrNameLst>
                                          <p:attrName>ppt_h</p:attrName>
                                        </p:attrNameLst>
                                      </p:cBhvr>
                                      <p:tavLst>
                                        <p:tav tm="0">
                                          <p:val>
                                            <p:fltVal val="0"/>
                                          </p:val>
                                        </p:tav>
                                        <p:tav tm="100000">
                                          <p:val>
                                            <p:strVal val="#ppt_h"/>
                                          </p:val>
                                        </p:tav>
                                      </p:tavLst>
                                    </p:anim>
                                    <p:anim calcmode="lin" valueType="num">
                                      <p:cBhvr>
                                        <p:cTn id="28" dur="1000" fill="hold"/>
                                        <p:tgtEl>
                                          <p:spTgt spid="46"/>
                                        </p:tgtEl>
                                        <p:attrNameLst>
                                          <p:attrName>style.rotation</p:attrName>
                                        </p:attrNameLst>
                                      </p:cBhvr>
                                      <p:tavLst>
                                        <p:tav tm="0">
                                          <p:val>
                                            <p:fltVal val="90"/>
                                          </p:val>
                                        </p:tav>
                                        <p:tav tm="100000">
                                          <p:val>
                                            <p:fltVal val="0"/>
                                          </p:val>
                                        </p:tav>
                                      </p:tavLst>
                                    </p:anim>
                                    <p:animEffect transition="in" filter="fade">
                                      <p:cBhvr>
                                        <p:cTn id="29" dur="1000"/>
                                        <p:tgtEl>
                                          <p:spTgt spid="46"/>
                                        </p:tgtEl>
                                      </p:cBhvr>
                                    </p:animEffect>
                                  </p:childTnLst>
                                </p:cTn>
                              </p:par>
                              <p:par>
                                <p:cTn id="30" presetID="31" presetClass="entr" presetSubtype="0" fill="hold" grpId="0" nodeType="withEffect">
                                  <p:stCondLst>
                                    <p:cond delay="0"/>
                                  </p:stCondLst>
                                  <p:childTnLst>
                                    <p:set>
                                      <p:cBhvr>
                                        <p:cTn id="31" dur="1" fill="hold">
                                          <p:stCondLst>
                                            <p:cond delay="0"/>
                                          </p:stCondLst>
                                        </p:cTn>
                                        <p:tgtEl>
                                          <p:spTgt spid="47"/>
                                        </p:tgtEl>
                                        <p:attrNameLst>
                                          <p:attrName>style.visibility</p:attrName>
                                        </p:attrNameLst>
                                      </p:cBhvr>
                                      <p:to>
                                        <p:strVal val="visible"/>
                                      </p:to>
                                    </p:set>
                                    <p:anim calcmode="lin" valueType="num">
                                      <p:cBhvr>
                                        <p:cTn id="32" dur="1000" fill="hold"/>
                                        <p:tgtEl>
                                          <p:spTgt spid="47"/>
                                        </p:tgtEl>
                                        <p:attrNameLst>
                                          <p:attrName>ppt_w</p:attrName>
                                        </p:attrNameLst>
                                      </p:cBhvr>
                                      <p:tavLst>
                                        <p:tav tm="0">
                                          <p:val>
                                            <p:fltVal val="0"/>
                                          </p:val>
                                        </p:tav>
                                        <p:tav tm="100000">
                                          <p:val>
                                            <p:strVal val="#ppt_w"/>
                                          </p:val>
                                        </p:tav>
                                      </p:tavLst>
                                    </p:anim>
                                    <p:anim calcmode="lin" valueType="num">
                                      <p:cBhvr>
                                        <p:cTn id="33" dur="1000" fill="hold"/>
                                        <p:tgtEl>
                                          <p:spTgt spid="47"/>
                                        </p:tgtEl>
                                        <p:attrNameLst>
                                          <p:attrName>ppt_h</p:attrName>
                                        </p:attrNameLst>
                                      </p:cBhvr>
                                      <p:tavLst>
                                        <p:tav tm="0">
                                          <p:val>
                                            <p:fltVal val="0"/>
                                          </p:val>
                                        </p:tav>
                                        <p:tav tm="100000">
                                          <p:val>
                                            <p:strVal val="#ppt_h"/>
                                          </p:val>
                                        </p:tav>
                                      </p:tavLst>
                                    </p:anim>
                                    <p:anim calcmode="lin" valueType="num">
                                      <p:cBhvr>
                                        <p:cTn id="34" dur="1000" fill="hold"/>
                                        <p:tgtEl>
                                          <p:spTgt spid="47"/>
                                        </p:tgtEl>
                                        <p:attrNameLst>
                                          <p:attrName>style.rotation</p:attrName>
                                        </p:attrNameLst>
                                      </p:cBhvr>
                                      <p:tavLst>
                                        <p:tav tm="0">
                                          <p:val>
                                            <p:fltVal val="90"/>
                                          </p:val>
                                        </p:tav>
                                        <p:tav tm="100000">
                                          <p:val>
                                            <p:fltVal val="0"/>
                                          </p:val>
                                        </p:tav>
                                      </p:tavLst>
                                    </p:anim>
                                    <p:animEffect transition="in" filter="fade">
                                      <p:cBhvr>
                                        <p:cTn id="35" dur="10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p:bldP spid="46" grpId="0"/>
      <p:bldP spid="47"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2" name="Group 2010"/>
          <p:cNvGrpSpPr/>
          <p:nvPr/>
        </p:nvGrpSpPr>
        <p:grpSpPr>
          <a:xfrm>
            <a:off x="567987" y="1792952"/>
            <a:ext cx="1737187" cy="4133988"/>
            <a:chOff x="-487554" y="-15"/>
            <a:chExt cx="3475418" cy="8267464"/>
          </a:xfrm>
        </p:grpSpPr>
        <p:sp>
          <p:nvSpPr>
            <p:cNvPr id="2003" name="Shape 2003"/>
            <p:cNvSpPr/>
            <p:nvPr/>
          </p:nvSpPr>
          <p:spPr>
            <a:xfrm flipV="1">
              <a:off x="1449306" y="2818308"/>
              <a:ext cx="2" cy="3702985"/>
            </a:xfrm>
            <a:prstGeom prst="line">
              <a:avLst/>
            </a:prstGeom>
            <a:noFill/>
            <a:ln w="12700" cap="flat">
              <a:solidFill>
                <a:schemeClr val="bg1">
                  <a:lumMod val="65000"/>
                </a:schemeClr>
              </a:solidFill>
              <a:prstDash val="solid"/>
              <a:miter lim="400000"/>
            </a:ln>
            <a:effectLst/>
          </p:spPr>
          <p:txBody>
            <a:bodyPr wrap="square" lIns="32136" tIns="32136" rIns="32136" bIns="32136" numCol="1" anchor="t">
              <a:noAutofit/>
            </a:bodyPr>
            <a:lstStyle/>
            <a:p>
              <a:pPr defTabSz="227965">
                <a:defRPr sz="1200">
                  <a:latin typeface="Helvetica"/>
                  <a:ea typeface="Helvetica"/>
                  <a:cs typeface="Helvetica"/>
                  <a:sym typeface="Helvetica"/>
                </a:defRPr>
              </a:pPr>
              <a:endParaRPr sz="800">
                <a:solidFill>
                  <a:schemeClr val="bg1">
                    <a:lumMod val="65000"/>
                  </a:schemeClr>
                </a:solidFill>
                <a:cs typeface="+mn-ea"/>
                <a:sym typeface="+mn-lt"/>
              </a:endParaRPr>
            </a:p>
          </p:txBody>
        </p:sp>
        <p:sp>
          <p:nvSpPr>
            <p:cNvPr id="2004" name="Shape 2004"/>
            <p:cNvSpPr/>
            <p:nvPr/>
          </p:nvSpPr>
          <p:spPr>
            <a:xfrm>
              <a:off x="518981" y="-15"/>
              <a:ext cx="1860633" cy="2767337"/>
            </a:xfrm>
            <a:custGeom>
              <a:cxnLst>
                <a:cxn ang="0">
                  <a:pos x="wd2" y="hd2"/>
                </a:cxn>
                <a:cxn ang="5400000">
                  <a:pos x="wd2" y="hd2"/>
                </a:cxn>
                <a:cxn ang="10800000">
                  <a:pos x="wd2" y="hd2"/>
                </a:cxn>
                <a:cxn ang="16200000">
                  <a:pos x="wd2" y="hd2"/>
                </a:cxn>
              </a:cxnLst>
              <a:rect l="0" t="0" r="r" b="b"/>
              <a:pathLst>
                <a:path w="15896" h="21205" extrusionOk="0">
                  <a:moveTo>
                    <a:pt x="2854" y="12646"/>
                  </a:moveTo>
                  <a:cubicBezTo>
                    <a:pt x="-3017" y="8196"/>
                    <a:pt x="814" y="-395"/>
                    <a:pt x="8487" y="14"/>
                  </a:cubicBezTo>
                  <a:cubicBezTo>
                    <a:pt x="15753" y="401"/>
                    <a:pt x="18583" y="8670"/>
                    <a:pt x="12811" y="12646"/>
                  </a:cubicBezTo>
                  <a:cubicBezTo>
                    <a:pt x="11676" y="13847"/>
                    <a:pt x="10699" y="15161"/>
                    <a:pt x="9899" y="16561"/>
                  </a:cubicBezTo>
                  <a:cubicBezTo>
                    <a:pt x="9059" y="18035"/>
                    <a:pt x="8420" y="19594"/>
                    <a:pt x="7997" y="21205"/>
                  </a:cubicBezTo>
                  <a:cubicBezTo>
                    <a:pt x="7500" y="19575"/>
                    <a:pt x="6791" y="18002"/>
                    <a:pt x="5884" y="16520"/>
                  </a:cubicBezTo>
                  <a:cubicBezTo>
                    <a:pt x="5036" y="15133"/>
                    <a:pt x="4019" y="13834"/>
                    <a:pt x="2854" y="12646"/>
                  </a:cubicBezTo>
                  <a:close/>
                </a:path>
              </a:pathLst>
            </a:custGeom>
            <a:solidFill>
              <a:schemeClr val="accent1"/>
            </a:solidFill>
            <a:ln w="12700" cap="flat">
              <a:noFill/>
              <a:miter lim="400000"/>
            </a:ln>
            <a:effectLst/>
          </p:spPr>
          <p:txBody>
            <a:bodyPr wrap="square" lIns="0" tIns="0" rIns="0" bIns="0" numCol="1" anchor="ctr">
              <a:noAutofit/>
            </a:bodyPr>
            <a:lstStyle/>
            <a:p>
              <a:pPr lvl="0">
                <a:lnSpc>
                  <a:spcPct val="120000"/>
                </a:lnSpc>
                <a:defRPr sz="3200"/>
              </a:pPr>
              <a:endParaRPr sz="3200">
                <a:solidFill>
                  <a:schemeClr val="bg1">
                    <a:lumMod val="65000"/>
                  </a:schemeClr>
                </a:solidFill>
                <a:cs typeface="+mn-ea"/>
                <a:sym typeface="+mn-lt"/>
              </a:endParaRPr>
            </a:p>
          </p:txBody>
        </p:sp>
        <p:sp>
          <p:nvSpPr>
            <p:cNvPr id="2005" name="Shape 2005"/>
            <p:cNvSpPr/>
            <p:nvPr/>
          </p:nvSpPr>
          <p:spPr>
            <a:xfrm>
              <a:off x="895303" y="328849"/>
              <a:ext cx="1107961" cy="1497578"/>
            </a:xfrm>
            <a:custGeom>
              <a:cxnLst>
                <a:cxn ang="0">
                  <a:pos x="wd2" y="hd2"/>
                </a:cxn>
                <a:cxn ang="5400000">
                  <a:pos x="wd2" y="hd2"/>
                </a:cxn>
                <a:cxn ang="10800000">
                  <a:pos x="wd2" y="hd2"/>
                </a:cxn>
                <a:cxn ang="16200000">
                  <a:pos x="wd2" y="hd2"/>
                </a:cxn>
              </a:cxnLst>
              <a:rect l="0" t="0" r="r" b="b"/>
              <a:pathLst>
                <a:path w="16006" h="21047" extrusionOk="0">
                  <a:moveTo>
                    <a:pt x="13128" y="13601"/>
                  </a:moveTo>
                  <a:cubicBezTo>
                    <a:pt x="18599" y="9205"/>
                    <a:pt x="15792" y="564"/>
                    <a:pt x="8717" y="26"/>
                  </a:cubicBezTo>
                  <a:cubicBezTo>
                    <a:pt x="1098" y="-553"/>
                    <a:pt x="-3001" y="8540"/>
                    <a:pt x="2598" y="13601"/>
                  </a:cubicBezTo>
                  <a:lnTo>
                    <a:pt x="8213" y="21047"/>
                  </a:lnTo>
                  <a:lnTo>
                    <a:pt x="13128" y="13601"/>
                  </a:lnTo>
                  <a:close/>
                </a:path>
              </a:pathLst>
            </a:custGeom>
            <a:solidFill>
              <a:schemeClr val="bg1">
                <a:lumMod val="95000"/>
              </a:schemeClr>
            </a:solidFill>
            <a:ln w="12700" cap="flat">
              <a:noFill/>
              <a:miter lim="400000"/>
            </a:ln>
            <a:effectLst/>
          </p:spPr>
          <p:txBody>
            <a:bodyPr wrap="square" lIns="0" tIns="0" rIns="0" bIns="0" numCol="1" anchor="ctr">
              <a:noAutofit/>
            </a:bodyPr>
            <a:lstStyle/>
            <a:p>
              <a:pPr lvl="0">
                <a:lnSpc>
                  <a:spcPct val="120000"/>
                </a:lnSpc>
                <a:defRPr sz="3200"/>
              </a:pPr>
              <a:endParaRPr sz="3200">
                <a:solidFill>
                  <a:schemeClr val="bg1">
                    <a:lumMod val="65000"/>
                  </a:schemeClr>
                </a:solidFill>
                <a:cs typeface="+mn-ea"/>
                <a:sym typeface="+mn-lt"/>
              </a:endParaRPr>
            </a:p>
          </p:txBody>
        </p:sp>
        <p:sp>
          <p:nvSpPr>
            <p:cNvPr id="2006" name="Shape 2006"/>
            <p:cNvSpPr/>
            <p:nvPr/>
          </p:nvSpPr>
          <p:spPr>
            <a:xfrm>
              <a:off x="1315248" y="2723469"/>
              <a:ext cx="268106" cy="268107"/>
            </a:xfrm>
            <a:custGeom>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lumMod val="65000"/>
              </a:schemeClr>
            </a:solidFill>
            <a:ln w="12700" cap="flat">
              <a:noFill/>
              <a:miter lim="400000"/>
            </a:ln>
            <a:effectLst/>
          </p:spPr>
          <p:txBody>
            <a:bodyPr wrap="square" lIns="0" tIns="0" rIns="0" bIns="0" numCol="1" anchor="ctr">
              <a:noAutofit/>
            </a:bodyPr>
            <a:lstStyle/>
            <a:p>
              <a:pPr lvl="0">
                <a:lnSpc>
                  <a:spcPct val="120000"/>
                </a:lnSpc>
                <a:defRPr sz="3200"/>
              </a:pPr>
              <a:endParaRPr sz="3200">
                <a:solidFill>
                  <a:schemeClr val="bg1">
                    <a:lumMod val="65000"/>
                  </a:schemeClr>
                </a:solidFill>
                <a:cs typeface="+mn-ea"/>
                <a:sym typeface="+mn-lt"/>
              </a:endParaRPr>
            </a:p>
          </p:txBody>
        </p:sp>
        <p:sp>
          <p:nvSpPr>
            <p:cNvPr id="2007" name="Shape 2007"/>
            <p:cNvSpPr/>
            <p:nvPr/>
          </p:nvSpPr>
          <p:spPr>
            <a:xfrm>
              <a:off x="-180108" y="6618717"/>
              <a:ext cx="2873445" cy="539987"/>
            </a:xfrm>
            <a:prstGeom prst="rect">
              <a:avLst/>
            </a:prstGeom>
            <a:noFill/>
            <a:ln w="12700" cap="flat">
              <a:noFill/>
              <a:miter lim="400000"/>
            </a:ln>
            <a:effectLst/>
          </p:spPr>
          <p:txBody>
            <a:bodyPr wrap="none" lIns="0" tIns="0" rIns="0" bIns="0" numCol="1" anchor="ctr">
              <a:spAutoFit/>
            </a:bodyPr>
            <a:lstStyle>
              <a:lvl1pPr>
                <a:defRPr sz="7500">
                  <a:solidFill>
                    <a:srgbClr val="4A5E6C"/>
                  </a:solidFill>
                  <a:latin typeface="FontAwesome"/>
                  <a:ea typeface="FontAwesome"/>
                  <a:cs typeface="FontAwesome"/>
                  <a:sym typeface="FontAwesome"/>
                </a:defRPr>
              </a:lvl1pPr>
            </a:lstStyle>
            <a:p>
              <a:pPr lvl="0">
                <a:lnSpc>
                  <a:spcPct val="120000"/>
                </a:lnSpc>
                <a:defRPr sz="1800">
                  <a:solidFill>
                    <a:srgbClr val="000000"/>
                  </a:solidFill>
                </a:defRPr>
              </a:pPr>
              <a:r>
                <a:rPr lang="zh-CN" altLang="en-US" sz="1600">
                  <a:solidFill>
                    <a:schemeClr val="tx1">
                      <a:lumMod val="75000"/>
                      <a:lumOff val="25000"/>
                    </a:schemeClr>
                  </a:solidFill>
                  <a:latin typeface="+mn-lt"/>
                  <a:ea typeface="+mn-ea"/>
                  <a:cs typeface="+mn-ea"/>
                  <a:sym typeface="+mn-lt"/>
                </a:rPr>
                <a:t>请替换文字内容</a:t>
              </a:r>
              <a:endParaRPr sz="1600">
                <a:solidFill>
                  <a:schemeClr val="tx1">
                    <a:lumMod val="75000"/>
                    <a:lumOff val="25000"/>
                  </a:schemeClr>
                </a:solidFill>
                <a:latin typeface="+mn-lt"/>
                <a:ea typeface="+mn-ea"/>
                <a:cs typeface="+mn-ea"/>
                <a:sym typeface="+mn-lt"/>
              </a:endParaRPr>
            </a:p>
          </p:txBody>
        </p:sp>
        <p:sp>
          <p:nvSpPr>
            <p:cNvPr id="2008" name="Shape 2008"/>
            <p:cNvSpPr/>
            <p:nvPr/>
          </p:nvSpPr>
          <p:spPr>
            <a:xfrm>
              <a:off x="-487554" y="7085274"/>
              <a:ext cx="3475418" cy="1182175"/>
            </a:xfrm>
            <a:prstGeom prst="rect">
              <a:avLst/>
            </a:prstGeom>
            <a:noFill/>
            <a:ln w="12700" cap="flat">
              <a:noFill/>
              <a:miter lim="400000"/>
            </a:ln>
            <a:effectLst/>
          </p:spPr>
          <p:txBody>
            <a:bodyPr wrap="square" lIns="0" tIns="0" rIns="0" bIns="0" numCol="1" anchor="ctr">
              <a:spAutoFit/>
            </a:bodyPr>
            <a:lstStyle>
              <a:lvl1pPr defTabSz="457200">
                <a:defRPr sz="1800">
                  <a:solidFill>
                    <a:srgbClr val="828589"/>
                  </a:solidFill>
                  <a:latin typeface="STIXGeneral-Bold"/>
                  <a:ea typeface="STIXGeneral-Bold"/>
                  <a:cs typeface="STIXGeneral-Bold"/>
                  <a:sym typeface="STIXGeneral-Bold"/>
                </a:defRPr>
              </a:lvl1pPr>
            </a:lstStyle>
            <a:p>
              <a:pPr algn="ctr" defTabSz="913765">
                <a:lnSpc>
                  <a:spcPct val="120000"/>
                </a:lnSpc>
                <a:defRPr/>
              </a:pPr>
              <a:r>
                <a:rPr lang="zh-CN" altLang="en-US" sz="1065">
                  <a:solidFill>
                    <a:schemeClr val="tx1">
                      <a:lumMod val="50000"/>
                      <a:lumOff val="50000"/>
                    </a:schemeClr>
                  </a:solidFill>
                  <a:latin typeface="+mn-lt"/>
                  <a:ea typeface="+mn-ea"/>
                  <a:cs typeface="+mn-ea"/>
                  <a:sym typeface="+mn-lt"/>
                </a:rPr>
                <a:t>添加适当的文字，一页的文字最好不要超过</a:t>
              </a:r>
              <a:r>
                <a:rPr lang="en-US" altLang="zh-CN" sz="1065">
                  <a:solidFill>
                    <a:schemeClr val="tx1">
                      <a:lumMod val="50000"/>
                      <a:lumOff val="50000"/>
                    </a:schemeClr>
                  </a:solidFill>
                  <a:latin typeface="+mn-lt"/>
                  <a:ea typeface="+mn-ea"/>
                  <a:cs typeface="+mn-ea"/>
                  <a:sym typeface="+mn-lt"/>
                </a:rPr>
                <a:t>200,</a:t>
              </a:r>
              <a:r>
                <a:rPr lang="zh-CN" altLang="en-US" sz="1065">
                  <a:solidFill>
                    <a:schemeClr val="tx1">
                      <a:lumMod val="50000"/>
                      <a:lumOff val="50000"/>
                    </a:schemeClr>
                  </a:solidFill>
                  <a:latin typeface="+mn-lt"/>
                  <a:ea typeface="+mn-ea"/>
                  <a:cs typeface="+mn-ea"/>
                  <a:sym typeface="+mn-lt"/>
                </a:rPr>
                <a:t>添加适当的文字添</a:t>
              </a:r>
              <a:endParaRPr sz="935" kern="0">
                <a:solidFill>
                  <a:schemeClr val="bg1">
                    <a:lumMod val="65000"/>
                  </a:schemeClr>
                </a:solidFill>
                <a:latin typeface="+mn-lt"/>
                <a:ea typeface="+mn-ea"/>
                <a:cs typeface="+mn-ea"/>
                <a:sym typeface="+mn-lt"/>
              </a:endParaRPr>
            </a:p>
          </p:txBody>
        </p:sp>
        <p:sp>
          <p:nvSpPr>
            <p:cNvPr id="2009" name="Shape 2009"/>
            <p:cNvSpPr/>
            <p:nvPr/>
          </p:nvSpPr>
          <p:spPr>
            <a:xfrm>
              <a:off x="1315248" y="759053"/>
              <a:ext cx="268106" cy="268107"/>
            </a:xfrm>
            <a:custGeom>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0" tIns="0" rIns="0" bIns="0" numCol="1" anchor="ctr">
              <a:noAutofit/>
            </a:bodyPr>
            <a:lstStyle/>
            <a:p>
              <a:pPr lvl="0">
                <a:lnSpc>
                  <a:spcPct val="120000"/>
                </a:lnSpc>
                <a:defRPr sz="3200"/>
              </a:pPr>
              <a:endParaRPr sz="3200">
                <a:solidFill>
                  <a:schemeClr val="bg1">
                    <a:lumMod val="65000"/>
                  </a:schemeClr>
                </a:solidFill>
                <a:cs typeface="+mn-ea"/>
                <a:sym typeface="+mn-lt"/>
              </a:endParaRPr>
            </a:p>
          </p:txBody>
        </p:sp>
      </p:grpSp>
      <p:grpSp>
        <p:nvGrpSpPr>
          <p:cNvPr id="3" name="Group 2018"/>
          <p:cNvGrpSpPr/>
          <p:nvPr/>
        </p:nvGrpSpPr>
        <p:grpSpPr>
          <a:xfrm>
            <a:off x="2353159" y="2498180"/>
            <a:ext cx="1734164" cy="3456271"/>
            <a:chExt cx="3469372" cy="6912115"/>
          </a:xfrm>
        </p:grpSpPr>
        <p:sp>
          <p:nvSpPr>
            <p:cNvPr id="2011" name="Shape 2011"/>
            <p:cNvSpPr/>
            <p:nvPr/>
          </p:nvSpPr>
          <p:spPr>
            <a:xfrm>
              <a:off x="525331" y="0"/>
              <a:ext cx="1860634" cy="2767336"/>
            </a:xfrm>
            <a:custGeom>
              <a:cxnLst>
                <a:cxn ang="0">
                  <a:pos x="wd2" y="hd2"/>
                </a:cxn>
                <a:cxn ang="5400000">
                  <a:pos x="wd2" y="hd2"/>
                </a:cxn>
                <a:cxn ang="10800000">
                  <a:pos x="wd2" y="hd2"/>
                </a:cxn>
                <a:cxn ang="16200000">
                  <a:pos x="wd2" y="hd2"/>
                </a:cxn>
              </a:cxnLst>
              <a:rect l="0" t="0" r="r" b="b"/>
              <a:pathLst>
                <a:path w="15896" h="21205" extrusionOk="0">
                  <a:moveTo>
                    <a:pt x="2854" y="12646"/>
                  </a:moveTo>
                  <a:cubicBezTo>
                    <a:pt x="-3017" y="8196"/>
                    <a:pt x="814" y="-395"/>
                    <a:pt x="8487" y="14"/>
                  </a:cubicBezTo>
                  <a:cubicBezTo>
                    <a:pt x="15753" y="401"/>
                    <a:pt x="18583" y="8670"/>
                    <a:pt x="12811" y="12646"/>
                  </a:cubicBezTo>
                  <a:cubicBezTo>
                    <a:pt x="11676" y="13847"/>
                    <a:pt x="10699" y="15161"/>
                    <a:pt x="9899" y="16561"/>
                  </a:cubicBezTo>
                  <a:cubicBezTo>
                    <a:pt x="9059" y="18035"/>
                    <a:pt x="8420" y="19594"/>
                    <a:pt x="7997" y="21205"/>
                  </a:cubicBezTo>
                  <a:cubicBezTo>
                    <a:pt x="7500" y="19575"/>
                    <a:pt x="6791" y="18002"/>
                    <a:pt x="5884" y="16520"/>
                  </a:cubicBezTo>
                  <a:cubicBezTo>
                    <a:pt x="5036" y="15133"/>
                    <a:pt x="4019" y="13834"/>
                    <a:pt x="2854" y="12646"/>
                  </a:cubicBezTo>
                  <a:close/>
                </a:path>
              </a:pathLst>
            </a:custGeom>
            <a:solidFill>
              <a:schemeClr val="accent2"/>
            </a:solidFill>
            <a:ln w="12700" cap="flat">
              <a:noFill/>
              <a:miter lim="400000"/>
            </a:ln>
            <a:effectLst/>
          </p:spPr>
          <p:txBody>
            <a:bodyPr wrap="square" lIns="0" tIns="0" rIns="0" bIns="0" numCol="1" anchor="ctr">
              <a:noAutofit/>
            </a:bodyPr>
            <a:lstStyle/>
            <a:p>
              <a:pPr lvl="0">
                <a:lnSpc>
                  <a:spcPct val="120000"/>
                </a:lnSpc>
                <a:defRPr sz="3200"/>
              </a:pPr>
              <a:endParaRPr sz="3200">
                <a:solidFill>
                  <a:schemeClr val="bg1">
                    <a:lumMod val="65000"/>
                  </a:schemeClr>
                </a:solidFill>
                <a:cs typeface="+mn-ea"/>
                <a:sym typeface="+mn-lt"/>
              </a:endParaRPr>
            </a:p>
          </p:txBody>
        </p:sp>
        <p:sp>
          <p:nvSpPr>
            <p:cNvPr id="2012" name="Shape 2012"/>
            <p:cNvSpPr/>
            <p:nvPr/>
          </p:nvSpPr>
          <p:spPr>
            <a:xfrm>
              <a:off x="901653" y="328863"/>
              <a:ext cx="1107961" cy="1497578"/>
            </a:xfrm>
            <a:custGeom>
              <a:cxnLst>
                <a:cxn ang="0">
                  <a:pos x="wd2" y="hd2"/>
                </a:cxn>
                <a:cxn ang="5400000">
                  <a:pos x="wd2" y="hd2"/>
                </a:cxn>
                <a:cxn ang="10800000">
                  <a:pos x="wd2" y="hd2"/>
                </a:cxn>
                <a:cxn ang="16200000">
                  <a:pos x="wd2" y="hd2"/>
                </a:cxn>
              </a:cxnLst>
              <a:rect l="0" t="0" r="r" b="b"/>
              <a:pathLst>
                <a:path w="16006" h="21047" extrusionOk="0">
                  <a:moveTo>
                    <a:pt x="13128" y="13601"/>
                  </a:moveTo>
                  <a:cubicBezTo>
                    <a:pt x="18599" y="9205"/>
                    <a:pt x="15792" y="564"/>
                    <a:pt x="8717" y="26"/>
                  </a:cubicBezTo>
                  <a:cubicBezTo>
                    <a:pt x="1098" y="-553"/>
                    <a:pt x="-3001" y="8540"/>
                    <a:pt x="2598" y="13601"/>
                  </a:cubicBezTo>
                  <a:lnTo>
                    <a:pt x="8213" y="21047"/>
                  </a:lnTo>
                  <a:lnTo>
                    <a:pt x="13128" y="13601"/>
                  </a:lnTo>
                  <a:close/>
                </a:path>
              </a:pathLst>
            </a:custGeom>
            <a:solidFill>
              <a:schemeClr val="bg1">
                <a:lumMod val="95000"/>
              </a:schemeClr>
            </a:solidFill>
            <a:ln w="12700" cap="flat">
              <a:noFill/>
              <a:miter lim="400000"/>
            </a:ln>
            <a:effectLst/>
          </p:spPr>
          <p:txBody>
            <a:bodyPr wrap="square" lIns="0" tIns="0" rIns="0" bIns="0" numCol="1" anchor="ctr">
              <a:noAutofit/>
            </a:bodyPr>
            <a:lstStyle/>
            <a:p>
              <a:pPr lvl="0">
                <a:lnSpc>
                  <a:spcPct val="120000"/>
                </a:lnSpc>
                <a:defRPr sz="3200"/>
              </a:pPr>
              <a:endParaRPr sz="3200">
                <a:solidFill>
                  <a:schemeClr val="bg1">
                    <a:lumMod val="65000"/>
                  </a:schemeClr>
                </a:solidFill>
                <a:cs typeface="+mn-ea"/>
                <a:sym typeface="+mn-lt"/>
              </a:endParaRPr>
            </a:p>
          </p:txBody>
        </p:sp>
        <p:sp>
          <p:nvSpPr>
            <p:cNvPr id="2013" name="Shape 2013"/>
            <p:cNvSpPr/>
            <p:nvPr/>
          </p:nvSpPr>
          <p:spPr>
            <a:xfrm>
              <a:off x="1321606" y="2747249"/>
              <a:ext cx="268106" cy="268107"/>
            </a:xfrm>
            <a:custGeom>
              <a:cxnLst>
                <a:cxn ang="0">
                  <a:pos x="wd2" y="hd2"/>
                </a:cxn>
                <a:cxn ang="5400000">
                  <a:pos x="wd2" y="hd2"/>
                </a:cxn>
                <a:cxn ang="10800000">
                  <a:pos x="wd2" y="hd2"/>
                </a:cxn>
                <a:cxn ang="16200000">
                  <a:pos x="wd2" y="hd2"/>
                </a:cxn>
              </a:cxnLst>
              <a:rect l="0" t="0" r="r" b="b"/>
              <a:pathLst>
                <a:path w="19678"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lumMod val="65000"/>
              </a:schemeClr>
            </a:solidFill>
            <a:ln w="12700" cap="flat">
              <a:noFill/>
              <a:miter lim="400000"/>
            </a:ln>
            <a:effectLst/>
          </p:spPr>
          <p:txBody>
            <a:bodyPr wrap="square" lIns="0" tIns="0" rIns="0" bIns="0" numCol="1" anchor="ctr">
              <a:noAutofit/>
            </a:bodyPr>
            <a:lstStyle/>
            <a:p>
              <a:pPr lvl="0">
                <a:lnSpc>
                  <a:spcPct val="120000"/>
                </a:lnSpc>
                <a:defRPr sz="3200"/>
              </a:pPr>
              <a:endParaRPr sz="3200">
                <a:solidFill>
                  <a:schemeClr val="bg1">
                    <a:lumMod val="65000"/>
                  </a:schemeClr>
                </a:solidFill>
                <a:cs typeface="+mn-ea"/>
                <a:sym typeface="+mn-lt"/>
              </a:endParaRPr>
            </a:p>
          </p:txBody>
        </p:sp>
        <p:sp>
          <p:nvSpPr>
            <p:cNvPr id="2014" name="Shape 2014"/>
            <p:cNvSpPr/>
            <p:nvPr/>
          </p:nvSpPr>
          <p:spPr>
            <a:xfrm flipV="1">
              <a:off x="1455665" y="2990855"/>
              <a:ext cx="2" cy="2065071"/>
            </a:xfrm>
            <a:prstGeom prst="line">
              <a:avLst/>
            </a:prstGeom>
            <a:noFill/>
            <a:ln w="12700" cap="flat">
              <a:solidFill>
                <a:schemeClr val="bg1">
                  <a:lumMod val="65000"/>
                </a:schemeClr>
              </a:solidFill>
              <a:prstDash val="solid"/>
              <a:miter lim="400000"/>
            </a:ln>
            <a:effectLst/>
          </p:spPr>
          <p:txBody>
            <a:bodyPr wrap="square" lIns="32136" tIns="32136" rIns="32136" bIns="32136" numCol="1" anchor="t">
              <a:noAutofit/>
            </a:bodyPr>
            <a:lstStyle/>
            <a:p>
              <a:pPr defTabSz="227965">
                <a:defRPr sz="1200">
                  <a:latin typeface="Helvetica"/>
                  <a:ea typeface="Helvetica"/>
                  <a:cs typeface="Helvetica"/>
                  <a:sym typeface="Helvetica"/>
                </a:defRPr>
              </a:pPr>
              <a:endParaRPr sz="800">
                <a:solidFill>
                  <a:schemeClr val="bg1">
                    <a:lumMod val="65000"/>
                  </a:schemeClr>
                </a:solidFill>
                <a:cs typeface="+mn-ea"/>
                <a:sym typeface="+mn-lt"/>
              </a:endParaRPr>
            </a:p>
          </p:txBody>
        </p:sp>
        <p:sp>
          <p:nvSpPr>
            <p:cNvPr id="2015" name="Shape 2015"/>
            <p:cNvSpPr/>
            <p:nvPr/>
          </p:nvSpPr>
          <p:spPr>
            <a:xfrm>
              <a:off x="263981" y="5208364"/>
              <a:ext cx="2873447" cy="539987"/>
            </a:xfrm>
            <a:prstGeom prst="rect">
              <a:avLst/>
            </a:prstGeom>
            <a:noFill/>
            <a:ln w="12700" cap="flat">
              <a:noFill/>
              <a:miter lim="400000"/>
            </a:ln>
            <a:effectLst/>
          </p:spPr>
          <p:txBody>
            <a:bodyPr wrap="none" lIns="0" tIns="0" rIns="0" bIns="0" numCol="1" anchor="ctr">
              <a:spAutoFit/>
            </a:bodyPr>
            <a:lstStyle>
              <a:lvl1pPr>
                <a:defRPr sz="7500">
                  <a:solidFill>
                    <a:srgbClr val="CD321B"/>
                  </a:solidFill>
                  <a:latin typeface="FontAwesome"/>
                  <a:ea typeface="FontAwesome"/>
                  <a:cs typeface="FontAwesome"/>
                  <a:sym typeface="FontAwesome"/>
                </a:defRPr>
              </a:lvl1pPr>
            </a:lstStyle>
            <a:p>
              <a:pPr defTabSz="433070">
                <a:lnSpc>
                  <a:spcPct val="120000"/>
                </a:lnSpc>
                <a:defRPr sz="1800">
                  <a:solidFill>
                    <a:srgbClr val="000000"/>
                  </a:solidFill>
                </a:defRPr>
              </a:pPr>
              <a:r>
                <a:rPr lang="zh-CN" altLang="en-US" sz="1600">
                  <a:solidFill>
                    <a:schemeClr val="tx1">
                      <a:lumMod val="75000"/>
                      <a:lumOff val="25000"/>
                    </a:schemeClr>
                  </a:solidFill>
                  <a:latin typeface="+mn-lt"/>
                  <a:ea typeface="+mn-ea"/>
                  <a:cs typeface="+mn-ea"/>
                  <a:sym typeface="+mn-lt"/>
                </a:rPr>
                <a:t>请替换文字内容</a:t>
              </a:r>
              <a:endParaRPr lang="zh-CN" altLang="en-US" sz="1600">
                <a:solidFill>
                  <a:schemeClr val="tx1">
                    <a:lumMod val="75000"/>
                    <a:lumOff val="25000"/>
                  </a:schemeClr>
                </a:solidFill>
                <a:latin typeface="+mn-lt"/>
                <a:ea typeface="+mn-ea"/>
                <a:cs typeface="+mn-ea"/>
                <a:sym typeface="+mn-lt"/>
              </a:endParaRPr>
            </a:p>
          </p:txBody>
        </p:sp>
        <p:sp>
          <p:nvSpPr>
            <p:cNvPr id="2016" name="Shape 2016"/>
            <p:cNvSpPr/>
            <p:nvPr/>
          </p:nvSpPr>
          <p:spPr>
            <a:xfrm>
              <a:off x="0" y="5729940"/>
              <a:ext cx="3469372" cy="1182175"/>
            </a:xfrm>
            <a:prstGeom prst="rect">
              <a:avLst/>
            </a:prstGeom>
            <a:noFill/>
            <a:ln w="12700" cap="flat">
              <a:noFill/>
              <a:miter lim="400000"/>
            </a:ln>
            <a:effectLst/>
          </p:spPr>
          <p:txBody>
            <a:bodyPr wrap="square" lIns="0" tIns="0" rIns="0" bIns="0" numCol="1" anchor="ctr">
              <a:spAutoFit/>
            </a:bodyPr>
            <a:lstStyle>
              <a:lvl1pPr defTabSz="457200">
                <a:defRPr sz="1800">
                  <a:solidFill>
                    <a:srgbClr val="828589"/>
                  </a:solidFill>
                  <a:latin typeface="STIXGeneral-Bold"/>
                  <a:ea typeface="STIXGeneral-Bold"/>
                  <a:cs typeface="STIXGeneral-Bold"/>
                  <a:sym typeface="STIXGeneral-Bold"/>
                </a:defRPr>
              </a:lvl1pPr>
            </a:lstStyle>
            <a:p>
              <a:pPr algn="ctr" defTabSz="913765">
                <a:lnSpc>
                  <a:spcPct val="120000"/>
                </a:lnSpc>
                <a:defRPr/>
              </a:pPr>
              <a:r>
                <a:rPr lang="zh-CN" altLang="en-US" sz="1065">
                  <a:solidFill>
                    <a:schemeClr val="tx1">
                      <a:lumMod val="50000"/>
                      <a:lumOff val="50000"/>
                    </a:schemeClr>
                  </a:solidFill>
                  <a:latin typeface="+mn-lt"/>
                  <a:ea typeface="+mn-ea"/>
                  <a:cs typeface="+mn-ea"/>
                  <a:sym typeface="+mn-lt"/>
                </a:rPr>
                <a:t>添加适当的文字，一页的文字最好不要超过</a:t>
              </a:r>
              <a:r>
                <a:rPr lang="en-US" altLang="zh-CN" sz="1065">
                  <a:solidFill>
                    <a:schemeClr val="tx1">
                      <a:lumMod val="50000"/>
                      <a:lumOff val="50000"/>
                    </a:schemeClr>
                  </a:solidFill>
                  <a:latin typeface="+mn-lt"/>
                  <a:ea typeface="+mn-ea"/>
                  <a:cs typeface="+mn-ea"/>
                  <a:sym typeface="+mn-lt"/>
                </a:rPr>
                <a:t>200,</a:t>
              </a:r>
              <a:r>
                <a:rPr lang="zh-CN" altLang="en-US" sz="1065">
                  <a:solidFill>
                    <a:schemeClr val="tx1">
                      <a:lumMod val="50000"/>
                      <a:lumOff val="50000"/>
                    </a:schemeClr>
                  </a:solidFill>
                  <a:latin typeface="+mn-lt"/>
                  <a:ea typeface="+mn-ea"/>
                  <a:cs typeface="+mn-ea"/>
                  <a:sym typeface="+mn-lt"/>
                </a:rPr>
                <a:t>添加适当的文字添</a:t>
              </a:r>
              <a:r>
                <a:rPr lang="en-US" altLang="zh-CN" sz="935" kern="0">
                  <a:solidFill>
                    <a:schemeClr val="bg1">
                      <a:lumMod val="65000"/>
                    </a:schemeClr>
                  </a:solidFill>
                  <a:latin typeface="+mn-lt"/>
                  <a:ea typeface="+mn-ea"/>
                  <a:cs typeface="+mn-ea"/>
                  <a:sym typeface="+mn-lt"/>
                </a:rPr>
                <a:t>.</a:t>
              </a:r>
              <a:endParaRPr sz="935" kern="0">
                <a:solidFill>
                  <a:schemeClr val="bg1">
                    <a:lumMod val="65000"/>
                  </a:schemeClr>
                </a:solidFill>
                <a:latin typeface="+mn-lt"/>
                <a:ea typeface="+mn-ea"/>
                <a:cs typeface="+mn-ea"/>
                <a:sym typeface="+mn-lt"/>
              </a:endParaRPr>
            </a:p>
          </p:txBody>
        </p:sp>
        <p:sp>
          <p:nvSpPr>
            <p:cNvPr id="2017" name="Shape 2017"/>
            <p:cNvSpPr/>
            <p:nvPr/>
          </p:nvSpPr>
          <p:spPr>
            <a:xfrm>
              <a:off x="1321606" y="812771"/>
              <a:ext cx="268106" cy="268106"/>
            </a:xfrm>
            <a:custGeom>
              <a:cxnLst>
                <a:cxn ang="0">
                  <a:pos x="wd2" y="hd2"/>
                </a:cxn>
                <a:cxn ang="5400000">
                  <a:pos x="wd2" y="hd2"/>
                </a:cxn>
                <a:cxn ang="10800000">
                  <a:pos x="wd2" y="hd2"/>
                </a:cxn>
                <a:cxn ang="16200000">
                  <a:pos x="wd2" y="hd2"/>
                </a:cxn>
              </a:cxnLst>
              <a:rect l="0" t="0" r="r" b="b"/>
              <a:pathLst>
                <a:path w="19678"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cap="flat">
              <a:noFill/>
              <a:miter lim="400000"/>
            </a:ln>
            <a:effectLst/>
          </p:spPr>
          <p:txBody>
            <a:bodyPr wrap="square" lIns="0" tIns="0" rIns="0" bIns="0" numCol="1" anchor="ctr">
              <a:noAutofit/>
            </a:bodyPr>
            <a:lstStyle/>
            <a:p>
              <a:pPr lvl="0">
                <a:lnSpc>
                  <a:spcPct val="120000"/>
                </a:lnSpc>
                <a:defRPr sz="3200"/>
              </a:pPr>
              <a:endParaRPr sz="3200">
                <a:solidFill>
                  <a:schemeClr val="bg1">
                    <a:lumMod val="65000"/>
                  </a:schemeClr>
                </a:solidFill>
                <a:cs typeface="+mn-ea"/>
                <a:sym typeface="+mn-lt"/>
              </a:endParaRPr>
            </a:p>
          </p:txBody>
        </p:sp>
      </p:grpSp>
      <p:grpSp>
        <p:nvGrpSpPr>
          <p:cNvPr id="4" name="Group 2026"/>
          <p:cNvGrpSpPr/>
          <p:nvPr/>
        </p:nvGrpSpPr>
        <p:grpSpPr>
          <a:xfrm>
            <a:off x="4176594" y="1792953"/>
            <a:ext cx="1734919" cy="4161498"/>
            <a:chExt cx="3470881" cy="8322481"/>
          </a:xfrm>
        </p:grpSpPr>
        <p:sp>
          <p:nvSpPr>
            <p:cNvPr id="2019" name="Shape 2019"/>
            <p:cNvSpPr/>
            <p:nvPr/>
          </p:nvSpPr>
          <p:spPr>
            <a:xfrm flipV="1">
              <a:off x="1455656" y="2825143"/>
              <a:ext cx="2" cy="3702986"/>
            </a:xfrm>
            <a:prstGeom prst="line">
              <a:avLst/>
            </a:prstGeom>
            <a:noFill/>
            <a:ln w="12700" cap="flat">
              <a:solidFill>
                <a:schemeClr val="bg1">
                  <a:lumMod val="65000"/>
                </a:schemeClr>
              </a:solidFill>
              <a:prstDash val="solid"/>
              <a:miter lim="400000"/>
            </a:ln>
            <a:effectLst/>
          </p:spPr>
          <p:txBody>
            <a:bodyPr wrap="square" lIns="32136" tIns="32136" rIns="32136" bIns="32136" numCol="1" anchor="t">
              <a:noAutofit/>
            </a:bodyPr>
            <a:lstStyle/>
            <a:p>
              <a:pPr defTabSz="227965">
                <a:defRPr sz="1200">
                  <a:latin typeface="Helvetica"/>
                  <a:ea typeface="Helvetica"/>
                  <a:cs typeface="Helvetica"/>
                  <a:sym typeface="Helvetica"/>
                </a:defRPr>
              </a:pPr>
              <a:endParaRPr sz="800">
                <a:solidFill>
                  <a:schemeClr val="bg1">
                    <a:lumMod val="65000"/>
                  </a:schemeClr>
                </a:solidFill>
                <a:cs typeface="+mn-ea"/>
                <a:sym typeface="+mn-lt"/>
              </a:endParaRPr>
            </a:p>
          </p:txBody>
        </p:sp>
        <p:sp>
          <p:nvSpPr>
            <p:cNvPr id="2020" name="Shape 2020"/>
            <p:cNvSpPr/>
            <p:nvPr/>
          </p:nvSpPr>
          <p:spPr>
            <a:xfrm>
              <a:off x="531680" y="0"/>
              <a:ext cx="1860635" cy="2767336"/>
            </a:xfrm>
            <a:custGeom>
              <a:cxnLst>
                <a:cxn ang="0">
                  <a:pos x="wd2" y="hd2"/>
                </a:cxn>
                <a:cxn ang="5400000">
                  <a:pos x="wd2" y="hd2"/>
                </a:cxn>
                <a:cxn ang="10800000">
                  <a:pos x="wd2" y="hd2"/>
                </a:cxn>
                <a:cxn ang="16200000">
                  <a:pos x="wd2" y="hd2"/>
                </a:cxn>
              </a:cxnLst>
              <a:rect l="0" t="0" r="r" b="b"/>
              <a:pathLst>
                <a:path w="15896" h="21205" extrusionOk="0">
                  <a:moveTo>
                    <a:pt x="2854" y="12646"/>
                  </a:moveTo>
                  <a:cubicBezTo>
                    <a:pt x="-3017" y="8196"/>
                    <a:pt x="814" y="-395"/>
                    <a:pt x="8487" y="14"/>
                  </a:cubicBezTo>
                  <a:cubicBezTo>
                    <a:pt x="15753" y="401"/>
                    <a:pt x="18583" y="8670"/>
                    <a:pt x="12811" y="12646"/>
                  </a:cubicBezTo>
                  <a:cubicBezTo>
                    <a:pt x="11676" y="13847"/>
                    <a:pt x="10699" y="15161"/>
                    <a:pt x="9899" y="16561"/>
                  </a:cubicBezTo>
                  <a:cubicBezTo>
                    <a:pt x="9059" y="18035"/>
                    <a:pt x="8420" y="19594"/>
                    <a:pt x="7997" y="21205"/>
                  </a:cubicBezTo>
                  <a:cubicBezTo>
                    <a:pt x="7500" y="19575"/>
                    <a:pt x="6791" y="18002"/>
                    <a:pt x="5884" y="16520"/>
                  </a:cubicBezTo>
                  <a:cubicBezTo>
                    <a:pt x="5036" y="15133"/>
                    <a:pt x="4019" y="13834"/>
                    <a:pt x="2854" y="12646"/>
                  </a:cubicBezTo>
                  <a:close/>
                </a:path>
              </a:pathLst>
            </a:custGeom>
            <a:solidFill>
              <a:schemeClr val="accent3"/>
            </a:solidFill>
            <a:ln w="12700" cap="flat">
              <a:noFill/>
              <a:miter lim="400000"/>
            </a:ln>
            <a:effectLst/>
          </p:spPr>
          <p:txBody>
            <a:bodyPr wrap="square" lIns="0" tIns="0" rIns="0" bIns="0" numCol="1" anchor="ctr">
              <a:noAutofit/>
            </a:bodyPr>
            <a:lstStyle/>
            <a:p>
              <a:pPr lvl="0">
                <a:lnSpc>
                  <a:spcPct val="120000"/>
                </a:lnSpc>
                <a:defRPr sz="3200"/>
              </a:pPr>
              <a:endParaRPr sz="3200">
                <a:solidFill>
                  <a:schemeClr val="bg1">
                    <a:lumMod val="65000"/>
                  </a:schemeClr>
                </a:solidFill>
                <a:cs typeface="+mn-ea"/>
                <a:sym typeface="+mn-lt"/>
              </a:endParaRPr>
            </a:p>
          </p:txBody>
        </p:sp>
        <p:sp>
          <p:nvSpPr>
            <p:cNvPr id="2021" name="Shape 2021"/>
            <p:cNvSpPr/>
            <p:nvPr/>
          </p:nvSpPr>
          <p:spPr>
            <a:xfrm>
              <a:off x="908003" y="328863"/>
              <a:ext cx="1107961" cy="1497578"/>
            </a:xfrm>
            <a:custGeom>
              <a:cxnLst>
                <a:cxn ang="0">
                  <a:pos x="wd2" y="hd2"/>
                </a:cxn>
                <a:cxn ang="5400000">
                  <a:pos x="wd2" y="hd2"/>
                </a:cxn>
                <a:cxn ang="10800000">
                  <a:pos x="wd2" y="hd2"/>
                </a:cxn>
                <a:cxn ang="16200000">
                  <a:pos x="wd2" y="hd2"/>
                </a:cxn>
              </a:cxnLst>
              <a:rect l="0" t="0" r="r" b="b"/>
              <a:pathLst>
                <a:path w="16006" h="21047" extrusionOk="0">
                  <a:moveTo>
                    <a:pt x="13128" y="13601"/>
                  </a:moveTo>
                  <a:cubicBezTo>
                    <a:pt x="18599" y="9205"/>
                    <a:pt x="15792" y="564"/>
                    <a:pt x="8717" y="26"/>
                  </a:cubicBezTo>
                  <a:cubicBezTo>
                    <a:pt x="1098" y="-553"/>
                    <a:pt x="-3001" y="8540"/>
                    <a:pt x="2598" y="13601"/>
                  </a:cubicBezTo>
                  <a:lnTo>
                    <a:pt x="8213" y="21047"/>
                  </a:lnTo>
                  <a:lnTo>
                    <a:pt x="13128" y="13601"/>
                  </a:lnTo>
                  <a:close/>
                </a:path>
              </a:pathLst>
            </a:custGeom>
            <a:solidFill>
              <a:schemeClr val="bg1">
                <a:lumMod val="95000"/>
              </a:schemeClr>
            </a:solidFill>
            <a:ln w="12700" cap="flat">
              <a:noFill/>
              <a:miter lim="400000"/>
            </a:ln>
            <a:effectLst/>
          </p:spPr>
          <p:txBody>
            <a:bodyPr wrap="square" lIns="0" tIns="0" rIns="0" bIns="0" numCol="1" anchor="ctr">
              <a:noAutofit/>
            </a:bodyPr>
            <a:lstStyle/>
            <a:p>
              <a:pPr lvl="0">
                <a:lnSpc>
                  <a:spcPct val="120000"/>
                </a:lnSpc>
                <a:defRPr sz="3200"/>
              </a:pPr>
              <a:endParaRPr sz="3200">
                <a:solidFill>
                  <a:schemeClr val="bg1">
                    <a:lumMod val="65000"/>
                  </a:schemeClr>
                </a:solidFill>
                <a:cs typeface="+mn-ea"/>
                <a:sym typeface="+mn-lt"/>
              </a:endParaRPr>
            </a:p>
          </p:txBody>
        </p:sp>
        <p:sp>
          <p:nvSpPr>
            <p:cNvPr id="2022" name="Shape 2022"/>
            <p:cNvSpPr/>
            <p:nvPr/>
          </p:nvSpPr>
          <p:spPr>
            <a:xfrm>
              <a:off x="1327931" y="2723483"/>
              <a:ext cx="268106" cy="268106"/>
            </a:xfrm>
            <a:custGeom>
              <a:cxnLst>
                <a:cxn ang="0">
                  <a:pos x="wd2" y="hd2"/>
                </a:cxn>
                <a:cxn ang="5400000">
                  <a:pos x="wd2" y="hd2"/>
                </a:cxn>
                <a:cxn ang="10800000">
                  <a:pos x="wd2" y="hd2"/>
                </a:cxn>
                <a:cxn ang="16200000">
                  <a:pos x="wd2" y="hd2"/>
                </a:cxn>
              </a:cxnLst>
              <a:rect l="0" t="0" r="r" b="b"/>
              <a:pathLst>
                <a:path w="19678"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lumMod val="65000"/>
              </a:schemeClr>
            </a:solidFill>
            <a:ln w="12700" cap="flat">
              <a:noFill/>
              <a:miter lim="400000"/>
            </a:ln>
            <a:effectLst/>
          </p:spPr>
          <p:txBody>
            <a:bodyPr wrap="square" lIns="0" tIns="0" rIns="0" bIns="0" numCol="1" anchor="ctr">
              <a:noAutofit/>
            </a:bodyPr>
            <a:lstStyle/>
            <a:p>
              <a:pPr lvl="0">
                <a:lnSpc>
                  <a:spcPct val="120000"/>
                </a:lnSpc>
                <a:defRPr sz="3200"/>
              </a:pPr>
              <a:endParaRPr sz="3200">
                <a:solidFill>
                  <a:schemeClr val="bg1">
                    <a:lumMod val="65000"/>
                  </a:schemeClr>
                </a:solidFill>
                <a:cs typeface="+mn-ea"/>
                <a:sym typeface="+mn-lt"/>
              </a:endParaRPr>
            </a:p>
          </p:txBody>
        </p:sp>
        <p:sp>
          <p:nvSpPr>
            <p:cNvPr id="2023" name="Shape 2023"/>
            <p:cNvSpPr/>
            <p:nvPr/>
          </p:nvSpPr>
          <p:spPr>
            <a:xfrm>
              <a:off x="18936" y="6618734"/>
              <a:ext cx="2873445" cy="539987"/>
            </a:xfrm>
            <a:prstGeom prst="rect">
              <a:avLst/>
            </a:prstGeom>
            <a:noFill/>
            <a:ln w="12700" cap="flat">
              <a:noFill/>
              <a:miter lim="400000"/>
            </a:ln>
            <a:effectLst/>
          </p:spPr>
          <p:txBody>
            <a:bodyPr wrap="none" lIns="0" tIns="0" rIns="0" bIns="0" numCol="1" anchor="ctr">
              <a:spAutoFit/>
            </a:bodyPr>
            <a:lstStyle>
              <a:lvl1pPr>
                <a:defRPr sz="7500">
                  <a:solidFill>
                    <a:srgbClr val="FBBE48"/>
                  </a:solidFill>
                  <a:latin typeface="FontAwesome"/>
                  <a:ea typeface="FontAwesome"/>
                  <a:cs typeface="FontAwesome"/>
                  <a:sym typeface="FontAwesome"/>
                </a:defRPr>
              </a:lvl1pPr>
            </a:lstStyle>
            <a:p>
              <a:pPr lvl="0" algn="ctr">
                <a:lnSpc>
                  <a:spcPct val="120000"/>
                </a:lnSpc>
                <a:defRPr sz="1800">
                  <a:solidFill>
                    <a:srgbClr val="000000"/>
                  </a:solidFill>
                </a:defRPr>
              </a:pPr>
              <a:r>
                <a:rPr lang="zh-CN" altLang="en-US" sz="1600">
                  <a:solidFill>
                    <a:schemeClr val="tx1">
                      <a:lumMod val="75000"/>
                      <a:lumOff val="25000"/>
                    </a:schemeClr>
                  </a:solidFill>
                  <a:latin typeface="+mn-lt"/>
                  <a:ea typeface="+mn-ea"/>
                  <a:cs typeface="+mn-ea"/>
                  <a:sym typeface="+mn-lt"/>
                </a:rPr>
                <a:t>请替换文字内容</a:t>
              </a:r>
              <a:endParaRPr lang="zh-CN" altLang="en-US" sz="1600">
                <a:solidFill>
                  <a:schemeClr val="tx1">
                    <a:lumMod val="75000"/>
                    <a:lumOff val="25000"/>
                  </a:schemeClr>
                </a:solidFill>
                <a:latin typeface="+mn-lt"/>
                <a:ea typeface="+mn-ea"/>
                <a:cs typeface="+mn-ea"/>
                <a:sym typeface="+mn-lt"/>
              </a:endParaRPr>
            </a:p>
          </p:txBody>
        </p:sp>
        <p:sp>
          <p:nvSpPr>
            <p:cNvPr id="2024" name="Shape 2024"/>
            <p:cNvSpPr/>
            <p:nvPr/>
          </p:nvSpPr>
          <p:spPr>
            <a:xfrm>
              <a:off x="0" y="7140306"/>
              <a:ext cx="3470881" cy="1182175"/>
            </a:xfrm>
            <a:prstGeom prst="rect">
              <a:avLst/>
            </a:prstGeom>
            <a:noFill/>
            <a:ln w="12700" cap="flat">
              <a:noFill/>
              <a:miter lim="400000"/>
            </a:ln>
            <a:effectLst/>
          </p:spPr>
          <p:txBody>
            <a:bodyPr wrap="square" lIns="0" tIns="0" rIns="0" bIns="0" numCol="1" anchor="ctr">
              <a:spAutoFit/>
            </a:bodyPr>
            <a:lstStyle>
              <a:lvl1pPr defTabSz="457200">
                <a:defRPr sz="1800">
                  <a:solidFill>
                    <a:srgbClr val="828589"/>
                  </a:solidFill>
                  <a:latin typeface="STIXGeneral-Bold"/>
                  <a:ea typeface="STIXGeneral-Bold"/>
                  <a:cs typeface="STIXGeneral-Bold"/>
                  <a:sym typeface="STIXGeneral-Bold"/>
                </a:defRPr>
              </a:lvl1pPr>
            </a:lstStyle>
            <a:p>
              <a:pPr algn="ctr" defTabSz="913765">
                <a:lnSpc>
                  <a:spcPct val="120000"/>
                </a:lnSpc>
                <a:defRPr/>
              </a:pPr>
              <a:r>
                <a:rPr lang="zh-CN" altLang="en-US" sz="1065">
                  <a:solidFill>
                    <a:schemeClr val="tx1">
                      <a:lumMod val="50000"/>
                      <a:lumOff val="50000"/>
                    </a:schemeClr>
                  </a:solidFill>
                  <a:latin typeface="+mn-lt"/>
                  <a:ea typeface="+mn-ea"/>
                  <a:cs typeface="+mn-ea"/>
                  <a:sym typeface="+mn-lt"/>
                </a:rPr>
                <a:t>添加适当的文字，一页的文字最好不要超过</a:t>
              </a:r>
              <a:r>
                <a:rPr lang="en-US" altLang="zh-CN" sz="1065">
                  <a:solidFill>
                    <a:schemeClr val="tx1">
                      <a:lumMod val="50000"/>
                      <a:lumOff val="50000"/>
                    </a:schemeClr>
                  </a:solidFill>
                  <a:latin typeface="+mn-lt"/>
                  <a:ea typeface="+mn-ea"/>
                  <a:cs typeface="+mn-ea"/>
                  <a:sym typeface="+mn-lt"/>
                </a:rPr>
                <a:t>200,</a:t>
              </a:r>
              <a:r>
                <a:rPr lang="zh-CN" altLang="en-US" sz="1065">
                  <a:solidFill>
                    <a:schemeClr val="tx1">
                      <a:lumMod val="50000"/>
                      <a:lumOff val="50000"/>
                    </a:schemeClr>
                  </a:solidFill>
                  <a:latin typeface="+mn-lt"/>
                  <a:ea typeface="+mn-ea"/>
                  <a:cs typeface="+mn-ea"/>
                  <a:sym typeface="+mn-lt"/>
                </a:rPr>
                <a:t>添加适当的文字添</a:t>
              </a:r>
              <a:endParaRPr sz="935" kern="0">
                <a:solidFill>
                  <a:schemeClr val="bg1">
                    <a:lumMod val="65000"/>
                  </a:schemeClr>
                </a:solidFill>
                <a:latin typeface="+mn-lt"/>
                <a:ea typeface="+mn-ea"/>
                <a:cs typeface="+mn-ea"/>
                <a:sym typeface="+mn-lt"/>
              </a:endParaRPr>
            </a:p>
          </p:txBody>
        </p:sp>
        <p:sp>
          <p:nvSpPr>
            <p:cNvPr id="2025" name="Shape 2025"/>
            <p:cNvSpPr/>
            <p:nvPr/>
          </p:nvSpPr>
          <p:spPr>
            <a:xfrm>
              <a:off x="1327964" y="759067"/>
              <a:ext cx="268106" cy="268107"/>
            </a:xfrm>
            <a:custGeom>
              <a:cxnLst>
                <a:cxn ang="0">
                  <a:pos x="wd2" y="hd2"/>
                </a:cxn>
                <a:cxn ang="5400000">
                  <a:pos x="wd2" y="hd2"/>
                </a:cxn>
                <a:cxn ang="10800000">
                  <a:pos x="wd2" y="hd2"/>
                </a:cxn>
                <a:cxn ang="16200000">
                  <a:pos x="wd2" y="hd2"/>
                </a:cxn>
              </a:cxnLst>
              <a:rect l="0" t="0" r="r" b="b"/>
              <a:pathLst>
                <a:path w="19678"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12700" cap="flat">
              <a:noFill/>
              <a:miter lim="400000"/>
            </a:ln>
            <a:effectLst/>
          </p:spPr>
          <p:txBody>
            <a:bodyPr wrap="square" lIns="0" tIns="0" rIns="0" bIns="0" numCol="1" anchor="ctr">
              <a:noAutofit/>
            </a:bodyPr>
            <a:lstStyle/>
            <a:p>
              <a:pPr lvl="0">
                <a:lnSpc>
                  <a:spcPct val="120000"/>
                </a:lnSpc>
                <a:defRPr sz="3200"/>
              </a:pPr>
              <a:endParaRPr sz="3200">
                <a:solidFill>
                  <a:schemeClr val="bg1">
                    <a:lumMod val="65000"/>
                  </a:schemeClr>
                </a:solidFill>
                <a:cs typeface="+mn-ea"/>
                <a:sym typeface="+mn-lt"/>
              </a:endParaRPr>
            </a:p>
          </p:txBody>
        </p:sp>
      </p:grpSp>
      <p:grpSp>
        <p:nvGrpSpPr>
          <p:cNvPr id="5" name="Group 2034"/>
          <p:cNvGrpSpPr/>
          <p:nvPr/>
        </p:nvGrpSpPr>
        <p:grpSpPr>
          <a:xfrm>
            <a:off x="6000032" y="2498182"/>
            <a:ext cx="1831644" cy="3442435"/>
            <a:chOff x="-3" y="0"/>
            <a:chExt cx="3664391" cy="6884446"/>
          </a:xfrm>
        </p:grpSpPr>
        <p:sp>
          <p:nvSpPr>
            <p:cNvPr id="2027" name="Shape 2027"/>
            <p:cNvSpPr/>
            <p:nvPr/>
          </p:nvSpPr>
          <p:spPr>
            <a:xfrm>
              <a:off x="523115" y="0"/>
              <a:ext cx="1860634" cy="2767336"/>
            </a:xfrm>
            <a:custGeom>
              <a:cxnLst>
                <a:cxn ang="0">
                  <a:pos x="wd2" y="hd2"/>
                </a:cxn>
                <a:cxn ang="5400000">
                  <a:pos x="wd2" y="hd2"/>
                </a:cxn>
                <a:cxn ang="10800000">
                  <a:pos x="wd2" y="hd2"/>
                </a:cxn>
                <a:cxn ang="16200000">
                  <a:pos x="wd2" y="hd2"/>
                </a:cxn>
              </a:cxnLst>
              <a:rect l="0" t="0" r="r" b="b"/>
              <a:pathLst>
                <a:path w="15896" h="21205" extrusionOk="0">
                  <a:moveTo>
                    <a:pt x="2854" y="12646"/>
                  </a:moveTo>
                  <a:cubicBezTo>
                    <a:pt x="-3017" y="8196"/>
                    <a:pt x="814" y="-395"/>
                    <a:pt x="8487" y="14"/>
                  </a:cubicBezTo>
                  <a:cubicBezTo>
                    <a:pt x="15753" y="401"/>
                    <a:pt x="18583" y="8670"/>
                    <a:pt x="12811" y="12646"/>
                  </a:cubicBezTo>
                  <a:cubicBezTo>
                    <a:pt x="11676" y="13847"/>
                    <a:pt x="10699" y="15161"/>
                    <a:pt x="9899" y="16561"/>
                  </a:cubicBezTo>
                  <a:cubicBezTo>
                    <a:pt x="9059" y="18035"/>
                    <a:pt x="8420" y="19594"/>
                    <a:pt x="7997" y="21205"/>
                  </a:cubicBezTo>
                  <a:cubicBezTo>
                    <a:pt x="7500" y="19575"/>
                    <a:pt x="6791" y="18002"/>
                    <a:pt x="5884" y="16520"/>
                  </a:cubicBezTo>
                  <a:cubicBezTo>
                    <a:pt x="5036" y="15133"/>
                    <a:pt x="4019" y="13834"/>
                    <a:pt x="2854" y="12646"/>
                  </a:cubicBezTo>
                  <a:close/>
                </a:path>
              </a:pathLst>
            </a:custGeom>
            <a:solidFill>
              <a:schemeClr val="accent4"/>
            </a:solidFill>
            <a:ln w="12700" cap="flat">
              <a:noFill/>
              <a:miter lim="400000"/>
            </a:ln>
            <a:effectLst/>
          </p:spPr>
          <p:txBody>
            <a:bodyPr wrap="square" lIns="0" tIns="0" rIns="0" bIns="0" numCol="1" anchor="ctr">
              <a:noAutofit/>
            </a:bodyPr>
            <a:lstStyle/>
            <a:p>
              <a:pPr lvl="0">
                <a:lnSpc>
                  <a:spcPct val="120000"/>
                </a:lnSpc>
                <a:defRPr sz="3200"/>
              </a:pPr>
              <a:endParaRPr sz="3200">
                <a:solidFill>
                  <a:schemeClr val="bg1">
                    <a:lumMod val="65000"/>
                  </a:schemeClr>
                </a:solidFill>
                <a:cs typeface="+mn-ea"/>
                <a:sym typeface="+mn-lt"/>
              </a:endParaRPr>
            </a:p>
          </p:txBody>
        </p:sp>
        <p:sp>
          <p:nvSpPr>
            <p:cNvPr id="2028" name="Shape 2028"/>
            <p:cNvSpPr/>
            <p:nvPr/>
          </p:nvSpPr>
          <p:spPr>
            <a:xfrm>
              <a:off x="899437" y="328863"/>
              <a:ext cx="1107962" cy="1497578"/>
            </a:xfrm>
            <a:custGeom>
              <a:cxnLst>
                <a:cxn ang="0">
                  <a:pos x="wd2" y="hd2"/>
                </a:cxn>
                <a:cxn ang="5400000">
                  <a:pos x="wd2" y="hd2"/>
                </a:cxn>
                <a:cxn ang="10800000">
                  <a:pos x="wd2" y="hd2"/>
                </a:cxn>
                <a:cxn ang="16200000">
                  <a:pos x="wd2" y="hd2"/>
                </a:cxn>
              </a:cxnLst>
              <a:rect l="0" t="0" r="r" b="b"/>
              <a:pathLst>
                <a:path w="16006" h="21047" extrusionOk="0">
                  <a:moveTo>
                    <a:pt x="13128" y="13601"/>
                  </a:moveTo>
                  <a:cubicBezTo>
                    <a:pt x="18599" y="9205"/>
                    <a:pt x="15792" y="564"/>
                    <a:pt x="8717" y="26"/>
                  </a:cubicBezTo>
                  <a:cubicBezTo>
                    <a:pt x="1098" y="-553"/>
                    <a:pt x="-3001" y="8540"/>
                    <a:pt x="2598" y="13601"/>
                  </a:cubicBezTo>
                  <a:lnTo>
                    <a:pt x="8213" y="21047"/>
                  </a:lnTo>
                  <a:lnTo>
                    <a:pt x="13128" y="13601"/>
                  </a:lnTo>
                  <a:close/>
                </a:path>
              </a:pathLst>
            </a:custGeom>
            <a:solidFill>
              <a:schemeClr val="bg1">
                <a:lumMod val="95000"/>
              </a:schemeClr>
            </a:solidFill>
            <a:ln w="12700" cap="flat">
              <a:noFill/>
              <a:miter lim="400000"/>
            </a:ln>
            <a:effectLst/>
          </p:spPr>
          <p:txBody>
            <a:bodyPr wrap="square" lIns="0" tIns="0" rIns="0" bIns="0" numCol="1" anchor="ctr">
              <a:noAutofit/>
            </a:bodyPr>
            <a:lstStyle/>
            <a:p>
              <a:pPr lvl="0">
                <a:lnSpc>
                  <a:spcPct val="120000"/>
                </a:lnSpc>
                <a:defRPr sz="3200"/>
              </a:pPr>
              <a:endParaRPr sz="3200">
                <a:solidFill>
                  <a:schemeClr val="bg1">
                    <a:lumMod val="65000"/>
                  </a:schemeClr>
                </a:solidFill>
                <a:cs typeface="+mn-ea"/>
                <a:sym typeface="+mn-lt"/>
              </a:endParaRPr>
            </a:p>
          </p:txBody>
        </p:sp>
        <p:sp>
          <p:nvSpPr>
            <p:cNvPr id="2029" name="Shape 2029"/>
            <p:cNvSpPr/>
            <p:nvPr/>
          </p:nvSpPr>
          <p:spPr>
            <a:xfrm>
              <a:off x="1319399" y="2747249"/>
              <a:ext cx="268106" cy="268107"/>
            </a:xfrm>
            <a:custGeom>
              <a:cxnLst>
                <a:cxn ang="0">
                  <a:pos x="wd2" y="hd2"/>
                </a:cxn>
                <a:cxn ang="5400000">
                  <a:pos x="wd2" y="hd2"/>
                </a:cxn>
                <a:cxn ang="10800000">
                  <a:pos x="wd2" y="hd2"/>
                </a:cxn>
                <a:cxn ang="16200000">
                  <a:pos x="wd2" y="hd2"/>
                </a:cxn>
              </a:cxnLst>
              <a:rect l="0" t="0" r="r" b="b"/>
              <a:pathLst>
                <a:path w="19678"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lumMod val="65000"/>
              </a:schemeClr>
            </a:solidFill>
            <a:ln w="12700" cap="flat">
              <a:noFill/>
              <a:miter lim="400000"/>
            </a:ln>
            <a:effectLst/>
          </p:spPr>
          <p:txBody>
            <a:bodyPr wrap="square" lIns="0" tIns="0" rIns="0" bIns="0" numCol="1" anchor="ctr">
              <a:noAutofit/>
            </a:bodyPr>
            <a:lstStyle/>
            <a:p>
              <a:pPr lvl="0">
                <a:lnSpc>
                  <a:spcPct val="120000"/>
                </a:lnSpc>
                <a:defRPr sz="3200"/>
              </a:pPr>
              <a:endParaRPr sz="3200">
                <a:solidFill>
                  <a:schemeClr val="bg1">
                    <a:lumMod val="65000"/>
                  </a:schemeClr>
                </a:solidFill>
                <a:cs typeface="+mn-ea"/>
                <a:sym typeface="+mn-lt"/>
              </a:endParaRPr>
            </a:p>
          </p:txBody>
        </p:sp>
        <p:sp>
          <p:nvSpPr>
            <p:cNvPr id="2030" name="Shape 2030"/>
            <p:cNvSpPr/>
            <p:nvPr/>
          </p:nvSpPr>
          <p:spPr>
            <a:xfrm>
              <a:off x="6261" y="5208369"/>
              <a:ext cx="2873447" cy="539987"/>
            </a:xfrm>
            <a:prstGeom prst="rect">
              <a:avLst/>
            </a:prstGeom>
            <a:noFill/>
            <a:ln w="12700" cap="flat">
              <a:noFill/>
              <a:miter lim="400000"/>
            </a:ln>
            <a:effectLst/>
          </p:spPr>
          <p:txBody>
            <a:bodyPr wrap="none" lIns="0" tIns="0" rIns="0" bIns="0" numCol="1" anchor="ctr">
              <a:spAutoFit/>
            </a:bodyPr>
            <a:lstStyle>
              <a:lvl1pPr>
                <a:defRPr sz="7500">
                  <a:solidFill>
                    <a:srgbClr val="809D2C"/>
                  </a:solidFill>
                  <a:latin typeface="FontAwesome"/>
                  <a:ea typeface="FontAwesome"/>
                  <a:cs typeface="FontAwesome"/>
                  <a:sym typeface="FontAwesome"/>
                </a:defRPr>
              </a:lvl1pPr>
            </a:lstStyle>
            <a:p>
              <a:pPr algn="ctr">
                <a:lnSpc>
                  <a:spcPct val="120000"/>
                </a:lnSpc>
                <a:defRPr sz="1800">
                  <a:solidFill>
                    <a:srgbClr val="000000"/>
                  </a:solidFill>
                </a:defRPr>
              </a:pPr>
              <a:r>
                <a:rPr lang="zh-CN" altLang="en-US" sz="1600">
                  <a:solidFill>
                    <a:schemeClr val="tx1">
                      <a:lumMod val="75000"/>
                      <a:lumOff val="25000"/>
                    </a:schemeClr>
                  </a:solidFill>
                  <a:latin typeface="+mn-lt"/>
                  <a:ea typeface="+mn-ea"/>
                  <a:cs typeface="+mn-ea"/>
                  <a:sym typeface="+mn-lt"/>
                </a:rPr>
                <a:t>请替换文字内容</a:t>
              </a:r>
              <a:endParaRPr sz="1600">
                <a:solidFill>
                  <a:schemeClr val="tx1">
                    <a:lumMod val="75000"/>
                    <a:lumOff val="25000"/>
                  </a:schemeClr>
                </a:solidFill>
                <a:latin typeface="+mn-lt"/>
                <a:ea typeface="+mn-ea"/>
                <a:cs typeface="+mn-ea"/>
                <a:sym typeface="+mn-lt"/>
              </a:endParaRPr>
            </a:p>
          </p:txBody>
        </p:sp>
        <p:sp>
          <p:nvSpPr>
            <p:cNvPr id="2031" name="Shape 2031"/>
            <p:cNvSpPr/>
            <p:nvPr/>
          </p:nvSpPr>
          <p:spPr>
            <a:xfrm flipV="1">
              <a:off x="1453458" y="2990855"/>
              <a:ext cx="2" cy="2065071"/>
            </a:xfrm>
            <a:prstGeom prst="line">
              <a:avLst/>
            </a:prstGeom>
            <a:noFill/>
            <a:ln w="12700" cap="flat">
              <a:solidFill>
                <a:schemeClr val="bg1">
                  <a:lumMod val="65000"/>
                </a:schemeClr>
              </a:solidFill>
              <a:prstDash val="solid"/>
              <a:miter lim="400000"/>
            </a:ln>
            <a:effectLst/>
          </p:spPr>
          <p:txBody>
            <a:bodyPr wrap="square" lIns="32136" tIns="32136" rIns="32136" bIns="32136" numCol="1" anchor="t">
              <a:noAutofit/>
            </a:bodyPr>
            <a:lstStyle/>
            <a:p>
              <a:pPr defTabSz="227965">
                <a:defRPr sz="1200">
                  <a:latin typeface="Helvetica"/>
                  <a:ea typeface="Helvetica"/>
                  <a:cs typeface="Helvetica"/>
                  <a:sym typeface="Helvetica"/>
                </a:defRPr>
              </a:pPr>
              <a:endParaRPr sz="800">
                <a:solidFill>
                  <a:schemeClr val="bg1">
                    <a:lumMod val="65000"/>
                  </a:schemeClr>
                </a:solidFill>
                <a:cs typeface="+mn-ea"/>
                <a:sym typeface="+mn-lt"/>
              </a:endParaRPr>
            </a:p>
          </p:txBody>
        </p:sp>
        <p:sp>
          <p:nvSpPr>
            <p:cNvPr id="2032" name="Shape 2032"/>
            <p:cNvSpPr/>
            <p:nvPr/>
          </p:nvSpPr>
          <p:spPr>
            <a:xfrm>
              <a:off x="-3" y="5702271"/>
              <a:ext cx="3664391" cy="1182175"/>
            </a:xfrm>
            <a:prstGeom prst="rect">
              <a:avLst/>
            </a:prstGeom>
            <a:noFill/>
            <a:ln w="12700" cap="flat">
              <a:noFill/>
              <a:miter lim="400000"/>
            </a:ln>
            <a:effectLst/>
          </p:spPr>
          <p:txBody>
            <a:bodyPr wrap="square" lIns="0" tIns="0" rIns="0" bIns="0" numCol="1" anchor="ctr">
              <a:spAutoFit/>
            </a:bodyPr>
            <a:lstStyle>
              <a:lvl1pPr defTabSz="457200">
                <a:defRPr sz="1800">
                  <a:solidFill>
                    <a:srgbClr val="828589"/>
                  </a:solidFill>
                  <a:latin typeface="STIXGeneral-Bold"/>
                  <a:ea typeface="STIXGeneral-Bold"/>
                  <a:cs typeface="STIXGeneral-Bold"/>
                  <a:sym typeface="STIXGeneral-Bold"/>
                </a:defRPr>
              </a:lvl1pPr>
            </a:lstStyle>
            <a:p>
              <a:pPr algn="ctr" defTabSz="913765">
                <a:lnSpc>
                  <a:spcPct val="120000"/>
                </a:lnSpc>
                <a:defRPr/>
              </a:pPr>
              <a:r>
                <a:rPr lang="zh-CN" altLang="en-US" sz="1065">
                  <a:solidFill>
                    <a:schemeClr val="tx1">
                      <a:lumMod val="50000"/>
                      <a:lumOff val="50000"/>
                    </a:schemeClr>
                  </a:solidFill>
                  <a:latin typeface="+mn-lt"/>
                  <a:ea typeface="+mn-ea"/>
                  <a:cs typeface="+mn-ea"/>
                  <a:sym typeface="+mn-lt"/>
                </a:rPr>
                <a:t>添加适当的文字，一页的文字最好不要超过</a:t>
              </a:r>
              <a:r>
                <a:rPr lang="en-US" altLang="zh-CN" sz="1065">
                  <a:solidFill>
                    <a:schemeClr val="tx1">
                      <a:lumMod val="50000"/>
                      <a:lumOff val="50000"/>
                    </a:schemeClr>
                  </a:solidFill>
                  <a:latin typeface="+mn-lt"/>
                  <a:ea typeface="+mn-ea"/>
                  <a:cs typeface="+mn-ea"/>
                  <a:sym typeface="+mn-lt"/>
                </a:rPr>
                <a:t>200,</a:t>
              </a:r>
              <a:r>
                <a:rPr lang="zh-CN" altLang="en-US" sz="1065">
                  <a:solidFill>
                    <a:schemeClr val="tx1">
                      <a:lumMod val="50000"/>
                      <a:lumOff val="50000"/>
                    </a:schemeClr>
                  </a:solidFill>
                  <a:latin typeface="+mn-lt"/>
                  <a:ea typeface="+mn-ea"/>
                  <a:cs typeface="+mn-ea"/>
                  <a:sym typeface="+mn-lt"/>
                </a:rPr>
                <a:t>添加适当的文字添</a:t>
              </a:r>
              <a:endParaRPr sz="935" kern="0">
                <a:solidFill>
                  <a:schemeClr val="bg1">
                    <a:lumMod val="65000"/>
                  </a:schemeClr>
                </a:solidFill>
                <a:latin typeface="+mn-lt"/>
                <a:ea typeface="+mn-ea"/>
                <a:cs typeface="+mn-ea"/>
                <a:sym typeface="+mn-lt"/>
              </a:endParaRPr>
            </a:p>
          </p:txBody>
        </p:sp>
        <p:sp>
          <p:nvSpPr>
            <p:cNvPr id="2033" name="Shape 2033"/>
            <p:cNvSpPr/>
            <p:nvPr/>
          </p:nvSpPr>
          <p:spPr>
            <a:xfrm>
              <a:off x="1324773" y="812771"/>
              <a:ext cx="268106" cy="268106"/>
            </a:xfrm>
            <a:custGeom>
              <a:cxnLst>
                <a:cxn ang="0">
                  <a:pos x="wd2" y="hd2"/>
                </a:cxn>
                <a:cxn ang="5400000">
                  <a:pos x="wd2" y="hd2"/>
                </a:cxn>
                <a:cxn ang="10800000">
                  <a:pos x="wd2" y="hd2"/>
                </a:cxn>
                <a:cxn ang="16200000">
                  <a:pos x="wd2" y="hd2"/>
                </a:cxn>
              </a:cxnLst>
              <a:rect l="0" t="0" r="r" b="b"/>
              <a:pathLst>
                <a:path w="19678"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12700" cap="flat">
              <a:noFill/>
              <a:miter lim="400000"/>
            </a:ln>
            <a:effectLst/>
          </p:spPr>
          <p:txBody>
            <a:bodyPr wrap="square" lIns="0" tIns="0" rIns="0" bIns="0" numCol="1" anchor="ctr">
              <a:noAutofit/>
            </a:bodyPr>
            <a:lstStyle/>
            <a:p>
              <a:pPr lvl="0">
                <a:lnSpc>
                  <a:spcPct val="120000"/>
                </a:lnSpc>
                <a:defRPr sz="3200"/>
              </a:pPr>
              <a:endParaRPr sz="3200">
                <a:solidFill>
                  <a:schemeClr val="bg1">
                    <a:lumMod val="65000"/>
                  </a:schemeClr>
                </a:solidFill>
                <a:cs typeface="+mn-ea"/>
                <a:sym typeface="+mn-lt"/>
              </a:endParaRPr>
            </a:p>
          </p:txBody>
        </p:sp>
      </p:grpSp>
      <p:grpSp>
        <p:nvGrpSpPr>
          <p:cNvPr id="6" name="Group 2042"/>
          <p:cNvGrpSpPr/>
          <p:nvPr/>
        </p:nvGrpSpPr>
        <p:grpSpPr>
          <a:xfrm>
            <a:off x="7967420" y="1792953"/>
            <a:ext cx="1784415" cy="4161498"/>
            <a:chOff x="-3" y="0"/>
            <a:chExt cx="3569901" cy="8322481"/>
          </a:xfrm>
        </p:grpSpPr>
        <p:sp>
          <p:nvSpPr>
            <p:cNvPr id="2035" name="Shape 2035"/>
            <p:cNvSpPr/>
            <p:nvPr/>
          </p:nvSpPr>
          <p:spPr>
            <a:xfrm flipV="1">
              <a:off x="1468347" y="2825143"/>
              <a:ext cx="2" cy="3702986"/>
            </a:xfrm>
            <a:prstGeom prst="line">
              <a:avLst/>
            </a:prstGeom>
            <a:noFill/>
            <a:ln w="12700" cap="flat">
              <a:solidFill>
                <a:schemeClr val="bg1">
                  <a:lumMod val="65000"/>
                </a:schemeClr>
              </a:solidFill>
              <a:prstDash val="solid"/>
              <a:miter lim="400000"/>
            </a:ln>
            <a:effectLst/>
          </p:spPr>
          <p:txBody>
            <a:bodyPr wrap="square" lIns="32136" tIns="32136" rIns="32136" bIns="32136" numCol="1" anchor="t">
              <a:noAutofit/>
            </a:bodyPr>
            <a:lstStyle/>
            <a:p>
              <a:pPr defTabSz="227965">
                <a:defRPr sz="1200">
                  <a:latin typeface="Helvetica"/>
                  <a:ea typeface="Helvetica"/>
                  <a:cs typeface="Helvetica"/>
                  <a:sym typeface="Helvetica"/>
                </a:defRPr>
              </a:pPr>
              <a:endParaRPr sz="800">
                <a:solidFill>
                  <a:schemeClr val="bg1">
                    <a:lumMod val="65000"/>
                  </a:schemeClr>
                </a:solidFill>
                <a:cs typeface="+mn-ea"/>
                <a:sym typeface="+mn-lt"/>
              </a:endParaRPr>
            </a:p>
          </p:txBody>
        </p:sp>
        <p:sp>
          <p:nvSpPr>
            <p:cNvPr id="2036" name="Shape 2036"/>
            <p:cNvSpPr/>
            <p:nvPr/>
          </p:nvSpPr>
          <p:spPr>
            <a:xfrm>
              <a:off x="544381" y="0"/>
              <a:ext cx="1860634" cy="2767336"/>
            </a:xfrm>
            <a:custGeom>
              <a:cxnLst>
                <a:cxn ang="0">
                  <a:pos x="wd2" y="hd2"/>
                </a:cxn>
                <a:cxn ang="5400000">
                  <a:pos x="wd2" y="hd2"/>
                </a:cxn>
                <a:cxn ang="10800000">
                  <a:pos x="wd2" y="hd2"/>
                </a:cxn>
                <a:cxn ang="16200000">
                  <a:pos x="wd2" y="hd2"/>
                </a:cxn>
              </a:cxnLst>
              <a:rect l="0" t="0" r="r" b="b"/>
              <a:pathLst>
                <a:path w="15896" h="21205" extrusionOk="0">
                  <a:moveTo>
                    <a:pt x="2854" y="12646"/>
                  </a:moveTo>
                  <a:cubicBezTo>
                    <a:pt x="-3017" y="8196"/>
                    <a:pt x="814" y="-395"/>
                    <a:pt x="8487" y="14"/>
                  </a:cubicBezTo>
                  <a:cubicBezTo>
                    <a:pt x="15753" y="401"/>
                    <a:pt x="18583" y="8670"/>
                    <a:pt x="12811" y="12646"/>
                  </a:cubicBezTo>
                  <a:cubicBezTo>
                    <a:pt x="11676" y="13847"/>
                    <a:pt x="10699" y="15161"/>
                    <a:pt x="9899" y="16561"/>
                  </a:cubicBezTo>
                  <a:cubicBezTo>
                    <a:pt x="9059" y="18035"/>
                    <a:pt x="8420" y="19594"/>
                    <a:pt x="7997" y="21205"/>
                  </a:cubicBezTo>
                  <a:cubicBezTo>
                    <a:pt x="7500" y="19575"/>
                    <a:pt x="6791" y="18002"/>
                    <a:pt x="5884" y="16520"/>
                  </a:cubicBezTo>
                  <a:cubicBezTo>
                    <a:pt x="5036" y="15133"/>
                    <a:pt x="4019" y="13834"/>
                    <a:pt x="2854" y="12646"/>
                  </a:cubicBezTo>
                  <a:close/>
                </a:path>
              </a:pathLst>
            </a:custGeom>
            <a:solidFill>
              <a:schemeClr val="accent5"/>
            </a:solidFill>
            <a:ln w="12700" cap="flat">
              <a:noFill/>
              <a:miter lim="400000"/>
            </a:ln>
            <a:effectLst/>
          </p:spPr>
          <p:txBody>
            <a:bodyPr wrap="square" lIns="0" tIns="0" rIns="0" bIns="0" numCol="1" anchor="ctr">
              <a:noAutofit/>
            </a:bodyPr>
            <a:lstStyle/>
            <a:p>
              <a:pPr lvl="0">
                <a:lnSpc>
                  <a:spcPct val="120000"/>
                </a:lnSpc>
                <a:defRPr sz="3200"/>
              </a:pPr>
              <a:endParaRPr sz="3200">
                <a:solidFill>
                  <a:schemeClr val="bg1">
                    <a:lumMod val="65000"/>
                  </a:schemeClr>
                </a:solidFill>
                <a:cs typeface="+mn-ea"/>
                <a:sym typeface="+mn-lt"/>
              </a:endParaRPr>
            </a:p>
          </p:txBody>
        </p:sp>
        <p:sp>
          <p:nvSpPr>
            <p:cNvPr id="2037" name="Shape 2037"/>
            <p:cNvSpPr/>
            <p:nvPr/>
          </p:nvSpPr>
          <p:spPr>
            <a:xfrm>
              <a:off x="920703" y="328863"/>
              <a:ext cx="1107961" cy="1497578"/>
            </a:xfrm>
            <a:custGeom>
              <a:cxnLst>
                <a:cxn ang="0">
                  <a:pos x="wd2" y="hd2"/>
                </a:cxn>
                <a:cxn ang="5400000">
                  <a:pos x="wd2" y="hd2"/>
                </a:cxn>
                <a:cxn ang="10800000">
                  <a:pos x="wd2" y="hd2"/>
                </a:cxn>
                <a:cxn ang="16200000">
                  <a:pos x="wd2" y="hd2"/>
                </a:cxn>
              </a:cxnLst>
              <a:rect l="0" t="0" r="r" b="b"/>
              <a:pathLst>
                <a:path w="16006" h="21047" extrusionOk="0">
                  <a:moveTo>
                    <a:pt x="13128" y="13601"/>
                  </a:moveTo>
                  <a:cubicBezTo>
                    <a:pt x="18599" y="9205"/>
                    <a:pt x="15792" y="564"/>
                    <a:pt x="8717" y="26"/>
                  </a:cubicBezTo>
                  <a:cubicBezTo>
                    <a:pt x="1098" y="-553"/>
                    <a:pt x="-3001" y="8540"/>
                    <a:pt x="2598" y="13601"/>
                  </a:cubicBezTo>
                  <a:lnTo>
                    <a:pt x="8213" y="21047"/>
                  </a:lnTo>
                  <a:lnTo>
                    <a:pt x="13128" y="13601"/>
                  </a:lnTo>
                  <a:close/>
                </a:path>
              </a:pathLst>
            </a:custGeom>
            <a:solidFill>
              <a:schemeClr val="bg1">
                <a:lumMod val="95000"/>
              </a:schemeClr>
            </a:solidFill>
            <a:ln w="12700" cap="flat">
              <a:noFill/>
              <a:miter lim="400000"/>
            </a:ln>
            <a:effectLst/>
          </p:spPr>
          <p:txBody>
            <a:bodyPr wrap="square" lIns="0" tIns="0" rIns="0" bIns="0" numCol="1" anchor="ctr">
              <a:noAutofit/>
            </a:bodyPr>
            <a:lstStyle/>
            <a:p>
              <a:pPr lvl="0">
                <a:lnSpc>
                  <a:spcPct val="120000"/>
                </a:lnSpc>
                <a:defRPr sz="3200"/>
              </a:pPr>
              <a:endParaRPr sz="3200">
                <a:solidFill>
                  <a:schemeClr val="bg1">
                    <a:lumMod val="65000"/>
                  </a:schemeClr>
                </a:solidFill>
                <a:cs typeface="+mn-ea"/>
                <a:sym typeface="+mn-lt"/>
              </a:endParaRPr>
            </a:p>
          </p:txBody>
        </p:sp>
        <p:sp>
          <p:nvSpPr>
            <p:cNvPr id="2038" name="Shape 2038"/>
            <p:cNvSpPr/>
            <p:nvPr/>
          </p:nvSpPr>
          <p:spPr>
            <a:xfrm>
              <a:off x="1340665" y="2723483"/>
              <a:ext cx="268106" cy="268106"/>
            </a:xfrm>
            <a:custGeom>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lumMod val="65000"/>
              </a:schemeClr>
            </a:solidFill>
            <a:ln w="12700" cap="flat">
              <a:noFill/>
              <a:miter lim="400000"/>
            </a:ln>
            <a:effectLst/>
          </p:spPr>
          <p:txBody>
            <a:bodyPr wrap="square" lIns="0" tIns="0" rIns="0" bIns="0" numCol="1" anchor="ctr">
              <a:noAutofit/>
            </a:bodyPr>
            <a:lstStyle/>
            <a:p>
              <a:pPr lvl="0">
                <a:lnSpc>
                  <a:spcPct val="120000"/>
                </a:lnSpc>
                <a:defRPr sz="3200"/>
              </a:pPr>
              <a:endParaRPr sz="3200">
                <a:solidFill>
                  <a:schemeClr val="bg1">
                    <a:lumMod val="65000"/>
                  </a:schemeClr>
                </a:solidFill>
                <a:cs typeface="+mn-ea"/>
                <a:sym typeface="+mn-lt"/>
              </a:endParaRPr>
            </a:p>
          </p:txBody>
        </p:sp>
        <p:sp>
          <p:nvSpPr>
            <p:cNvPr id="2039" name="Shape 2039"/>
            <p:cNvSpPr/>
            <p:nvPr/>
          </p:nvSpPr>
          <p:spPr>
            <a:xfrm>
              <a:off x="18935" y="6618734"/>
              <a:ext cx="2873444" cy="539987"/>
            </a:xfrm>
            <a:prstGeom prst="rect">
              <a:avLst/>
            </a:prstGeom>
            <a:noFill/>
            <a:ln w="12700" cap="flat">
              <a:noFill/>
              <a:miter lim="400000"/>
            </a:ln>
            <a:effectLst/>
          </p:spPr>
          <p:txBody>
            <a:bodyPr wrap="none" lIns="0" tIns="0" rIns="0" bIns="0" numCol="1" anchor="ctr">
              <a:spAutoFit/>
            </a:bodyPr>
            <a:lstStyle>
              <a:lvl1pPr>
                <a:defRPr sz="7500">
                  <a:solidFill>
                    <a:srgbClr val="3A9A87"/>
                  </a:solidFill>
                  <a:latin typeface="FontAwesome"/>
                  <a:ea typeface="FontAwesome"/>
                  <a:cs typeface="FontAwesome"/>
                  <a:sym typeface="FontAwesome"/>
                </a:defRPr>
              </a:lvl1pPr>
            </a:lstStyle>
            <a:p>
              <a:pPr lvl="0" algn="ctr">
                <a:lnSpc>
                  <a:spcPct val="120000"/>
                </a:lnSpc>
                <a:defRPr sz="1800">
                  <a:solidFill>
                    <a:srgbClr val="000000"/>
                  </a:solidFill>
                </a:defRPr>
              </a:pPr>
              <a:r>
                <a:rPr lang="zh-CN" altLang="en-US" sz="1600">
                  <a:solidFill>
                    <a:schemeClr val="tx1">
                      <a:lumMod val="75000"/>
                      <a:lumOff val="25000"/>
                    </a:schemeClr>
                  </a:solidFill>
                  <a:latin typeface="+mn-lt"/>
                  <a:ea typeface="+mn-ea"/>
                  <a:cs typeface="+mn-ea"/>
                  <a:sym typeface="+mn-lt"/>
                </a:rPr>
                <a:t>请替换文字内容</a:t>
              </a:r>
              <a:endParaRPr lang="zh-CN" altLang="en-US" sz="1600">
                <a:solidFill>
                  <a:schemeClr val="tx1">
                    <a:lumMod val="75000"/>
                    <a:lumOff val="25000"/>
                  </a:schemeClr>
                </a:solidFill>
                <a:latin typeface="+mn-lt"/>
                <a:ea typeface="+mn-ea"/>
                <a:cs typeface="+mn-ea"/>
                <a:sym typeface="+mn-lt"/>
              </a:endParaRPr>
            </a:p>
          </p:txBody>
        </p:sp>
        <p:sp>
          <p:nvSpPr>
            <p:cNvPr id="2040" name="Shape 2040"/>
            <p:cNvSpPr/>
            <p:nvPr/>
          </p:nvSpPr>
          <p:spPr>
            <a:xfrm>
              <a:off x="-3" y="7140306"/>
              <a:ext cx="3569901" cy="1182175"/>
            </a:xfrm>
            <a:prstGeom prst="rect">
              <a:avLst/>
            </a:prstGeom>
            <a:noFill/>
            <a:ln w="12700" cap="flat">
              <a:noFill/>
              <a:miter lim="400000"/>
            </a:ln>
            <a:effectLst/>
          </p:spPr>
          <p:txBody>
            <a:bodyPr wrap="square" lIns="0" tIns="0" rIns="0" bIns="0" numCol="1" anchor="ctr">
              <a:spAutoFit/>
            </a:bodyPr>
            <a:lstStyle>
              <a:lvl1pPr defTabSz="457200">
                <a:defRPr sz="1800">
                  <a:solidFill>
                    <a:srgbClr val="828589"/>
                  </a:solidFill>
                  <a:latin typeface="STIXGeneral-Bold"/>
                  <a:ea typeface="STIXGeneral-Bold"/>
                  <a:cs typeface="STIXGeneral-Bold"/>
                  <a:sym typeface="STIXGeneral-Bold"/>
                </a:defRPr>
              </a:lvl1pPr>
            </a:lstStyle>
            <a:p>
              <a:pPr algn="ctr" defTabSz="913765">
                <a:lnSpc>
                  <a:spcPct val="120000"/>
                </a:lnSpc>
                <a:defRPr/>
              </a:pPr>
              <a:r>
                <a:rPr lang="zh-CN" altLang="en-US" sz="1065">
                  <a:solidFill>
                    <a:schemeClr val="tx1">
                      <a:lumMod val="50000"/>
                      <a:lumOff val="50000"/>
                    </a:schemeClr>
                  </a:solidFill>
                  <a:latin typeface="+mn-lt"/>
                  <a:ea typeface="+mn-ea"/>
                  <a:cs typeface="+mn-ea"/>
                  <a:sym typeface="+mn-lt"/>
                </a:rPr>
                <a:t>添加适当的文字，一页的文字最好不要超过</a:t>
              </a:r>
              <a:r>
                <a:rPr lang="en-US" altLang="zh-CN" sz="1065">
                  <a:solidFill>
                    <a:schemeClr val="tx1">
                      <a:lumMod val="50000"/>
                      <a:lumOff val="50000"/>
                    </a:schemeClr>
                  </a:solidFill>
                  <a:latin typeface="+mn-lt"/>
                  <a:ea typeface="+mn-ea"/>
                  <a:cs typeface="+mn-ea"/>
                  <a:sym typeface="+mn-lt"/>
                </a:rPr>
                <a:t>200,</a:t>
              </a:r>
              <a:r>
                <a:rPr lang="zh-CN" altLang="en-US" sz="1065">
                  <a:solidFill>
                    <a:schemeClr val="tx1">
                      <a:lumMod val="50000"/>
                      <a:lumOff val="50000"/>
                    </a:schemeClr>
                  </a:solidFill>
                  <a:latin typeface="+mn-lt"/>
                  <a:ea typeface="+mn-ea"/>
                  <a:cs typeface="+mn-ea"/>
                  <a:sym typeface="+mn-lt"/>
                </a:rPr>
                <a:t>添加适当的文字添</a:t>
              </a:r>
              <a:endParaRPr sz="935" kern="0">
                <a:solidFill>
                  <a:schemeClr val="bg1">
                    <a:lumMod val="65000"/>
                  </a:schemeClr>
                </a:solidFill>
                <a:latin typeface="+mn-lt"/>
                <a:ea typeface="+mn-ea"/>
                <a:cs typeface="+mn-ea"/>
                <a:sym typeface="+mn-lt"/>
              </a:endParaRPr>
            </a:p>
          </p:txBody>
        </p:sp>
        <p:sp>
          <p:nvSpPr>
            <p:cNvPr id="2041" name="Shape 2041"/>
            <p:cNvSpPr/>
            <p:nvPr/>
          </p:nvSpPr>
          <p:spPr>
            <a:xfrm>
              <a:off x="1334281" y="754485"/>
              <a:ext cx="268106" cy="268106"/>
            </a:xfrm>
            <a:custGeom>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5"/>
            </a:solidFill>
            <a:ln w="12700" cap="flat">
              <a:noFill/>
              <a:miter lim="400000"/>
            </a:ln>
            <a:effectLst/>
          </p:spPr>
          <p:txBody>
            <a:bodyPr wrap="square" lIns="0" tIns="0" rIns="0" bIns="0" numCol="1" anchor="ctr">
              <a:noAutofit/>
            </a:bodyPr>
            <a:lstStyle/>
            <a:p>
              <a:pPr lvl="0">
                <a:lnSpc>
                  <a:spcPct val="120000"/>
                </a:lnSpc>
                <a:defRPr sz="3200"/>
              </a:pPr>
              <a:endParaRPr sz="3200">
                <a:solidFill>
                  <a:schemeClr val="bg1">
                    <a:lumMod val="65000"/>
                  </a:schemeClr>
                </a:solidFill>
                <a:cs typeface="+mn-ea"/>
                <a:sym typeface="+mn-lt"/>
              </a:endParaRPr>
            </a:p>
          </p:txBody>
        </p:sp>
      </p:grpSp>
      <p:grpSp>
        <p:nvGrpSpPr>
          <p:cNvPr id="7" name="Group 2050"/>
          <p:cNvGrpSpPr/>
          <p:nvPr/>
        </p:nvGrpSpPr>
        <p:grpSpPr>
          <a:xfrm>
            <a:off x="9925094" y="2498181"/>
            <a:ext cx="1833156" cy="3428760"/>
            <a:chOff x="-3" y="0"/>
            <a:chExt cx="3667415" cy="6857095"/>
          </a:xfrm>
        </p:grpSpPr>
        <p:sp>
          <p:nvSpPr>
            <p:cNvPr id="2043" name="Shape 2043"/>
            <p:cNvSpPr/>
            <p:nvPr/>
          </p:nvSpPr>
          <p:spPr>
            <a:xfrm flipV="1">
              <a:off x="1442907" y="2990855"/>
              <a:ext cx="2" cy="2065071"/>
            </a:xfrm>
            <a:prstGeom prst="line">
              <a:avLst/>
            </a:prstGeom>
            <a:noFill/>
            <a:ln w="12700" cap="flat">
              <a:solidFill>
                <a:schemeClr val="bg1">
                  <a:lumMod val="65000"/>
                </a:schemeClr>
              </a:solidFill>
              <a:prstDash val="solid"/>
              <a:miter lim="400000"/>
            </a:ln>
            <a:effectLst/>
          </p:spPr>
          <p:txBody>
            <a:bodyPr wrap="square" lIns="32136" tIns="32136" rIns="32136" bIns="32136" numCol="1" anchor="t">
              <a:noAutofit/>
            </a:bodyPr>
            <a:lstStyle/>
            <a:p>
              <a:pPr defTabSz="227965">
                <a:defRPr sz="1200">
                  <a:latin typeface="Helvetica"/>
                  <a:ea typeface="Helvetica"/>
                  <a:cs typeface="Helvetica"/>
                  <a:sym typeface="Helvetica"/>
                </a:defRPr>
              </a:pPr>
              <a:endParaRPr sz="800">
                <a:solidFill>
                  <a:schemeClr val="bg1">
                    <a:lumMod val="65000"/>
                  </a:schemeClr>
                </a:solidFill>
                <a:cs typeface="+mn-ea"/>
                <a:sym typeface="+mn-lt"/>
              </a:endParaRPr>
            </a:p>
          </p:txBody>
        </p:sp>
        <p:sp>
          <p:nvSpPr>
            <p:cNvPr id="2044" name="Shape 2044"/>
            <p:cNvSpPr/>
            <p:nvPr/>
          </p:nvSpPr>
          <p:spPr>
            <a:xfrm>
              <a:off x="525331" y="0"/>
              <a:ext cx="1860634" cy="2767336"/>
            </a:xfrm>
            <a:custGeom>
              <a:cxnLst>
                <a:cxn ang="0">
                  <a:pos x="wd2" y="hd2"/>
                </a:cxn>
                <a:cxn ang="5400000">
                  <a:pos x="wd2" y="hd2"/>
                </a:cxn>
                <a:cxn ang="10800000">
                  <a:pos x="wd2" y="hd2"/>
                </a:cxn>
                <a:cxn ang="16200000">
                  <a:pos x="wd2" y="hd2"/>
                </a:cxn>
              </a:cxnLst>
              <a:rect l="0" t="0" r="r" b="b"/>
              <a:pathLst>
                <a:path w="15896" h="21205" extrusionOk="0">
                  <a:moveTo>
                    <a:pt x="2854" y="12646"/>
                  </a:moveTo>
                  <a:cubicBezTo>
                    <a:pt x="-3017" y="8196"/>
                    <a:pt x="814" y="-395"/>
                    <a:pt x="8487" y="14"/>
                  </a:cubicBezTo>
                  <a:cubicBezTo>
                    <a:pt x="15753" y="401"/>
                    <a:pt x="18583" y="8670"/>
                    <a:pt x="12811" y="12646"/>
                  </a:cubicBezTo>
                  <a:cubicBezTo>
                    <a:pt x="11676" y="13847"/>
                    <a:pt x="10699" y="15161"/>
                    <a:pt x="9899" y="16561"/>
                  </a:cubicBezTo>
                  <a:cubicBezTo>
                    <a:pt x="9059" y="18035"/>
                    <a:pt x="8420" y="19594"/>
                    <a:pt x="7997" y="21205"/>
                  </a:cubicBezTo>
                  <a:cubicBezTo>
                    <a:pt x="7500" y="19575"/>
                    <a:pt x="6791" y="18002"/>
                    <a:pt x="5884" y="16520"/>
                  </a:cubicBezTo>
                  <a:cubicBezTo>
                    <a:pt x="5036" y="15133"/>
                    <a:pt x="4019" y="13834"/>
                    <a:pt x="2854" y="12646"/>
                  </a:cubicBezTo>
                  <a:close/>
                </a:path>
              </a:pathLst>
            </a:custGeom>
            <a:solidFill>
              <a:schemeClr val="accent6"/>
            </a:solidFill>
            <a:ln w="12700" cap="flat">
              <a:noFill/>
              <a:miter lim="400000"/>
            </a:ln>
            <a:effectLst/>
          </p:spPr>
          <p:txBody>
            <a:bodyPr wrap="square" lIns="0" tIns="0" rIns="0" bIns="0" numCol="1" anchor="ctr">
              <a:noAutofit/>
            </a:bodyPr>
            <a:lstStyle/>
            <a:p>
              <a:pPr lvl="0">
                <a:lnSpc>
                  <a:spcPct val="120000"/>
                </a:lnSpc>
                <a:defRPr sz="3200"/>
              </a:pPr>
              <a:endParaRPr sz="3200">
                <a:solidFill>
                  <a:schemeClr val="bg1">
                    <a:lumMod val="65000"/>
                  </a:schemeClr>
                </a:solidFill>
                <a:cs typeface="+mn-ea"/>
                <a:sym typeface="+mn-lt"/>
              </a:endParaRPr>
            </a:p>
          </p:txBody>
        </p:sp>
        <p:sp>
          <p:nvSpPr>
            <p:cNvPr id="2045" name="Shape 2045"/>
            <p:cNvSpPr/>
            <p:nvPr/>
          </p:nvSpPr>
          <p:spPr>
            <a:xfrm>
              <a:off x="901654" y="328863"/>
              <a:ext cx="1107961" cy="1497578"/>
            </a:xfrm>
            <a:custGeom>
              <a:cxnLst>
                <a:cxn ang="0">
                  <a:pos x="wd2" y="hd2"/>
                </a:cxn>
                <a:cxn ang="5400000">
                  <a:pos x="wd2" y="hd2"/>
                </a:cxn>
                <a:cxn ang="10800000">
                  <a:pos x="wd2" y="hd2"/>
                </a:cxn>
                <a:cxn ang="16200000">
                  <a:pos x="wd2" y="hd2"/>
                </a:cxn>
              </a:cxnLst>
              <a:rect l="0" t="0" r="r" b="b"/>
              <a:pathLst>
                <a:path w="16006" h="21047" extrusionOk="0">
                  <a:moveTo>
                    <a:pt x="13128" y="13601"/>
                  </a:moveTo>
                  <a:cubicBezTo>
                    <a:pt x="18599" y="9205"/>
                    <a:pt x="15792" y="564"/>
                    <a:pt x="8717" y="26"/>
                  </a:cubicBezTo>
                  <a:cubicBezTo>
                    <a:pt x="1098" y="-553"/>
                    <a:pt x="-3001" y="8540"/>
                    <a:pt x="2598" y="13601"/>
                  </a:cubicBezTo>
                  <a:lnTo>
                    <a:pt x="8213" y="21047"/>
                  </a:lnTo>
                  <a:lnTo>
                    <a:pt x="13128" y="13601"/>
                  </a:lnTo>
                  <a:close/>
                </a:path>
              </a:pathLst>
            </a:custGeom>
            <a:solidFill>
              <a:schemeClr val="bg1">
                <a:lumMod val="95000"/>
              </a:schemeClr>
            </a:solidFill>
            <a:ln w="12700" cap="flat">
              <a:noFill/>
              <a:miter lim="400000"/>
            </a:ln>
            <a:effectLst/>
          </p:spPr>
          <p:txBody>
            <a:bodyPr wrap="square" lIns="0" tIns="0" rIns="0" bIns="0" numCol="1" anchor="ctr">
              <a:noAutofit/>
            </a:bodyPr>
            <a:lstStyle/>
            <a:p>
              <a:pPr lvl="0">
                <a:lnSpc>
                  <a:spcPct val="120000"/>
                </a:lnSpc>
                <a:defRPr sz="3200"/>
              </a:pPr>
              <a:endParaRPr sz="3200">
                <a:solidFill>
                  <a:schemeClr val="bg1">
                    <a:lumMod val="65000"/>
                  </a:schemeClr>
                </a:solidFill>
                <a:cs typeface="+mn-ea"/>
                <a:sym typeface="+mn-lt"/>
              </a:endParaRPr>
            </a:p>
          </p:txBody>
        </p:sp>
        <p:sp>
          <p:nvSpPr>
            <p:cNvPr id="2046" name="Shape 2046"/>
            <p:cNvSpPr/>
            <p:nvPr/>
          </p:nvSpPr>
          <p:spPr>
            <a:xfrm>
              <a:off x="1321581" y="2747249"/>
              <a:ext cx="268106" cy="268107"/>
            </a:xfrm>
            <a:custGeom>
              <a:cxnLst>
                <a:cxn ang="0">
                  <a:pos x="wd2" y="hd2"/>
                </a:cxn>
                <a:cxn ang="5400000">
                  <a:pos x="wd2" y="hd2"/>
                </a:cxn>
                <a:cxn ang="10800000">
                  <a:pos x="wd2" y="hd2"/>
                </a:cxn>
                <a:cxn ang="16200000">
                  <a:pos x="wd2" y="hd2"/>
                </a:cxn>
              </a:cxnLst>
              <a:rect l="0" t="0" r="r" b="b"/>
              <a:pathLst>
                <a:path w="19678"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lumMod val="65000"/>
              </a:schemeClr>
            </a:solidFill>
            <a:ln w="12700" cap="flat">
              <a:noFill/>
              <a:miter lim="400000"/>
            </a:ln>
            <a:effectLst/>
          </p:spPr>
          <p:txBody>
            <a:bodyPr wrap="square" lIns="0" tIns="0" rIns="0" bIns="0" numCol="1" anchor="ctr">
              <a:noAutofit/>
            </a:bodyPr>
            <a:lstStyle/>
            <a:p>
              <a:pPr lvl="0">
                <a:lnSpc>
                  <a:spcPct val="120000"/>
                </a:lnSpc>
                <a:defRPr sz="3200"/>
              </a:pPr>
              <a:endParaRPr sz="3200">
                <a:solidFill>
                  <a:schemeClr val="bg1">
                    <a:lumMod val="65000"/>
                  </a:schemeClr>
                </a:solidFill>
                <a:cs typeface="+mn-ea"/>
                <a:sym typeface="+mn-lt"/>
              </a:endParaRPr>
            </a:p>
          </p:txBody>
        </p:sp>
        <p:sp>
          <p:nvSpPr>
            <p:cNvPr id="2047" name="Shape 2047"/>
            <p:cNvSpPr/>
            <p:nvPr/>
          </p:nvSpPr>
          <p:spPr>
            <a:xfrm>
              <a:off x="122574" y="5208365"/>
              <a:ext cx="2873446" cy="539987"/>
            </a:xfrm>
            <a:prstGeom prst="rect">
              <a:avLst/>
            </a:prstGeom>
            <a:noFill/>
            <a:ln w="12700" cap="flat">
              <a:noFill/>
              <a:miter lim="400000"/>
            </a:ln>
            <a:effectLst/>
          </p:spPr>
          <p:txBody>
            <a:bodyPr wrap="none" lIns="0" tIns="0" rIns="0" bIns="0" numCol="1" anchor="ctr">
              <a:spAutoFit/>
            </a:bodyPr>
            <a:lstStyle>
              <a:lvl1pPr>
                <a:defRPr sz="7500">
                  <a:solidFill>
                    <a:srgbClr val="694E7F"/>
                  </a:solidFill>
                  <a:latin typeface="FontAwesome"/>
                  <a:ea typeface="FontAwesome"/>
                  <a:cs typeface="FontAwesome"/>
                  <a:sym typeface="FontAwesome"/>
                </a:defRPr>
              </a:lvl1pPr>
            </a:lstStyle>
            <a:p>
              <a:pPr lvl="0" algn="ctr">
                <a:lnSpc>
                  <a:spcPct val="120000"/>
                </a:lnSpc>
                <a:defRPr sz="1800">
                  <a:solidFill>
                    <a:srgbClr val="000000"/>
                  </a:solidFill>
                </a:defRPr>
              </a:pPr>
              <a:r>
                <a:rPr lang="zh-CN" altLang="en-US" sz="1600">
                  <a:solidFill>
                    <a:schemeClr val="tx1">
                      <a:lumMod val="75000"/>
                      <a:lumOff val="25000"/>
                    </a:schemeClr>
                  </a:solidFill>
                  <a:latin typeface="+mn-lt"/>
                  <a:ea typeface="+mn-ea"/>
                  <a:cs typeface="+mn-ea"/>
                  <a:sym typeface="+mn-lt"/>
                </a:rPr>
                <a:t>请替换文字内容</a:t>
              </a:r>
              <a:endParaRPr sz="1600">
                <a:solidFill>
                  <a:schemeClr val="tx1">
                    <a:lumMod val="75000"/>
                    <a:lumOff val="25000"/>
                  </a:schemeClr>
                </a:solidFill>
                <a:latin typeface="+mn-lt"/>
                <a:ea typeface="+mn-ea"/>
                <a:cs typeface="+mn-ea"/>
                <a:sym typeface="+mn-lt"/>
              </a:endParaRPr>
            </a:p>
          </p:txBody>
        </p:sp>
        <p:sp>
          <p:nvSpPr>
            <p:cNvPr id="2048" name="Shape 2048"/>
            <p:cNvSpPr/>
            <p:nvPr/>
          </p:nvSpPr>
          <p:spPr>
            <a:xfrm>
              <a:off x="-3" y="5674920"/>
              <a:ext cx="3667415" cy="1182175"/>
            </a:xfrm>
            <a:prstGeom prst="rect">
              <a:avLst/>
            </a:prstGeom>
            <a:noFill/>
            <a:ln w="12700" cap="flat">
              <a:noFill/>
              <a:miter lim="400000"/>
            </a:ln>
            <a:effectLst/>
          </p:spPr>
          <p:txBody>
            <a:bodyPr wrap="square" lIns="0" tIns="0" rIns="0" bIns="0" numCol="1" anchor="ctr">
              <a:spAutoFit/>
            </a:bodyPr>
            <a:lstStyle>
              <a:lvl1pPr defTabSz="457200">
                <a:defRPr sz="1800">
                  <a:solidFill>
                    <a:srgbClr val="828589"/>
                  </a:solidFill>
                  <a:latin typeface="STIXGeneral-Bold"/>
                  <a:ea typeface="STIXGeneral-Bold"/>
                  <a:cs typeface="STIXGeneral-Bold"/>
                  <a:sym typeface="STIXGeneral-Bold"/>
                </a:defRPr>
              </a:lvl1pPr>
            </a:lstStyle>
            <a:p>
              <a:pPr algn="ctr" defTabSz="913765">
                <a:lnSpc>
                  <a:spcPct val="120000"/>
                </a:lnSpc>
                <a:defRPr/>
              </a:pPr>
              <a:r>
                <a:rPr lang="zh-CN" altLang="en-US" sz="1065">
                  <a:solidFill>
                    <a:schemeClr val="tx1">
                      <a:lumMod val="50000"/>
                      <a:lumOff val="50000"/>
                    </a:schemeClr>
                  </a:solidFill>
                  <a:latin typeface="+mn-lt"/>
                  <a:ea typeface="+mn-ea"/>
                  <a:cs typeface="+mn-ea"/>
                  <a:sym typeface="+mn-lt"/>
                </a:rPr>
                <a:t>添加适当的文字，一页的文字最好不要超过</a:t>
              </a:r>
              <a:r>
                <a:rPr lang="en-US" altLang="zh-CN" sz="1065">
                  <a:solidFill>
                    <a:schemeClr val="tx1">
                      <a:lumMod val="50000"/>
                      <a:lumOff val="50000"/>
                    </a:schemeClr>
                  </a:solidFill>
                  <a:latin typeface="+mn-lt"/>
                  <a:ea typeface="+mn-ea"/>
                  <a:cs typeface="+mn-ea"/>
                  <a:sym typeface="+mn-lt"/>
                </a:rPr>
                <a:t>200,</a:t>
              </a:r>
              <a:r>
                <a:rPr lang="zh-CN" altLang="en-US" sz="1065">
                  <a:solidFill>
                    <a:schemeClr val="tx1">
                      <a:lumMod val="50000"/>
                      <a:lumOff val="50000"/>
                    </a:schemeClr>
                  </a:solidFill>
                  <a:latin typeface="+mn-lt"/>
                  <a:ea typeface="+mn-ea"/>
                  <a:cs typeface="+mn-ea"/>
                  <a:sym typeface="+mn-lt"/>
                </a:rPr>
                <a:t>添加适当的文字添</a:t>
              </a:r>
              <a:endParaRPr sz="935" kern="0">
                <a:solidFill>
                  <a:schemeClr val="bg1">
                    <a:lumMod val="65000"/>
                  </a:schemeClr>
                </a:solidFill>
                <a:latin typeface="+mn-lt"/>
                <a:ea typeface="+mn-ea"/>
                <a:cs typeface="+mn-ea"/>
                <a:sym typeface="+mn-lt"/>
              </a:endParaRPr>
            </a:p>
          </p:txBody>
        </p:sp>
        <p:sp>
          <p:nvSpPr>
            <p:cNvPr id="2049" name="Shape 2049"/>
            <p:cNvSpPr/>
            <p:nvPr/>
          </p:nvSpPr>
          <p:spPr>
            <a:xfrm>
              <a:off x="1321598" y="812771"/>
              <a:ext cx="268106" cy="268106"/>
            </a:xfrm>
            <a:custGeom>
              <a:cxnLst>
                <a:cxn ang="0">
                  <a:pos x="wd2" y="hd2"/>
                </a:cxn>
                <a:cxn ang="5400000">
                  <a:pos x="wd2" y="hd2"/>
                </a:cxn>
                <a:cxn ang="10800000">
                  <a:pos x="wd2" y="hd2"/>
                </a:cxn>
                <a:cxn ang="16200000">
                  <a:pos x="wd2" y="hd2"/>
                </a:cxn>
              </a:cxnLst>
              <a:rect l="0" t="0" r="r" b="b"/>
              <a:pathLst>
                <a:path w="19678"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6"/>
            </a:solidFill>
            <a:ln w="12700" cap="flat">
              <a:noFill/>
              <a:miter lim="400000"/>
            </a:ln>
            <a:effectLst/>
          </p:spPr>
          <p:txBody>
            <a:bodyPr wrap="square" lIns="0" tIns="0" rIns="0" bIns="0" numCol="1" anchor="ctr">
              <a:noAutofit/>
            </a:bodyPr>
            <a:lstStyle/>
            <a:p>
              <a:pPr lvl="0">
                <a:lnSpc>
                  <a:spcPct val="120000"/>
                </a:lnSpc>
                <a:defRPr sz="3200"/>
              </a:pPr>
              <a:endParaRPr sz="3200">
                <a:solidFill>
                  <a:schemeClr val="bg1">
                    <a:lumMod val="65000"/>
                  </a:schemeClr>
                </a:solidFill>
                <a:cs typeface="+mn-ea"/>
                <a:sym typeface="+mn-lt"/>
              </a:endParaRPr>
            </a:p>
          </p:txBody>
        </p:sp>
      </p:grpSp>
      <p:pic>
        <p:nvPicPr>
          <p:cNvPr id="8" name="图片 7" descr="资源 71133"/>
          <p:cNvPicPr>
            <a:picLocks noChangeAspect="1"/>
          </p:cNvPicPr>
          <p:nvPr userDrawn="1"/>
        </p:nvPicPr>
        <p:blipFill>
          <a:blip r:embed="rId3"/>
          <a:stretch>
            <a:fillRect/>
          </a:stretch>
        </p:blipFill>
        <p:spPr>
          <a:xfrm>
            <a:off x="890905" y="659765"/>
            <a:ext cx="608965" cy="702945"/>
          </a:xfrm>
          <a:prstGeom prst="rect">
            <a:avLst/>
          </a:prstGeom>
        </p:spPr>
      </p:pic>
      <p:sp>
        <p:nvSpPr>
          <p:cNvPr id="11" name="文本框 10"/>
          <p:cNvSpPr txBox="1"/>
          <p:nvPr userDrawn="1"/>
        </p:nvSpPr>
        <p:spPr>
          <a:xfrm>
            <a:off x="1652210" y="838050"/>
            <a:ext cx="2934970" cy="464185"/>
          </a:xfrm>
          <a:prstGeom prst="rect">
            <a:avLst/>
          </a:prstGeom>
          <a:noFill/>
        </p:spPr>
        <p:txBody>
          <a:bodyPr wrap="none" lIns="96434" tIns="48217" rIns="96434" bIns="48217" rtlCol="0">
            <a:spAutoFit/>
          </a:bodyPr>
          <a:lstStyle/>
          <a:p>
            <a:pPr algn="ctr" defTabSz="963930"/>
            <a:r>
              <a:rPr lang="zh-CN" altLang="en-US" sz="2400">
                <a:solidFill>
                  <a:schemeClr val="tx1"/>
                </a:solidFill>
                <a:latin typeface="微软雅黑" panose="020b0503020204020204" charset="-122"/>
                <a:ea typeface="微软雅黑"/>
                <a:cs typeface="+mn-ea"/>
                <a:sym typeface="+mn-lt"/>
              </a:rPr>
              <a:t>请更改相关标题文字</a:t>
            </a:r>
            <a:endParaRPr lang="zh-CN" altLang="en-US" sz="2400">
              <a:solidFill>
                <a:schemeClr val="tx1"/>
              </a:solidFill>
              <a:latin typeface="微软雅黑" panose="020b0503020204020204" charset="-122"/>
              <a:ea typeface="微软雅黑"/>
              <a:cs typeface="+mn-ea"/>
              <a:sym typeface="+mn-lt"/>
            </a:endParaRPr>
          </a:p>
        </p:txBody>
      </p:sp>
    </p:spTree>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indefinite" fill="hold"/>
                                        <p:tgtEl>
                                          <p:spTgt spid="2"/>
                                        </p:tgtEl>
                                        <p:attrNameLst>
                                          <p:attrName>style.visibility</p:attrName>
                                        </p:attrNameLst>
                                      </p:cBhvr>
                                      <p:to>
                                        <p:strVal val="visible"/>
                                      </p:to>
                                    </p:set>
                                    <p:anim calcmode="lin" valueType="num">
                                      <p:cBhvr>
                                        <p:cTn id="7" dur="900" fill="hold"/>
                                        <p:tgtEl>
                                          <p:spTgt spid="2"/>
                                        </p:tgtEl>
                                        <p:attrNameLst>
                                          <p:attrName>ppt_x</p:attrName>
                                        </p:attrNameLst>
                                      </p:cBhvr>
                                      <p:tavLst>
                                        <p:tav tm="0">
                                          <p:val>
                                            <p:strVal val="#ppt_x"/>
                                          </p:val>
                                        </p:tav>
                                        <p:tav tm="100000">
                                          <p:val>
                                            <p:strVal val="#ppt_x"/>
                                          </p:val>
                                        </p:tav>
                                      </p:tavLst>
                                    </p:anim>
                                    <p:anim calcmode="lin" valueType="num">
                                      <p:cBhvr>
                                        <p:cTn id="8" dur="9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indefinite" fill="hold"/>
                                        <p:tgtEl>
                                          <p:spTgt spid="3"/>
                                        </p:tgtEl>
                                        <p:attrNameLst>
                                          <p:attrName>style.visibility</p:attrName>
                                        </p:attrNameLst>
                                      </p:cBhvr>
                                      <p:to>
                                        <p:strVal val="visible"/>
                                      </p:to>
                                    </p:set>
                                    <p:anim calcmode="lin" valueType="num">
                                      <p:cBhvr>
                                        <p:cTn id="13" dur="900" fill="hold"/>
                                        <p:tgtEl>
                                          <p:spTgt spid="3"/>
                                        </p:tgtEl>
                                        <p:attrNameLst>
                                          <p:attrName>ppt_x</p:attrName>
                                        </p:attrNameLst>
                                      </p:cBhvr>
                                      <p:tavLst>
                                        <p:tav tm="0">
                                          <p:val>
                                            <p:strVal val="#ppt_x"/>
                                          </p:val>
                                        </p:tav>
                                        <p:tav tm="100000">
                                          <p:val>
                                            <p:strVal val="#ppt_x"/>
                                          </p:val>
                                        </p:tav>
                                      </p:tavLst>
                                    </p:anim>
                                    <p:anim calcmode="lin" valueType="num">
                                      <p:cBhvr>
                                        <p:cTn id="14" dur="9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indefinite" fill="hold"/>
                                        <p:tgtEl>
                                          <p:spTgt spid="4"/>
                                        </p:tgtEl>
                                        <p:attrNameLst>
                                          <p:attrName>style.visibility</p:attrName>
                                        </p:attrNameLst>
                                      </p:cBhvr>
                                      <p:to>
                                        <p:strVal val="visible"/>
                                      </p:to>
                                    </p:set>
                                    <p:anim calcmode="lin" valueType="num">
                                      <p:cBhvr>
                                        <p:cTn id="19" dur="900" fill="hold"/>
                                        <p:tgtEl>
                                          <p:spTgt spid="4"/>
                                        </p:tgtEl>
                                        <p:attrNameLst>
                                          <p:attrName>ppt_x</p:attrName>
                                        </p:attrNameLst>
                                      </p:cBhvr>
                                      <p:tavLst>
                                        <p:tav tm="0">
                                          <p:val>
                                            <p:strVal val="#ppt_x"/>
                                          </p:val>
                                        </p:tav>
                                        <p:tav tm="100000">
                                          <p:val>
                                            <p:strVal val="#ppt_x"/>
                                          </p:val>
                                        </p:tav>
                                      </p:tavLst>
                                    </p:anim>
                                    <p:anim calcmode="lin" valueType="num">
                                      <p:cBhvr>
                                        <p:cTn id="20" dur="9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indefinite" fill="hold"/>
                                        <p:tgtEl>
                                          <p:spTgt spid="5"/>
                                        </p:tgtEl>
                                        <p:attrNameLst>
                                          <p:attrName>style.visibility</p:attrName>
                                        </p:attrNameLst>
                                      </p:cBhvr>
                                      <p:to>
                                        <p:strVal val="visible"/>
                                      </p:to>
                                    </p:set>
                                    <p:anim calcmode="lin" valueType="num">
                                      <p:cBhvr>
                                        <p:cTn id="25" dur="900" fill="hold"/>
                                        <p:tgtEl>
                                          <p:spTgt spid="5"/>
                                        </p:tgtEl>
                                        <p:attrNameLst>
                                          <p:attrName>ppt_x</p:attrName>
                                        </p:attrNameLst>
                                      </p:cBhvr>
                                      <p:tavLst>
                                        <p:tav tm="0">
                                          <p:val>
                                            <p:strVal val="#ppt_x"/>
                                          </p:val>
                                        </p:tav>
                                        <p:tav tm="100000">
                                          <p:val>
                                            <p:strVal val="#ppt_x"/>
                                          </p:val>
                                        </p:tav>
                                      </p:tavLst>
                                    </p:anim>
                                    <p:anim calcmode="lin" valueType="num">
                                      <p:cBhvr>
                                        <p:cTn id="26" dur="9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indefinite" fill="hold"/>
                                        <p:tgtEl>
                                          <p:spTgt spid="6"/>
                                        </p:tgtEl>
                                        <p:attrNameLst>
                                          <p:attrName>style.visibility</p:attrName>
                                        </p:attrNameLst>
                                      </p:cBhvr>
                                      <p:to>
                                        <p:strVal val="visible"/>
                                      </p:to>
                                    </p:set>
                                    <p:anim calcmode="lin" valueType="num">
                                      <p:cBhvr>
                                        <p:cTn id="31" dur="900" fill="hold"/>
                                        <p:tgtEl>
                                          <p:spTgt spid="6"/>
                                        </p:tgtEl>
                                        <p:attrNameLst>
                                          <p:attrName>ppt_x</p:attrName>
                                        </p:attrNameLst>
                                      </p:cBhvr>
                                      <p:tavLst>
                                        <p:tav tm="0">
                                          <p:val>
                                            <p:strVal val="#ppt_x"/>
                                          </p:val>
                                        </p:tav>
                                        <p:tav tm="100000">
                                          <p:val>
                                            <p:strVal val="#ppt_x"/>
                                          </p:val>
                                        </p:tav>
                                      </p:tavLst>
                                    </p:anim>
                                    <p:anim calcmode="lin" valueType="num">
                                      <p:cBhvr>
                                        <p:cTn id="32" dur="9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indefinite" fill="hold"/>
                                        <p:tgtEl>
                                          <p:spTgt spid="7"/>
                                        </p:tgtEl>
                                        <p:attrNameLst>
                                          <p:attrName>style.visibility</p:attrName>
                                        </p:attrNameLst>
                                      </p:cBhvr>
                                      <p:to>
                                        <p:strVal val="visible"/>
                                      </p:to>
                                    </p:set>
                                    <p:anim calcmode="lin" valueType="num">
                                      <p:cBhvr>
                                        <p:cTn id="37" dur="900" fill="hold"/>
                                        <p:tgtEl>
                                          <p:spTgt spid="7"/>
                                        </p:tgtEl>
                                        <p:attrNameLst>
                                          <p:attrName>ppt_x</p:attrName>
                                        </p:attrNameLst>
                                      </p:cBhvr>
                                      <p:tavLst>
                                        <p:tav tm="0">
                                          <p:val>
                                            <p:strVal val="#ppt_x"/>
                                          </p:val>
                                        </p:tav>
                                        <p:tav tm="100000">
                                          <p:val>
                                            <p:strVal val="#ppt_x"/>
                                          </p:val>
                                        </p:tav>
                                      </p:tavLst>
                                    </p:anim>
                                    <p:anim calcmode="lin" valueType="num">
                                      <p:cBhvr>
                                        <p:cTn id="38" dur="9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advAuto="0"/>
      <p:bldP spid="3" grpId="0" animBg="1" advAuto="0"/>
      <p:bldP spid="4" grpId="0" animBg="1" advAuto="0"/>
      <p:bldP spid="5" grpId="0" animBg="1" advAuto="0"/>
      <p:bldP spid="6" grpId="0" animBg="1" advAuto="0"/>
      <p:bldP spid="7" grpId="0" animBg="1" advAuto="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4" name="Group 62"/>
          <p:cNvGrpSpPr/>
          <p:nvPr/>
        </p:nvGrpSpPr>
        <p:grpSpPr>
          <a:xfrm>
            <a:off x="974944" y="1210474"/>
            <a:ext cx="10045704" cy="2170047"/>
            <a:chOff x="1073149" y="496536"/>
            <a:chExt cx="10045704" cy="2170046"/>
          </a:xfrm>
        </p:grpSpPr>
        <p:sp>
          <p:nvSpPr>
            <p:cNvPr id="15" name="Freeform: Shape 2"/>
            <p:cNvSpPr/>
            <p:nvPr/>
          </p:nvSpPr>
          <p:spPr>
            <a:xfrm>
              <a:off x="1073149" y="1799083"/>
              <a:ext cx="1004571" cy="862097"/>
            </a:xfrm>
            <a:custGeom>
              <a:cxnLst>
                <a:cxn ang="0">
                  <a:pos x="wd2" y="hd2"/>
                </a:cxn>
                <a:cxn ang="5400000">
                  <a:pos x="wd2" y="hd2"/>
                </a:cxn>
                <a:cxn ang="10800000">
                  <a:pos x="wd2" y="hd2"/>
                </a:cxn>
                <a:cxn ang="16200000">
                  <a:pos x="wd2" y="hd2"/>
                </a:cxn>
              </a:cxnLst>
              <a:rect l="0" t="0" r="r" b="b"/>
              <a:pathLst>
                <a:path w="21600" h="21600" extrusionOk="0">
                  <a:moveTo>
                    <a:pt x="8605" y="5478"/>
                  </a:moveTo>
                  <a:lnTo>
                    <a:pt x="6126" y="8350"/>
                  </a:lnTo>
                  <a:cubicBezTo>
                    <a:pt x="1357" y="10288"/>
                    <a:pt x="0" y="12899"/>
                    <a:pt x="0" y="14094"/>
                  </a:cubicBezTo>
                  <a:cubicBezTo>
                    <a:pt x="0" y="20043"/>
                    <a:pt x="15755" y="21399"/>
                    <a:pt x="21600" y="21600"/>
                  </a:cubicBezTo>
                  <a:lnTo>
                    <a:pt x="21600" y="0"/>
                  </a:lnTo>
                  <a:cubicBezTo>
                    <a:pt x="16641" y="723"/>
                    <a:pt x="11387" y="2259"/>
                    <a:pt x="8605" y="5478"/>
                  </a:cubicBezTo>
                  <a:close/>
                </a:path>
              </a:pathLst>
            </a:custGeom>
            <a:solidFill>
              <a:schemeClr val="accent1">
                <a:lumMod val="100000"/>
              </a:schemeClr>
            </a:solidFill>
            <a:ln w="6350" cap="flat">
              <a:solidFill>
                <a:srgbClr val="FFFFFF"/>
              </a:solidFill>
              <a:prstDash val="solid"/>
              <a:miter lim="400000"/>
            </a:ln>
            <a:effectLst/>
          </p:spPr>
          <p:txBody>
            <a:bodyPr anchor="ctr"/>
            <a:lstStyle/>
            <a:p>
              <a:pPr algn="ctr"/>
              <a:endParaRPr sz="2400">
                <a:cs typeface="+mn-ea"/>
                <a:sym typeface="+mn-lt"/>
              </a:endParaRPr>
            </a:p>
          </p:txBody>
        </p:sp>
        <p:sp>
          <p:nvSpPr>
            <p:cNvPr id="16" name="Freeform: Shape 3"/>
            <p:cNvSpPr/>
            <p:nvPr/>
          </p:nvSpPr>
          <p:spPr>
            <a:xfrm>
              <a:off x="2077719" y="1779044"/>
              <a:ext cx="1004571" cy="887537"/>
            </a:xfrm>
            <a:custGeom>
              <a:cxnLst>
                <a:cxn ang="0">
                  <a:pos x="wd2" y="hd2"/>
                </a:cxn>
                <a:cxn ang="5400000">
                  <a:pos x="wd2" y="hd2"/>
                </a:cxn>
                <a:cxn ang="10800000">
                  <a:pos x="wd2" y="hd2"/>
                </a:cxn>
                <a:cxn ang="16200000">
                  <a:pos x="wd2" y="hd2"/>
                </a:cxn>
              </a:cxnLst>
              <a:rect l="0" t="0" r="r" b="b"/>
              <a:pathLst>
                <a:path w="21600" h="21600" extrusionOk="0">
                  <a:moveTo>
                    <a:pt x="9081" y="0"/>
                  </a:moveTo>
                  <a:cubicBezTo>
                    <a:pt x="6847" y="0"/>
                    <a:pt x="3495" y="98"/>
                    <a:pt x="0" y="590"/>
                  </a:cubicBezTo>
                  <a:lnTo>
                    <a:pt x="0" y="21571"/>
                  </a:lnTo>
                  <a:cubicBezTo>
                    <a:pt x="609" y="21590"/>
                    <a:pt x="1110" y="21600"/>
                    <a:pt x="1477" y="21600"/>
                  </a:cubicBezTo>
                  <a:lnTo>
                    <a:pt x="21600" y="21600"/>
                  </a:lnTo>
                  <a:lnTo>
                    <a:pt x="21600" y="0"/>
                  </a:lnTo>
                  <a:cubicBezTo>
                    <a:pt x="21600" y="0"/>
                    <a:pt x="9081" y="0"/>
                    <a:pt x="9081" y="0"/>
                  </a:cubicBezTo>
                  <a:close/>
                </a:path>
              </a:pathLst>
            </a:custGeom>
            <a:solidFill>
              <a:schemeClr val="accent2">
                <a:lumMod val="100000"/>
              </a:schemeClr>
            </a:solidFill>
            <a:ln w="6350" cap="flat">
              <a:solidFill>
                <a:srgbClr val="FFFFFF"/>
              </a:solidFill>
              <a:prstDash val="solid"/>
              <a:miter lim="400000"/>
            </a:ln>
            <a:effectLst/>
          </p:spPr>
          <p:txBody>
            <a:bodyPr anchor="ctr"/>
            <a:lstStyle/>
            <a:p>
              <a:pPr algn="ctr"/>
              <a:endParaRPr sz="2400">
                <a:cs typeface="+mn-ea"/>
                <a:sym typeface="+mn-lt"/>
              </a:endParaRPr>
            </a:p>
          </p:txBody>
        </p:sp>
        <p:sp>
          <p:nvSpPr>
            <p:cNvPr id="17" name="Freeform: Shape 4"/>
            <p:cNvSpPr/>
            <p:nvPr/>
          </p:nvSpPr>
          <p:spPr>
            <a:xfrm>
              <a:off x="3082288" y="1779044"/>
              <a:ext cx="1004572" cy="887537"/>
            </a:xfrm>
            <a:custGeom>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cubicBezTo>
                    <a:pt x="21600" y="0"/>
                    <a:pt x="0" y="0"/>
                    <a:pt x="0" y="0"/>
                  </a:cubicBezTo>
                  <a:close/>
                </a:path>
              </a:pathLst>
            </a:custGeom>
            <a:solidFill>
              <a:schemeClr val="accent3">
                <a:lumMod val="100000"/>
              </a:schemeClr>
            </a:solidFill>
            <a:ln w="6350" cap="flat">
              <a:solidFill>
                <a:srgbClr val="FFFFFF"/>
              </a:solidFill>
              <a:prstDash val="solid"/>
              <a:miter lim="400000"/>
            </a:ln>
            <a:effectLst/>
          </p:spPr>
          <p:txBody>
            <a:bodyPr anchor="ctr"/>
            <a:lstStyle/>
            <a:p>
              <a:pPr algn="ctr"/>
              <a:endParaRPr sz="2400">
                <a:cs typeface="+mn-ea"/>
                <a:sym typeface="+mn-lt"/>
              </a:endParaRPr>
            </a:p>
          </p:txBody>
        </p:sp>
        <p:sp>
          <p:nvSpPr>
            <p:cNvPr id="18" name="Freeform: Shape 5"/>
            <p:cNvSpPr/>
            <p:nvPr/>
          </p:nvSpPr>
          <p:spPr>
            <a:xfrm>
              <a:off x="4086859" y="1779044"/>
              <a:ext cx="1004571" cy="887538"/>
            </a:xfrm>
            <a:custGeom>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331"/>
                  </a:lnTo>
                  <a:lnTo>
                    <a:pt x="21600" y="0"/>
                  </a:lnTo>
                  <a:lnTo>
                    <a:pt x="0" y="0"/>
                  </a:lnTo>
                  <a:close/>
                </a:path>
              </a:pathLst>
            </a:custGeom>
            <a:solidFill>
              <a:schemeClr val="accent4">
                <a:lumMod val="100000"/>
              </a:schemeClr>
            </a:solidFill>
            <a:ln w="6350" cap="flat">
              <a:solidFill>
                <a:srgbClr val="FFFFFF"/>
              </a:solidFill>
              <a:prstDash val="solid"/>
              <a:miter lim="400000"/>
            </a:ln>
            <a:effectLst/>
          </p:spPr>
          <p:txBody>
            <a:bodyPr anchor="ctr"/>
            <a:lstStyle/>
            <a:p>
              <a:pPr algn="ctr"/>
              <a:endParaRPr sz="2400">
                <a:cs typeface="+mn-ea"/>
                <a:sym typeface="+mn-lt"/>
              </a:endParaRPr>
            </a:p>
          </p:txBody>
        </p:sp>
        <p:sp>
          <p:nvSpPr>
            <p:cNvPr id="19" name="Freeform: Shape 6"/>
            <p:cNvSpPr/>
            <p:nvPr/>
          </p:nvSpPr>
          <p:spPr>
            <a:xfrm>
              <a:off x="5091430" y="1779044"/>
              <a:ext cx="1004571" cy="887538"/>
            </a:xfrm>
            <a:custGeom>
              <a:cxnLst>
                <a:cxn ang="0">
                  <a:pos x="wd2" y="hd2"/>
                </a:cxn>
                <a:cxn ang="5400000">
                  <a:pos x="wd2" y="hd2"/>
                </a:cxn>
                <a:cxn ang="10800000">
                  <a:pos x="wd2" y="hd2"/>
                </a:cxn>
                <a:cxn ang="16200000">
                  <a:pos x="wd2" y="hd2"/>
                </a:cxn>
              </a:cxnLst>
              <a:rect l="0" t="0" r="r" b="b"/>
              <a:pathLst>
                <a:path w="21600" h="21600" extrusionOk="0">
                  <a:moveTo>
                    <a:pt x="0" y="0"/>
                  </a:moveTo>
                  <a:lnTo>
                    <a:pt x="0" y="21331"/>
                  </a:lnTo>
                  <a:lnTo>
                    <a:pt x="21600" y="21600"/>
                  </a:lnTo>
                  <a:lnTo>
                    <a:pt x="21600" y="0"/>
                  </a:lnTo>
                  <a:lnTo>
                    <a:pt x="0" y="0"/>
                  </a:lnTo>
                  <a:close/>
                </a:path>
              </a:pathLst>
            </a:custGeom>
            <a:solidFill>
              <a:schemeClr val="accent5">
                <a:lumMod val="100000"/>
              </a:schemeClr>
            </a:solidFill>
            <a:ln w="6350" cap="flat">
              <a:solidFill>
                <a:srgbClr val="FFFFFF"/>
              </a:solidFill>
              <a:prstDash val="solid"/>
              <a:miter lim="400000"/>
            </a:ln>
            <a:effectLst/>
          </p:spPr>
          <p:txBody>
            <a:bodyPr anchor="ctr"/>
            <a:lstStyle/>
            <a:p>
              <a:pPr algn="ctr"/>
              <a:endParaRPr sz="2400">
                <a:cs typeface="+mn-ea"/>
                <a:sym typeface="+mn-lt"/>
              </a:endParaRPr>
            </a:p>
          </p:txBody>
        </p:sp>
        <p:sp>
          <p:nvSpPr>
            <p:cNvPr id="20" name="Freeform: Shape 7"/>
            <p:cNvSpPr/>
            <p:nvPr/>
          </p:nvSpPr>
          <p:spPr>
            <a:xfrm>
              <a:off x="6096000" y="1779044"/>
              <a:ext cx="1004571" cy="887537"/>
            </a:xfrm>
            <a:custGeom>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cubicBezTo>
                    <a:pt x="21600" y="0"/>
                    <a:pt x="0" y="0"/>
                    <a:pt x="0" y="0"/>
                  </a:cubicBezTo>
                  <a:close/>
                </a:path>
              </a:pathLst>
            </a:custGeom>
            <a:solidFill>
              <a:schemeClr val="accent6">
                <a:lumMod val="100000"/>
              </a:schemeClr>
            </a:solidFill>
            <a:ln w="6350" cap="flat">
              <a:solidFill>
                <a:srgbClr val="FFFFFF"/>
              </a:solidFill>
              <a:prstDash val="solid"/>
              <a:miter lim="400000"/>
            </a:ln>
            <a:effectLst/>
          </p:spPr>
          <p:txBody>
            <a:bodyPr anchor="ctr"/>
            <a:lstStyle/>
            <a:p>
              <a:pPr algn="ctr"/>
              <a:endParaRPr sz="2400">
                <a:cs typeface="+mn-ea"/>
                <a:sym typeface="+mn-lt"/>
              </a:endParaRPr>
            </a:p>
          </p:txBody>
        </p:sp>
        <p:sp>
          <p:nvSpPr>
            <p:cNvPr id="21" name="Freeform: Shape 8"/>
            <p:cNvSpPr/>
            <p:nvPr/>
          </p:nvSpPr>
          <p:spPr>
            <a:xfrm>
              <a:off x="7100569" y="1779044"/>
              <a:ext cx="1004571" cy="887537"/>
            </a:xfrm>
            <a:custGeom>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cubicBezTo>
                    <a:pt x="21600" y="0"/>
                    <a:pt x="0" y="0"/>
                    <a:pt x="0" y="0"/>
                  </a:cubicBezTo>
                  <a:close/>
                </a:path>
              </a:pathLst>
            </a:custGeom>
            <a:solidFill>
              <a:schemeClr val="accent1">
                <a:lumMod val="100000"/>
              </a:schemeClr>
            </a:solidFill>
            <a:ln w="6350" cap="flat">
              <a:solidFill>
                <a:srgbClr val="FFFFFF"/>
              </a:solidFill>
              <a:prstDash val="solid"/>
              <a:miter lim="400000"/>
            </a:ln>
            <a:effectLst/>
          </p:spPr>
          <p:txBody>
            <a:bodyPr anchor="ctr"/>
            <a:lstStyle/>
            <a:p>
              <a:pPr algn="ctr"/>
              <a:endParaRPr sz="2400">
                <a:cs typeface="+mn-ea"/>
                <a:sym typeface="+mn-lt"/>
              </a:endParaRPr>
            </a:p>
          </p:txBody>
        </p:sp>
        <p:sp>
          <p:nvSpPr>
            <p:cNvPr id="22" name="Freeform: Shape 9"/>
            <p:cNvSpPr/>
            <p:nvPr/>
          </p:nvSpPr>
          <p:spPr>
            <a:xfrm>
              <a:off x="8105139" y="1779044"/>
              <a:ext cx="1004571" cy="887537"/>
            </a:xfrm>
            <a:custGeom>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3629" y="21600"/>
                  </a:lnTo>
                  <a:cubicBezTo>
                    <a:pt x="7543" y="21600"/>
                    <a:pt x="13854" y="20683"/>
                    <a:pt x="21600" y="19020"/>
                  </a:cubicBezTo>
                  <a:lnTo>
                    <a:pt x="21600" y="0"/>
                  </a:lnTo>
                  <a:lnTo>
                    <a:pt x="0" y="0"/>
                  </a:lnTo>
                  <a:close/>
                </a:path>
              </a:pathLst>
            </a:custGeom>
            <a:solidFill>
              <a:schemeClr val="accent2">
                <a:lumMod val="100000"/>
              </a:schemeClr>
            </a:solidFill>
            <a:ln w="6350" cap="flat">
              <a:solidFill>
                <a:srgbClr val="FFFFFF"/>
              </a:solidFill>
              <a:prstDash val="solid"/>
              <a:miter lim="400000"/>
            </a:ln>
            <a:effectLst/>
          </p:spPr>
          <p:txBody>
            <a:bodyPr anchor="ctr"/>
            <a:lstStyle/>
            <a:p>
              <a:pPr algn="ctr"/>
              <a:endParaRPr sz="2400">
                <a:cs typeface="+mn-ea"/>
                <a:sym typeface="+mn-lt"/>
              </a:endParaRPr>
            </a:p>
          </p:txBody>
        </p:sp>
        <p:grpSp>
          <p:nvGrpSpPr>
            <p:cNvPr id="23" name="Group 10"/>
            <p:cNvGrpSpPr/>
            <p:nvPr/>
          </p:nvGrpSpPr>
          <p:grpSpPr>
            <a:xfrm>
              <a:off x="1374519" y="1999476"/>
              <a:ext cx="7283331" cy="109199"/>
              <a:chExt cx="7283331" cy="109198"/>
            </a:xfrm>
          </p:grpSpPr>
          <p:sp>
            <p:nvSpPr>
              <p:cNvPr id="26" name="Freeform: Shape 13"/>
              <p:cNvSpPr/>
              <p:nvPr/>
            </p:nvSpPr>
            <p:spPr>
              <a:xfrm>
                <a:off x="0" y="0"/>
                <a:ext cx="170984" cy="108807"/>
              </a:xfrm>
              <a:custGeom>
                <a:cxnLst>
                  <a:cxn ang="0">
                    <a:pos x="wd2" y="hd2"/>
                  </a:cxn>
                  <a:cxn ang="5400000">
                    <a:pos x="wd2" y="hd2"/>
                  </a:cxn>
                  <a:cxn ang="10800000">
                    <a:pos x="wd2" y="hd2"/>
                  </a:cxn>
                  <a:cxn ang="16200000">
                    <a:pos x="wd2" y="hd2"/>
                  </a:cxn>
                </a:cxnLst>
                <a:rect l="0" t="0" r="r" b="b"/>
                <a:pathLst>
                  <a:path w="21600" h="21600" extrusionOk="0">
                    <a:moveTo>
                      <a:pt x="0" y="21600"/>
                    </a:moveTo>
                    <a:lnTo>
                      <a:pt x="14036" y="0"/>
                    </a:lnTo>
                    <a:lnTo>
                      <a:pt x="21600" y="0"/>
                    </a:lnTo>
                    <a:lnTo>
                      <a:pt x="12641" y="21600"/>
                    </a:lnTo>
                    <a:cubicBezTo>
                      <a:pt x="12641" y="21600"/>
                      <a:pt x="0" y="21600"/>
                      <a:pt x="0" y="21600"/>
                    </a:cubicBezTo>
                    <a:close/>
                  </a:path>
                </a:pathLst>
              </a:custGeom>
              <a:solidFill>
                <a:srgbClr val="FFFFFF"/>
              </a:solidFill>
              <a:ln w="12700" cap="flat">
                <a:noFill/>
                <a:miter lim="400000"/>
              </a:ln>
              <a:effectLst/>
            </p:spPr>
            <p:txBody>
              <a:bodyPr anchor="ctr"/>
              <a:lstStyle/>
              <a:p>
                <a:pPr algn="ctr"/>
                <a:endParaRPr sz="2400">
                  <a:cs typeface="+mn-ea"/>
                  <a:sym typeface="+mn-lt"/>
                </a:endParaRPr>
              </a:p>
            </p:txBody>
          </p:sp>
          <p:sp>
            <p:nvSpPr>
              <p:cNvPr id="27" name="Freeform: Shape 14"/>
              <p:cNvSpPr/>
              <p:nvPr/>
            </p:nvSpPr>
            <p:spPr>
              <a:xfrm>
                <a:off x="140639" y="0"/>
                <a:ext cx="133804" cy="108611"/>
              </a:xfrm>
              <a:custGeom>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10378" y="0"/>
                    </a:lnTo>
                    <a:lnTo>
                      <a:pt x="21600" y="0"/>
                    </a:lnTo>
                    <a:cubicBezTo>
                      <a:pt x="21600" y="0"/>
                      <a:pt x="21600" y="21600"/>
                      <a:pt x="21600" y="21600"/>
                    </a:cubicBezTo>
                    <a:close/>
                  </a:path>
                </a:pathLst>
              </a:custGeom>
              <a:solidFill>
                <a:srgbClr val="FFFFFF"/>
              </a:solidFill>
              <a:ln w="12700" cap="flat">
                <a:noFill/>
                <a:miter lim="400000"/>
              </a:ln>
              <a:effectLst/>
            </p:spPr>
            <p:txBody>
              <a:bodyPr anchor="ctr"/>
              <a:lstStyle/>
              <a:p>
                <a:pPr algn="ctr"/>
                <a:endParaRPr sz="2400">
                  <a:cs typeface="+mn-ea"/>
                  <a:sym typeface="+mn-lt"/>
                </a:endParaRPr>
              </a:p>
            </p:txBody>
          </p:sp>
          <p:sp>
            <p:nvSpPr>
              <p:cNvPr id="28" name="Freeform: Shape 15"/>
              <p:cNvSpPr/>
              <p:nvPr/>
            </p:nvSpPr>
            <p:spPr>
              <a:xfrm>
                <a:off x="301370" y="0"/>
                <a:ext cx="118539" cy="109198"/>
              </a:xfrm>
              <a:custGeom>
                <a:cxnLst>
                  <a:cxn ang="0">
                    <a:pos x="wd2" y="hd2"/>
                  </a:cxn>
                  <a:cxn ang="5400000">
                    <a:pos x="wd2" y="hd2"/>
                  </a:cxn>
                  <a:cxn ang="10800000">
                    <a:pos x="wd2" y="hd2"/>
                  </a:cxn>
                  <a:cxn ang="16200000">
                    <a:pos x="wd2" y="hd2"/>
                  </a:cxn>
                </a:cxnLst>
                <a:rect l="0" t="0" r="r" b="b"/>
                <a:pathLst>
                  <a:path w="21600" h="21600" extrusionOk="0">
                    <a:moveTo>
                      <a:pt x="21600" y="21600"/>
                    </a:moveTo>
                    <a:lnTo>
                      <a:pt x="0" y="21441"/>
                    </a:lnTo>
                    <a:lnTo>
                      <a:pt x="0" y="0"/>
                    </a:lnTo>
                    <a:lnTo>
                      <a:pt x="15779" y="0"/>
                    </a:lnTo>
                    <a:lnTo>
                      <a:pt x="21600" y="6619"/>
                    </a:lnTo>
                    <a:cubicBezTo>
                      <a:pt x="21600" y="6619"/>
                      <a:pt x="21600" y="21600"/>
                      <a:pt x="21600" y="21600"/>
                    </a:cubicBezTo>
                    <a:close/>
                  </a:path>
                </a:pathLst>
              </a:custGeom>
              <a:solidFill>
                <a:srgbClr val="FFFFFF"/>
              </a:solidFill>
              <a:ln w="12700" cap="flat">
                <a:noFill/>
                <a:miter lim="400000"/>
              </a:ln>
              <a:effectLst/>
            </p:spPr>
            <p:txBody>
              <a:bodyPr anchor="ctr"/>
              <a:lstStyle/>
              <a:p>
                <a:pPr algn="ctr"/>
                <a:endParaRPr sz="2400">
                  <a:cs typeface="+mn-ea"/>
                  <a:sym typeface="+mn-lt"/>
                </a:endParaRPr>
              </a:p>
            </p:txBody>
          </p:sp>
          <p:sp>
            <p:nvSpPr>
              <p:cNvPr id="29" name="Freeform: Shape 16"/>
              <p:cNvSpPr/>
              <p:nvPr/>
            </p:nvSpPr>
            <p:spPr>
              <a:xfrm>
                <a:off x="1024661" y="20039"/>
                <a:ext cx="50437" cy="68925"/>
              </a:xfrm>
              <a:custGeom>
                <a:cxnLst>
                  <a:cxn ang="0">
                    <a:pos x="wd2" y="hd2"/>
                  </a:cxn>
                  <a:cxn ang="5400000">
                    <a:pos x="wd2" y="hd2"/>
                  </a:cxn>
                  <a:cxn ang="10800000">
                    <a:pos x="wd2" y="hd2"/>
                  </a:cxn>
                  <a:cxn ang="16200000">
                    <a:pos x="wd2" y="hd2"/>
                  </a:cxn>
                </a:cxnLst>
                <a:rect l="0" t="0" r="r" b="b"/>
                <a:pathLst>
                  <a:path w="21600" h="21600" extrusionOk="0">
                    <a:moveTo>
                      <a:pt x="21600" y="15700"/>
                    </a:moveTo>
                    <a:cubicBezTo>
                      <a:pt x="21600" y="18963"/>
                      <a:pt x="17987" y="21600"/>
                      <a:pt x="13512" y="21600"/>
                    </a:cubicBezTo>
                    <a:lnTo>
                      <a:pt x="8088" y="21600"/>
                    </a:lnTo>
                    <a:cubicBezTo>
                      <a:pt x="3613" y="21600"/>
                      <a:pt x="0" y="18963"/>
                      <a:pt x="0" y="15700"/>
                    </a:cubicBezTo>
                    <a:lnTo>
                      <a:pt x="0" y="5961"/>
                    </a:lnTo>
                    <a:cubicBezTo>
                      <a:pt x="0" y="2698"/>
                      <a:pt x="3613" y="0"/>
                      <a:pt x="8088" y="0"/>
                    </a:cubicBezTo>
                    <a:lnTo>
                      <a:pt x="13512" y="0"/>
                    </a:lnTo>
                    <a:cubicBezTo>
                      <a:pt x="17987" y="0"/>
                      <a:pt x="21600" y="2698"/>
                      <a:pt x="21600" y="5961"/>
                    </a:cubicBezTo>
                    <a:cubicBezTo>
                      <a:pt x="21600" y="5961"/>
                      <a:pt x="21600" y="15700"/>
                      <a:pt x="21600" y="15700"/>
                    </a:cubicBezTo>
                    <a:close/>
                  </a:path>
                </a:pathLst>
              </a:custGeom>
              <a:solidFill>
                <a:srgbClr val="FFFFFF"/>
              </a:solidFill>
              <a:ln w="12700" cap="flat">
                <a:noFill/>
                <a:miter lim="400000"/>
              </a:ln>
              <a:effectLst/>
            </p:spPr>
            <p:txBody>
              <a:bodyPr anchor="ctr"/>
              <a:lstStyle/>
              <a:p>
                <a:pPr algn="ctr"/>
                <a:endParaRPr sz="2400">
                  <a:cs typeface="+mn-ea"/>
                  <a:sym typeface="+mn-lt"/>
                </a:endParaRPr>
              </a:p>
            </p:txBody>
          </p:sp>
          <p:sp>
            <p:nvSpPr>
              <p:cNvPr id="30" name="Freeform: Shape 17"/>
              <p:cNvSpPr/>
              <p:nvPr/>
            </p:nvSpPr>
            <p:spPr>
              <a:xfrm>
                <a:off x="1125118" y="20039"/>
                <a:ext cx="50436" cy="68925"/>
              </a:xfrm>
              <a:custGeom>
                <a:cxnLst>
                  <a:cxn ang="0">
                    <a:pos x="wd2" y="hd2"/>
                  </a:cxn>
                  <a:cxn ang="5400000">
                    <a:pos x="wd2" y="hd2"/>
                  </a:cxn>
                  <a:cxn ang="10800000">
                    <a:pos x="wd2" y="hd2"/>
                  </a:cxn>
                  <a:cxn ang="16200000">
                    <a:pos x="wd2" y="hd2"/>
                  </a:cxn>
                </a:cxnLst>
                <a:rect l="0" t="0" r="r" b="b"/>
                <a:pathLst>
                  <a:path w="21600" h="21600" extrusionOk="0">
                    <a:moveTo>
                      <a:pt x="21600" y="15700"/>
                    </a:moveTo>
                    <a:cubicBezTo>
                      <a:pt x="21600" y="18963"/>
                      <a:pt x="17898" y="21600"/>
                      <a:pt x="13424" y="21600"/>
                    </a:cubicBezTo>
                    <a:lnTo>
                      <a:pt x="8176" y="21600"/>
                    </a:lnTo>
                    <a:cubicBezTo>
                      <a:pt x="3613" y="21600"/>
                      <a:pt x="0" y="18963"/>
                      <a:pt x="0" y="15700"/>
                    </a:cubicBezTo>
                    <a:lnTo>
                      <a:pt x="0" y="5961"/>
                    </a:lnTo>
                    <a:cubicBezTo>
                      <a:pt x="0" y="2698"/>
                      <a:pt x="3613" y="0"/>
                      <a:pt x="8176" y="0"/>
                    </a:cubicBezTo>
                    <a:lnTo>
                      <a:pt x="13424" y="0"/>
                    </a:lnTo>
                    <a:cubicBezTo>
                      <a:pt x="17898" y="0"/>
                      <a:pt x="21600" y="2698"/>
                      <a:pt x="21600" y="5961"/>
                    </a:cubicBezTo>
                    <a:cubicBezTo>
                      <a:pt x="21600" y="5961"/>
                      <a:pt x="21600" y="15700"/>
                      <a:pt x="21600" y="15700"/>
                    </a:cubicBezTo>
                    <a:close/>
                  </a:path>
                </a:pathLst>
              </a:custGeom>
              <a:solidFill>
                <a:srgbClr val="FFFFFF"/>
              </a:solidFill>
              <a:ln w="12700" cap="flat">
                <a:noFill/>
                <a:miter lim="400000"/>
              </a:ln>
              <a:effectLst/>
            </p:spPr>
            <p:txBody>
              <a:bodyPr anchor="ctr"/>
              <a:lstStyle/>
              <a:p>
                <a:pPr algn="ctr"/>
                <a:endParaRPr sz="2400">
                  <a:cs typeface="+mn-ea"/>
                  <a:sym typeface="+mn-lt"/>
                </a:endParaRPr>
              </a:p>
            </p:txBody>
          </p:sp>
          <p:sp>
            <p:nvSpPr>
              <p:cNvPr id="31" name="Freeform: Shape 18"/>
              <p:cNvSpPr/>
              <p:nvPr/>
            </p:nvSpPr>
            <p:spPr>
              <a:xfrm>
                <a:off x="1245666" y="20039"/>
                <a:ext cx="50632" cy="68925"/>
              </a:xfrm>
              <a:custGeom>
                <a:cxnLst>
                  <a:cxn ang="0">
                    <a:pos x="wd2" y="hd2"/>
                  </a:cxn>
                  <a:cxn ang="5400000">
                    <a:pos x="wd2" y="hd2"/>
                  </a:cxn>
                  <a:cxn ang="10800000">
                    <a:pos x="wd2" y="hd2"/>
                  </a:cxn>
                  <a:cxn ang="16200000">
                    <a:pos x="wd2" y="hd2"/>
                  </a:cxn>
                </a:cxnLst>
                <a:rect l="0" t="0" r="r" b="b"/>
                <a:pathLst>
                  <a:path w="21600" h="21600" extrusionOk="0">
                    <a:moveTo>
                      <a:pt x="21600" y="15700"/>
                    </a:moveTo>
                    <a:cubicBezTo>
                      <a:pt x="21600" y="18963"/>
                      <a:pt x="17913" y="21600"/>
                      <a:pt x="13456" y="21600"/>
                    </a:cubicBezTo>
                    <a:lnTo>
                      <a:pt x="8140" y="21600"/>
                    </a:lnTo>
                    <a:cubicBezTo>
                      <a:pt x="3599" y="21600"/>
                      <a:pt x="0" y="18963"/>
                      <a:pt x="0" y="15700"/>
                    </a:cubicBezTo>
                    <a:lnTo>
                      <a:pt x="0" y="5961"/>
                    </a:lnTo>
                    <a:cubicBezTo>
                      <a:pt x="0" y="2698"/>
                      <a:pt x="3599" y="0"/>
                      <a:pt x="8140" y="0"/>
                    </a:cubicBezTo>
                    <a:lnTo>
                      <a:pt x="13456" y="0"/>
                    </a:lnTo>
                    <a:cubicBezTo>
                      <a:pt x="17913" y="0"/>
                      <a:pt x="21600" y="2698"/>
                      <a:pt x="21600" y="5961"/>
                    </a:cubicBezTo>
                    <a:cubicBezTo>
                      <a:pt x="21600" y="5961"/>
                      <a:pt x="21600" y="15700"/>
                      <a:pt x="21600" y="15700"/>
                    </a:cubicBezTo>
                    <a:close/>
                  </a:path>
                </a:pathLst>
              </a:custGeom>
              <a:solidFill>
                <a:srgbClr val="FFFFFF"/>
              </a:solidFill>
              <a:ln w="12700" cap="flat">
                <a:noFill/>
                <a:miter lim="400000"/>
              </a:ln>
              <a:effectLst/>
            </p:spPr>
            <p:txBody>
              <a:bodyPr anchor="ctr"/>
              <a:lstStyle/>
              <a:p>
                <a:pPr algn="ctr"/>
                <a:endParaRPr sz="2400">
                  <a:cs typeface="+mn-ea"/>
                  <a:sym typeface="+mn-lt"/>
                </a:endParaRPr>
              </a:p>
            </p:txBody>
          </p:sp>
          <p:sp>
            <p:nvSpPr>
              <p:cNvPr id="32" name="Freeform: Shape 19"/>
              <p:cNvSpPr/>
              <p:nvPr/>
            </p:nvSpPr>
            <p:spPr>
              <a:xfrm>
                <a:off x="1366215" y="20039"/>
                <a:ext cx="50631" cy="68925"/>
              </a:xfrm>
              <a:custGeom>
                <a:cxnLst>
                  <a:cxn ang="0">
                    <a:pos x="wd2" y="hd2"/>
                  </a:cxn>
                  <a:cxn ang="5400000">
                    <a:pos x="wd2" y="hd2"/>
                  </a:cxn>
                  <a:cxn ang="10800000">
                    <a:pos x="wd2" y="hd2"/>
                  </a:cxn>
                  <a:cxn ang="16200000">
                    <a:pos x="wd2" y="hd2"/>
                  </a:cxn>
                </a:cxnLst>
                <a:rect l="0" t="0" r="r" b="b"/>
                <a:pathLst>
                  <a:path w="21600" h="21600" extrusionOk="0">
                    <a:moveTo>
                      <a:pt x="21600" y="15700"/>
                    </a:moveTo>
                    <a:cubicBezTo>
                      <a:pt x="21600" y="18963"/>
                      <a:pt x="18001" y="21600"/>
                      <a:pt x="13456" y="21600"/>
                    </a:cubicBezTo>
                    <a:lnTo>
                      <a:pt x="8140" y="21600"/>
                    </a:lnTo>
                    <a:cubicBezTo>
                      <a:pt x="3599" y="21600"/>
                      <a:pt x="0" y="18963"/>
                      <a:pt x="0" y="15700"/>
                    </a:cubicBezTo>
                    <a:lnTo>
                      <a:pt x="0" y="5961"/>
                    </a:lnTo>
                    <a:cubicBezTo>
                      <a:pt x="0" y="2698"/>
                      <a:pt x="3599" y="0"/>
                      <a:pt x="8140" y="0"/>
                    </a:cubicBezTo>
                    <a:lnTo>
                      <a:pt x="13456" y="0"/>
                    </a:lnTo>
                    <a:cubicBezTo>
                      <a:pt x="18001" y="0"/>
                      <a:pt x="21600" y="2698"/>
                      <a:pt x="21600" y="5961"/>
                    </a:cubicBezTo>
                    <a:cubicBezTo>
                      <a:pt x="21600" y="5961"/>
                      <a:pt x="21600" y="15700"/>
                      <a:pt x="21600" y="15700"/>
                    </a:cubicBezTo>
                    <a:close/>
                  </a:path>
                </a:pathLst>
              </a:custGeom>
              <a:solidFill>
                <a:srgbClr val="FFFFFF"/>
              </a:solidFill>
              <a:ln w="12700" cap="flat">
                <a:noFill/>
                <a:miter lim="400000"/>
              </a:ln>
              <a:effectLst/>
            </p:spPr>
            <p:txBody>
              <a:bodyPr anchor="ctr"/>
              <a:lstStyle/>
              <a:p>
                <a:pPr algn="ctr"/>
                <a:endParaRPr sz="2400">
                  <a:cs typeface="+mn-ea"/>
                  <a:sym typeface="+mn-lt"/>
                </a:endParaRPr>
              </a:p>
            </p:txBody>
          </p:sp>
          <p:sp>
            <p:nvSpPr>
              <p:cNvPr id="33" name="Freeform: Shape 20"/>
              <p:cNvSpPr/>
              <p:nvPr/>
            </p:nvSpPr>
            <p:spPr>
              <a:xfrm>
                <a:off x="1486763" y="20039"/>
                <a:ext cx="50631" cy="68925"/>
              </a:xfrm>
              <a:custGeom>
                <a:cxnLst>
                  <a:cxn ang="0">
                    <a:pos x="wd2" y="hd2"/>
                  </a:cxn>
                  <a:cxn ang="5400000">
                    <a:pos x="wd2" y="hd2"/>
                  </a:cxn>
                  <a:cxn ang="10800000">
                    <a:pos x="wd2" y="hd2"/>
                  </a:cxn>
                  <a:cxn ang="16200000">
                    <a:pos x="wd2" y="hd2"/>
                  </a:cxn>
                </a:cxnLst>
                <a:rect l="0" t="0" r="r" b="b"/>
                <a:pathLst>
                  <a:path w="21600" h="21600" extrusionOk="0">
                    <a:moveTo>
                      <a:pt x="21600" y="15700"/>
                    </a:moveTo>
                    <a:cubicBezTo>
                      <a:pt x="21600" y="18963"/>
                      <a:pt x="17913" y="21600"/>
                      <a:pt x="13456" y="21600"/>
                    </a:cubicBezTo>
                    <a:lnTo>
                      <a:pt x="8140" y="21600"/>
                    </a:lnTo>
                    <a:cubicBezTo>
                      <a:pt x="3683" y="21600"/>
                      <a:pt x="0" y="18963"/>
                      <a:pt x="0" y="15700"/>
                    </a:cubicBezTo>
                    <a:lnTo>
                      <a:pt x="0" y="5961"/>
                    </a:lnTo>
                    <a:cubicBezTo>
                      <a:pt x="0" y="2698"/>
                      <a:pt x="3683" y="0"/>
                      <a:pt x="8140" y="0"/>
                    </a:cubicBezTo>
                    <a:lnTo>
                      <a:pt x="13456" y="0"/>
                    </a:lnTo>
                    <a:cubicBezTo>
                      <a:pt x="17913" y="0"/>
                      <a:pt x="21600" y="2698"/>
                      <a:pt x="21600" y="5961"/>
                    </a:cubicBezTo>
                    <a:cubicBezTo>
                      <a:pt x="21600" y="5961"/>
                      <a:pt x="21600" y="15700"/>
                      <a:pt x="21600" y="15700"/>
                    </a:cubicBezTo>
                    <a:close/>
                  </a:path>
                </a:pathLst>
              </a:custGeom>
              <a:solidFill>
                <a:srgbClr val="FFFFFF"/>
              </a:solidFill>
              <a:ln w="12700" cap="flat">
                <a:noFill/>
                <a:miter lim="400000"/>
              </a:ln>
              <a:effectLst/>
            </p:spPr>
            <p:txBody>
              <a:bodyPr anchor="ctr"/>
              <a:lstStyle/>
              <a:p>
                <a:pPr algn="ctr"/>
                <a:endParaRPr sz="2400">
                  <a:cs typeface="+mn-ea"/>
                  <a:sym typeface="+mn-lt"/>
                </a:endParaRPr>
              </a:p>
            </p:txBody>
          </p:sp>
          <p:sp>
            <p:nvSpPr>
              <p:cNvPr id="34" name="Freeform: Shape 21"/>
              <p:cNvSpPr/>
              <p:nvPr/>
            </p:nvSpPr>
            <p:spPr>
              <a:xfrm>
                <a:off x="1607312" y="20039"/>
                <a:ext cx="50426" cy="68925"/>
              </a:xfrm>
              <a:custGeom>
                <a:cxnLst>
                  <a:cxn ang="0">
                    <a:pos x="wd2" y="hd2"/>
                  </a:cxn>
                  <a:cxn ang="5400000">
                    <a:pos x="wd2" y="hd2"/>
                  </a:cxn>
                  <a:cxn ang="10800000">
                    <a:pos x="wd2" y="hd2"/>
                  </a:cxn>
                  <a:cxn ang="16200000">
                    <a:pos x="wd2" y="hd2"/>
                  </a:cxn>
                </a:cxnLst>
                <a:rect l="0" t="0" r="r" b="b"/>
                <a:pathLst>
                  <a:path w="21600" h="21600" extrusionOk="0">
                    <a:moveTo>
                      <a:pt x="21600" y="15700"/>
                    </a:moveTo>
                    <a:cubicBezTo>
                      <a:pt x="21600" y="18963"/>
                      <a:pt x="17986" y="21600"/>
                      <a:pt x="13511" y="21600"/>
                    </a:cubicBezTo>
                    <a:lnTo>
                      <a:pt x="8089" y="21600"/>
                    </a:lnTo>
                    <a:cubicBezTo>
                      <a:pt x="3614" y="21600"/>
                      <a:pt x="0" y="18963"/>
                      <a:pt x="0" y="15700"/>
                    </a:cubicBezTo>
                    <a:lnTo>
                      <a:pt x="0" y="5961"/>
                    </a:lnTo>
                    <a:cubicBezTo>
                      <a:pt x="0" y="2698"/>
                      <a:pt x="3614" y="0"/>
                      <a:pt x="8089" y="0"/>
                    </a:cubicBezTo>
                    <a:lnTo>
                      <a:pt x="13511" y="0"/>
                    </a:lnTo>
                    <a:cubicBezTo>
                      <a:pt x="17986" y="0"/>
                      <a:pt x="21600" y="2698"/>
                      <a:pt x="21600" y="5961"/>
                    </a:cubicBezTo>
                    <a:cubicBezTo>
                      <a:pt x="21600" y="5961"/>
                      <a:pt x="21600" y="15700"/>
                      <a:pt x="21600" y="15700"/>
                    </a:cubicBezTo>
                    <a:close/>
                  </a:path>
                </a:pathLst>
              </a:custGeom>
              <a:solidFill>
                <a:srgbClr val="FFFFFF"/>
              </a:solidFill>
              <a:ln w="12700" cap="flat">
                <a:noFill/>
                <a:miter lim="400000"/>
              </a:ln>
              <a:effectLst/>
            </p:spPr>
            <p:txBody>
              <a:bodyPr anchor="ctr"/>
              <a:lstStyle/>
              <a:p>
                <a:pPr algn="ctr"/>
                <a:endParaRPr sz="2400">
                  <a:cs typeface="+mn-ea"/>
                  <a:sym typeface="+mn-lt"/>
                </a:endParaRPr>
              </a:p>
            </p:txBody>
          </p:sp>
          <p:sp>
            <p:nvSpPr>
              <p:cNvPr id="35" name="Freeform: Shape 22"/>
              <p:cNvSpPr/>
              <p:nvPr/>
            </p:nvSpPr>
            <p:spPr>
              <a:xfrm>
                <a:off x="1727860" y="20039"/>
                <a:ext cx="50838" cy="68925"/>
              </a:xfrm>
              <a:custGeom>
                <a:cxnLst>
                  <a:cxn ang="0">
                    <a:pos x="wd2" y="hd2"/>
                  </a:cxn>
                  <a:cxn ang="5400000">
                    <a:pos x="wd2" y="hd2"/>
                  </a:cxn>
                  <a:cxn ang="10800000">
                    <a:pos x="wd2" y="hd2"/>
                  </a:cxn>
                  <a:cxn ang="16200000">
                    <a:pos x="wd2" y="hd2"/>
                  </a:cxn>
                </a:cxnLst>
                <a:rect l="0" t="0" r="r" b="b"/>
                <a:pathLst>
                  <a:path w="21600" h="21600" extrusionOk="0">
                    <a:moveTo>
                      <a:pt x="21600" y="15700"/>
                    </a:moveTo>
                    <a:cubicBezTo>
                      <a:pt x="21600" y="18963"/>
                      <a:pt x="17844" y="21600"/>
                      <a:pt x="13405" y="21600"/>
                    </a:cubicBezTo>
                    <a:lnTo>
                      <a:pt x="8111" y="21600"/>
                    </a:lnTo>
                    <a:cubicBezTo>
                      <a:pt x="3672" y="21600"/>
                      <a:pt x="0" y="18963"/>
                      <a:pt x="0" y="15700"/>
                    </a:cubicBezTo>
                    <a:lnTo>
                      <a:pt x="0" y="5961"/>
                    </a:lnTo>
                    <a:cubicBezTo>
                      <a:pt x="0" y="2698"/>
                      <a:pt x="3672" y="0"/>
                      <a:pt x="8111" y="0"/>
                    </a:cubicBezTo>
                    <a:lnTo>
                      <a:pt x="13405" y="0"/>
                    </a:lnTo>
                    <a:cubicBezTo>
                      <a:pt x="17844" y="0"/>
                      <a:pt x="21600" y="2698"/>
                      <a:pt x="21600" y="5961"/>
                    </a:cubicBezTo>
                    <a:cubicBezTo>
                      <a:pt x="21600" y="5961"/>
                      <a:pt x="21600" y="15700"/>
                      <a:pt x="21600" y="15700"/>
                    </a:cubicBezTo>
                    <a:close/>
                  </a:path>
                </a:pathLst>
              </a:custGeom>
              <a:solidFill>
                <a:srgbClr val="FFFFFF"/>
              </a:solidFill>
              <a:ln w="12700" cap="flat">
                <a:noFill/>
                <a:miter lim="400000"/>
              </a:ln>
              <a:effectLst/>
            </p:spPr>
            <p:txBody>
              <a:bodyPr anchor="ctr"/>
              <a:lstStyle/>
              <a:p>
                <a:pPr algn="ctr"/>
                <a:endParaRPr sz="2400">
                  <a:cs typeface="+mn-ea"/>
                  <a:sym typeface="+mn-lt"/>
                </a:endParaRPr>
              </a:p>
            </p:txBody>
          </p:sp>
          <p:sp>
            <p:nvSpPr>
              <p:cNvPr id="36" name="Freeform: Shape 23"/>
              <p:cNvSpPr/>
              <p:nvPr/>
            </p:nvSpPr>
            <p:spPr>
              <a:xfrm>
                <a:off x="1828317" y="20039"/>
                <a:ext cx="50427" cy="68925"/>
              </a:xfrm>
              <a:custGeom>
                <a:cxnLst>
                  <a:cxn ang="0">
                    <a:pos x="wd2" y="hd2"/>
                  </a:cxn>
                  <a:cxn ang="5400000">
                    <a:pos x="wd2" y="hd2"/>
                  </a:cxn>
                  <a:cxn ang="10800000">
                    <a:pos x="wd2" y="hd2"/>
                  </a:cxn>
                  <a:cxn ang="16200000">
                    <a:pos x="wd2" y="hd2"/>
                  </a:cxn>
                </a:cxnLst>
                <a:rect l="0" t="0" r="r" b="b"/>
                <a:pathLst>
                  <a:path w="21600" h="21600" extrusionOk="0">
                    <a:moveTo>
                      <a:pt x="21600" y="15700"/>
                    </a:moveTo>
                    <a:cubicBezTo>
                      <a:pt x="21600" y="18963"/>
                      <a:pt x="17986" y="21600"/>
                      <a:pt x="13511" y="21600"/>
                    </a:cubicBezTo>
                    <a:lnTo>
                      <a:pt x="8174" y="21600"/>
                    </a:lnTo>
                    <a:cubicBezTo>
                      <a:pt x="3614" y="21600"/>
                      <a:pt x="0" y="18963"/>
                      <a:pt x="0" y="15700"/>
                    </a:cubicBezTo>
                    <a:lnTo>
                      <a:pt x="0" y="5961"/>
                    </a:lnTo>
                    <a:cubicBezTo>
                      <a:pt x="0" y="2698"/>
                      <a:pt x="3614" y="0"/>
                      <a:pt x="8174" y="0"/>
                    </a:cubicBezTo>
                    <a:lnTo>
                      <a:pt x="13511" y="0"/>
                    </a:lnTo>
                    <a:cubicBezTo>
                      <a:pt x="17986" y="0"/>
                      <a:pt x="21600" y="2698"/>
                      <a:pt x="21600" y="5961"/>
                    </a:cubicBezTo>
                    <a:cubicBezTo>
                      <a:pt x="21600" y="5961"/>
                      <a:pt x="21600" y="15700"/>
                      <a:pt x="21600" y="15700"/>
                    </a:cubicBezTo>
                    <a:close/>
                  </a:path>
                </a:pathLst>
              </a:custGeom>
              <a:solidFill>
                <a:srgbClr val="FFFFFF"/>
              </a:solidFill>
              <a:ln w="12700" cap="flat">
                <a:noFill/>
                <a:miter lim="400000"/>
              </a:ln>
              <a:effectLst/>
            </p:spPr>
            <p:txBody>
              <a:bodyPr anchor="ctr"/>
              <a:lstStyle/>
              <a:p>
                <a:pPr algn="ctr"/>
                <a:endParaRPr sz="2400">
                  <a:cs typeface="+mn-ea"/>
                  <a:sym typeface="+mn-lt"/>
                </a:endParaRPr>
              </a:p>
            </p:txBody>
          </p:sp>
          <p:sp>
            <p:nvSpPr>
              <p:cNvPr id="37" name="Freeform: Shape 24"/>
              <p:cNvSpPr/>
              <p:nvPr/>
            </p:nvSpPr>
            <p:spPr>
              <a:xfrm>
                <a:off x="1948866" y="20039"/>
                <a:ext cx="50631" cy="68925"/>
              </a:xfrm>
              <a:custGeom>
                <a:cxnLst>
                  <a:cxn ang="0">
                    <a:pos x="wd2" y="hd2"/>
                  </a:cxn>
                  <a:cxn ang="5400000">
                    <a:pos x="wd2" y="hd2"/>
                  </a:cxn>
                  <a:cxn ang="10800000">
                    <a:pos x="wd2" y="hd2"/>
                  </a:cxn>
                  <a:cxn ang="16200000">
                    <a:pos x="wd2" y="hd2"/>
                  </a:cxn>
                </a:cxnLst>
                <a:rect l="0" t="0" r="r" b="b"/>
                <a:pathLst>
                  <a:path w="21600" h="21600" extrusionOk="0">
                    <a:moveTo>
                      <a:pt x="21600" y="15700"/>
                    </a:moveTo>
                    <a:cubicBezTo>
                      <a:pt x="21600" y="18963"/>
                      <a:pt x="18001" y="21600"/>
                      <a:pt x="13460" y="21600"/>
                    </a:cubicBezTo>
                    <a:lnTo>
                      <a:pt x="8144" y="21600"/>
                    </a:lnTo>
                    <a:cubicBezTo>
                      <a:pt x="3603" y="21600"/>
                      <a:pt x="0" y="18963"/>
                      <a:pt x="0" y="15700"/>
                    </a:cubicBezTo>
                    <a:lnTo>
                      <a:pt x="0" y="5961"/>
                    </a:lnTo>
                    <a:cubicBezTo>
                      <a:pt x="0" y="2698"/>
                      <a:pt x="3603" y="0"/>
                      <a:pt x="8144" y="0"/>
                    </a:cubicBezTo>
                    <a:lnTo>
                      <a:pt x="13460" y="0"/>
                    </a:lnTo>
                    <a:cubicBezTo>
                      <a:pt x="18001" y="0"/>
                      <a:pt x="21600" y="2698"/>
                      <a:pt x="21600" y="5961"/>
                    </a:cubicBezTo>
                    <a:cubicBezTo>
                      <a:pt x="21600" y="5961"/>
                      <a:pt x="21600" y="15700"/>
                      <a:pt x="21600" y="15700"/>
                    </a:cubicBezTo>
                    <a:close/>
                  </a:path>
                </a:pathLst>
              </a:custGeom>
              <a:solidFill>
                <a:srgbClr val="FFFFFF"/>
              </a:solidFill>
              <a:ln w="12700" cap="flat">
                <a:noFill/>
                <a:miter lim="400000"/>
              </a:ln>
              <a:effectLst/>
            </p:spPr>
            <p:txBody>
              <a:bodyPr anchor="ctr"/>
              <a:lstStyle/>
              <a:p>
                <a:pPr algn="ctr"/>
                <a:endParaRPr sz="2400">
                  <a:cs typeface="+mn-ea"/>
                  <a:sym typeface="+mn-lt"/>
                </a:endParaRPr>
              </a:p>
            </p:txBody>
          </p:sp>
          <p:sp>
            <p:nvSpPr>
              <p:cNvPr id="38" name="Freeform: Shape 25"/>
              <p:cNvSpPr/>
              <p:nvPr/>
            </p:nvSpPr>
            <p:spPr>
              <a:xfrm>
                <a:off x="2069414" y="20039"/>
                <a:ext cx="50631" cy="68925"/>
              </a:xfrm>
              <a:custGeom>
                <a:cxnLst>
                  <a:cxn ang="0">
                    <a:pos x="wd2" y="hd2"/>
                  </a:cxn>
                  <a:cxn ang="5400000">
                    <a:pos x="wd2" y="hd2"/>
                  </a:cxn>
                  <a:cxn ang="10800000">
                    <a:pos x="wd2" y="hd2"/>
                  </a:cxn>
                  <a:cxn ang="16200000">
                    <a:pos x="wd2" y="hd2"/>
                  </a:cxn>
                </a:cxnLst>
                <a:rect l="0" t="0" r="r" b="b"/>
                <a:pathLst>
                  <a:path w="21600" h="21600" extrusionOk="0">
                    <a:moveTo>
                      <a:pt x="21600" y="15700"/>
                    </a:moveTo>
                    <a:cubicBezTo>
                      <a:pt x="21600" y="18963"/>
                      <a:pt x="17917" y="21600"/>
                      <a:pt x="13460" y="21600"/>
                    </a:cubicBezTo>
                    <a:lnTo>
                      <a:pt x="8144" y="21600"/>
                    </a:lnTo>
                    <a:cubicBezTo>
                      <a:pt x="3687" y="21600"/>
                      <a:pt x="0" y="18963"/>
                      <a:pt x="0" y="15700"/>
                    </a:cubicBezTo>
                    <a:lnTo>
                      <a:pt x="0" y="5961"/>
                    </a:lnTo>
                    <a:cubicBezTo>
                      <a:pt x="0" y="2698"/>
                      <a:pt x="3687" y="0"/>
                      <a:pt x="8144" y="0"/>
                    </a:cubicBezTo>
                    <a:lnTo>
                      <a:pt x="13460" y="0"/>
                    </a:lnTo>
                    <a:cubicBezTo>
                      <a:pt x="17917" y="0"/>
                      <a:pt x="21600" y="2698"/>
                      <a:pt x="21600" y="5961"/>
                    </a:cubicBezTo>
                    <a:cubicBezTo>
                      <a:pt x="21600" y="5961"/>
                      <a:pt x="21600" y="15700"/>
                      <a:pt x="21600" y="15700"/>
                    </a:cubicBezTo>
                    <a:close/>
                  </a:path>
                </a:pathLst>
              </a:custGeom>
              <a:solidFill>
                <a:srgbClr val="FFFFFF"/>
              </a:solidFill>
              <a:ln w="12700" cap="flat">
                <a:noFill/>
                <a:miter lim="400000"/>
              </a:ln>
              <a:effectLst/>
            </p:spPr>
            <p:txBody>
              <a:bodyPr anchor="ctr"/>
              <a:lstStyle/>
              <a:p>
                <a:pPr algn="ctr"/>
                <a:endParaRPr sz="2400">
                  <a:cs typeface="+mn-ea"/>
                  <a:sym typeface="+mn-lt"/>
                </a:endParaRPr>
              </a:p>
            </p:txBody>
          </p:sp>
          <p:sp>
            <p:nvSpPr>
              <p:cNvPr id="39" name="Freeform: Shape 26"/>
              <p:cNvSpPr/>
              <p:nvPr/>
            </p:nvSpPr>
            <p:spPr>
              <a:xfrm>
                <a:off x="2189963" y="20039"/>
                <a:ext cx="50426" cy="68925"/>
              </a:xfrm>
              <a:custGeom>
                <a:cxnLst>
                  <a:cxn ang="0">
                    <a:pos x="wd2" y="hd2"/>
                  </a:cxn>
                  <a:cxn ang="5400000">
                    <a:pos x="wd2" y="hd2"/>
                  </a:cxn>
                  <a:cxn ang="10800000">
                    <a:pos x="wd2" y="hd2"/>
                  </a:cxn>
                  <a:cxn ang="16200000">
                    <a:pos x="wd2" y="hd2"/>
                  </a:cxn>
                </a:cxnLst>
                <a:rect l="0" t="0" r="r" b="b"/>
                <a:pathLst>
                  <a:path w="21600" h="21600" extrusionOk="0">
                    <a:moveTo>
                      <a:pt x="21600" y="15700"/>
                    </a:moveTo>
                    <a:cubicBezTo>
                      <a:pt x="21600" y="18963"/>
                      <a:pt x="17986" y="21600"/>
                      <a:pt x="13511" y="21600"/>
                    </a:cubicBezTo>
                    <a:lnTo>
                      <a:pt x="8089" y="21600"/>
                    </a:lnTo>
                    <a:cubicBezTo>
                      <a:pt x="3614" y="21600"/>
                      <a:pt x="0" y="18963"/>
                      <a:pt x="0" y="15700"/>
                    </a:cubicBezTo>
                    <a:lnTo>
                      <a:pt x="0" y="5961"/>
                    </a:lnTo>
                    <a:cubicBezTo>
                      <a:pt x="0" y="2698"/>
                      <a:pt x="3614" y="0"/>
                      <a:pt x="8089" y="0"/>
                    </a:cubicBezTo>
                    <a:lnTo>
                      <a:pt x="13511" y="0"/>
                    </a:lnTo>
                    <a:cubicBezTo>
                      <a:pt x="17986" y="0"/>
                      <a:pt x="21600" y="2698"/>
                      <a:pt x="21600" y="5961"/>
                    </a:cubicBezTo>
                    <a:cubicBezTo>
                      <a:pt x="21600" y="5961"/>
                      <a:pt x="21600" y="15700"/>
                      <a:pt x="21600" y="15700"/>
                    </a:cubicBezTo>
                    <a:close/>
                  </a:path>
                </a:pathLst>
              </a:custGeom>
              <a:solidFill>
                <a:srgbClr val="FFFFFF"/>
              </a:solidFill>
              <a:ln w="12700" cap="flat">
                <a:noFill/>
                <a:miter lim="400000"/>
              </a:ln>
              <a:effectLst/>
            </p:spPr>
            <p:txBody>
              <a:bodyPr anchor="ctr"/>
              <a:lstStyle/>
              <a:p>
                <a:pPr algn="ctr"/>
                <a:endParaRPr sz="2400">
                  <a:cs typeface="+mn-ea"/>
                  <a:sym typeface="+mn-lt"/>
                </a:endParaRPr>
              </a:p>
            </p:txBody>
          </p:sp>
          <p:sp>
            <p:nvSpPr>
              <p:cNvPr id="40" name="Freeform: Shape 27"/>
              <p:cNvSpPr/>
              <p:nvPr/>
            </p:nvSpPr>
            <p:spPr>
              <a:xfrm>
                <a:off x="2310511" y="20039"/>
                <a:ext cx="50631" cy="68925"/>
              </a:xfrm>
              <a:custGeom>
                <a:cxnLst>
                  <a:cxn ang="0">
                    <a:pos x="wd2" y="hd2"/>
                  </a:cxn>
                  <a:cxn ang="5400000">
                    <a:pos x="wd2" y="hd2"/>
                  </a:cxn>
                  <a:cxn ang="10800000">
                    <a:pos x="wd2" y="hd2"/>
                  </a:cxn>
                  <a:cxn ang="16200000">
                    <a:pos x="wd2" y="hd2"/>
                  </a:cxn>
                </a:cxnLst>
                <a:rect l="0" t="0" r="r" b="b"/>
                <a:pathLst>
                  <a:path w="21600" h="21600" extrusionOk="0">
                    <a:moveTo>
                      <a:pt x="21600" y="15700"/>
                    </a:moveTo>
                    <a:cubicBezTo>
                      <a:pt x="21600" y="18963"/>
                      <a:pt x="18001" y="21600"/>
                      <a:pt x="13456" y="21600"/>
                    </a:cubicBezTo>
                    <a:lnTo>
                      <a:pt x="8228" y="21600"/>
                    </a:lnTo>
                    <a:cubicBezTo>
                      <a:pt x="3687" y="21600"/>
                      <a:pt x="0" y="18963"/>
                      <a:pt x="0" y="15700"/>
                    </a:cubicBezTo>
                    <a:lnTo>
                      <a:pt x="0" y="5961"/>
                    </a:lnTo>
                    <a:cubicBezTo>
                      <a:pt x="0" y="2698"/>
                      <a:pt x="3687" y="0"/>
                      <a:pt x="8228" y="0"/>
                    </a:cubicBezTo>
                    <a:lnTo>
                      <a:pt x="13456" y="0"/>
                    </a:lnTo>
                    <a:cubicBezTo>
                      <a:pt x="18001" y="0"/>
                      <a:pt x="21600" y="2698"/>
                      <a:pt x="21600" y="5961"/>
                    </a:cubicBezTo>
                    <a:cubicBezTo>
                      <a:pt x="21600" y="5961"/>
                      <a:pt x="21600" y="15700"/>
                      <a:pt x="21600" y="15700"/>
                    </a:cubicBezTo>
                    <a:close/>
                  </a:path>
                </a:pathLst>
              </a:custGeom>
              <a:solidFill>
                <a:srgbClr val="FFFFFF"/>
              </a:solidFill>
              <a:ln w="12700" cap="flat">
                <a:noFill/>
                <a:miter lim="400000"/>
              </a:ln>
              <a:effectLst/>
            </p:spPr>
            <p:txBody>
              <a:bodyPr anchor="ctr"/>
              <a:lstStyle/>
              <a:p>
                <a:pPr algn="ctr"/>
                <a:endParaRPr sz="2400">
                  <a:cs typeface="+mn-ea"/>
                  <a:sym typeface="+mn-lt"/>
                </a:endParaRPr>
              </a:p>
            </p:txBody>
          </p:sp>
          <p:sp>
            <p:nvSpPr>
              <p:cNvPr id="41" name="Freeform: Shape 28"/>
              <p:cNvSpPr/>
              <p:nvPr/>
            </p:nvSpPr>
            <p:spPr>
              <a:xfrm>
                <a:off x="2431059" y="20039"/>
                <a:ext cx="50436" cy="68925"/>
              </a:xfrm>
              <a:custGeom>
                <a:cxnLst>
                  <a:cxn ang="0">
                    <a:pos x="wd2" y="hd2"/>
                  </a:cxn>
                  <a:cxn ang="5400000">
                    <a:pos x="wd2" y="hd2"/>
                  </a:cxn>
                  <a:cxn ang="10800000">
                    <a:pos x="wd2" y="hd2"/>
                  </a:cxn>
                  <a:cxn ang="16200000">
                    <a:pos x="wd2" y="hd2"/>
                  </a:cxn>
                </a:cxnLst>
                <a:rect l="0" t="0" r="r" b="b"/>
                <a:pathLst>
                  <a:path w="21600" h="21600" extrusionOk="0">
                    <a:moveTo>
                      <a:pt x="21600" y="15700"/>
                    </a:moveTo>
                    <a:cubicBezTo>
                      <a:pt x="21600" y="18963"/>
                      <a:pt x="17987" y="21600"/>
                      <a:pt x="13512" y="21600"/>
                    </a:cubicBezTo>
                    <a:lnTo>
                      <a:pt x="8088" y="21600"/>
                    </a:lnTo>
                    <a:cubicBezTo>
                      <a:pt x="3613" y="21600"/>
                      <a:pt x="0" y="18963"/>
                      <a:pt x="0" y="15700"/>
                    </a:cubicBezTo>
                    <a:lnTo>
                      <a:pt x="0" y="5961"/>
                    </a:lnTo>
                    <a:cubicBezTo>
                      <a:pt x="0" y="2698"/>
                      <a:pt x="3613" y="0"/>
                      <a:pt x="8088" y="0"/>
                    </a:cubicBezTo>
                    <a:lnTo>
                      <a:pt x="13512" y="0"/>
                    </a:lnTo>
                    <a:cubicBezTo>
                      <a:pt x="17987" y="0"/>
                      <a:pt x="21600" y="2698"/>
                      <a:pt x="21600" y="5961"/>
                    </a:cubicBezTo>
                    <a:cubicBezTo>
                      <a:pt x="21600" y="5961"/>
                      <a:pt x="21600" y="15700"/>
                      <a:pt x="21600" y="15700"/>
                    </a:cubicBezTo>
                    <a:close/>
                  </a:path>
                </a:pathLst>
              </a:custGeom>
              <a:solidFill>
                <a:srgbClr val="FFFFFF"/>
              </a:solidFill>
              <a:ln w="12700" cap="flat">
                <a:noFill/>
                <a:miter lim="400000"/>
              </a:ln>
              <a:effectLst/>
            </p:spPr>
            <p:txBody>
              <a:bodyPr anchor="ctr"/>
              <a:lstStyle/>
              <a:p>
                <a:pPr algn="ctr"/>
                <a:endParaRPr sz="2400">
                  <a:cs typeface="+mn-ea"/>
                  <a:sym typeface="+mn-lt"/>
                </a:endParaRPr>
              </a:p>
            </p:txBody>
          </p:sp>
          <p:sp>
            <p:nvSpPr>
              <p:cNvPr id="42" name="Freeform: Shape 29"/>
              <p:cNvSpPr/>
              <p:nvPr/>
            </p:nvSpPr>
            <p:spPr>
              <a:xfrm>
                <a:off x="2893161" y="20039"/>
                <a:ext cx="50632" cy="68925"/>
              </a:xfrm>
              <a:custGeom>
                <a:cxnLst>
                  <a:cxn ang="0">
                    <a:pos x="wd2" y="hd2"/>
                  </a:cxn>
                  <a:cxn ang="5400000">
                    <a:pos x="wd2" y="hd2"/>
                  </a:cxn>
                  <a:cxn ang="10800000">
                    <a:pos x="wd2" y="hd2"/>
                  </a:cxn>
                  <a:cxn ang="16200000">
                    <a:pos x="wd2" y="hd2"/>
                  </a:cxn>
                </a:cxnLst>
                <a:rect l="0" t="0" r="r" b="b"/>
                <a:pathLst>
                  <a:path w="21600" h="21600" extrusionOk="0">
                    <a:moveTo>
                      <a:pt x="21600" y="15700"/>
                    </a:moveTo>
                    <a:cubicBezTo>
                      <a:pt x="21600" y="18963"/>
                      <a:pt x="17913" y="21600"/>
                      <a:pt x="13456" y="21600"/>
                    </a:cubicBezTo>
                    <a:lnTo>
                      <a:pt x="8144" y="21600"/>
                    </a:lnTo>
                    <a:cubicBezTo>
                      <a:pt x="3687" y="21600"/>
                      <a:pt x="0" y="18963"/>
                      <a:pt x="0" y="15700"/>
                    </a:cubicBezTo>
                    <a:lnTo>
                      <a:pt x="0" y="5961"/>
                    </a:lnTo>
                    <a:cubicBezTo>
                      <a:pt x="0" y="2698"/>
                      <a:pt x="3687" y="0"/>
                      <a:pt x="8144" y="0"/>
                    </a:cubicBezTo>
                    <a:lnTo>
                      <a:pt x="13456" y="0"/>
                    </a:lnTo>
                    <a:cubicBezTo>
                      <a:pt x="17913" y="0"/>
                      <a:pt x="21600" y="2698"/>
                      <a:pt x="21600" y="5961"/>
                    </a:cubicBezTo>
                    <a:cubicBezTo>
                      <a:pt x="21600" y="5961"/>
                      <a:pt x="21600" y="15700"/>
                      <a:pt x="21600" y="15700"/>
                    </a:cubicBezTo>
                    <a:close/>
                  </a:path>
                </a:pathLst>
              </a:custGeom>
              <a:solidFill>
                <a:srgbClr val="FFFFFF"/>
              </a:solidFill>
              <a:ln w="12700" cap="flat">
                <a:noFill/>
                <a:miter lim="400000"/>
              </a:ln>
              <a:effectLst/>
            </p:spPr>
            <p:txBody>
              <a:bodyPr anchor="ctr"/>
              <a:lstStyle/>
              <a:p>
                <a:pPr algn="ctr"/>
                <a:endParaRPr sz="2400">
                  <a:cs typeface="+mn-ea"/>
                  <a:sym typeface="+mn-lt"/>
                </a:endParaRPr>
              </a:p>
            </p:txBody>
          </p:sp>
          <p:sp>
            <p:nvSpPr>
              <p:cNvPr id="43" name="Freeform: Shape 30"/>
              <p:cNvSpPr/>
              <p:nvPr/>
            </p:nvSpPr>
            <p:spPr>
              <a:xfrm>
                <a:off x="3013710" y="20039"/>
                <a:ext cx="50436" cy="68925"/>
              </a:xfrm>
              <a:custGeom>
                <a:cxnLst>
                  <a:cxn ang="0">
                    <a:pos x="wd2" y="hd2"/>
                  </a:cxn>
                  <a:cxn ang="5400000">
                    <a:pos x="wd2" y="hd2"/>
                  </a:cxn>
                  <a:cxn ang="10800000">
                    <a:pos x="wd2" y="hd2"/>
                  </a:cxn>
                  <a:cxn ang="16200000">
                    <a:pos x="wd2" y="hd2"/>
                  </a:cxn>
                </a:cxnLst>
                <a:rect l="0" t="0" r="r" b="b"/>
                <a:pathLst>
                  <a:path w="21600" h="21600" extrusionOk="0">
                    <a:moveTo>
                      <a:pt x="21600" y="15700"/>
                    </a:moveTo>
                    <a:cubicBezTo>
                      <a:pt x="21600" y="18963"/>
                      <a:pt x="17987" y="21600"/>
                      <a:pt x="13512" y="21600"/>
                    </a:cubicBezTo>
                    <a:lnTo>
                      <a:pt x="8092" y="21600"/>
                    </a:lnTo>
                    <a:cubicBezTo>
                      <a:pt x="3618" y="21600"/>
                      <a:pt x="0" y="18963"/>
                      <a:pt x="0" y="15700"/>
                    </a:cubicBezTo>
                    <a:lnTo>
                      <a:pt x="0" y="5961"/>
                    </a:lnTo>
                    <a:cubicBezTo>
                      <a:pt x="0" y="2698"/>
                      <a:pt x="3618" y="0"/>
                      <a:pt x="8092" y="0"/>
                    </a:cubicBezTo>
                    <a:lnTo>
                      <a:pt x="13512" y="0"/>
                    </a:lnTo>
                    <a:cubicBezTo>
                      <a:pt x="17987" y="0"/>
                      <a:pt x="21600" y="2698"/>
                      <a:pt x="21600" y="5961"/>
                    </a:cubicBezTo>
                    <a:cubicBezTo>
                      <a:pt x="21600" y="5961"/>
                      <a:pt x="21600" y="15700"/>
                      <a:pt x="21600" y="15700"/>
                    </a:cubicBezTo>
                    <a:close/>
                  </a:path>
                </a:pathLst>
              </a:custGeom>
              <a:solidFill>
                <a:srgbClr val="FFFFFF"/>
              </a:solidFill>
              <a:ln w="12700" cap="flat">
                <a:noFill/>
                <a:miter lim="400000"/>
              </a:ln>
              <a:effectLst/>
            </p:spPr>
            <p:txBody>
              <a:bodyPr anchor="ctr"/>
              <a:lstStyle/>
              <a:p>
                <a:pPr algn="ctr"/>
                <a:endParaRPr sz="2400">
                  <a:cs typeface="+mn-ea"/>
                  <a:sym typeface="+mn-lt"/>
                </a:endParaRPr>
              </a:p>
            </p:txBody>
          </p:sp>
          <p:sp>
            <p:nvSpPr>
              <p:cNvPr id="44" name="Freeform: Shape 31"/>
              <p:cNvSpPr/>
              <p:nvPr/>
            </p:nvSpPr>
            <p:spPr>
              <a:xfrm>
                <a:off x="3134258" y="20039"/>
                <a:ext cx="50828" cy="68925"/>
              </a:xfrm>
              <a:custGeom>
                <a:cxnLst>
                  <a:cxn ang="0">
                    <a:pos x="wd2" y="hd2"/>
                  </a:cxn>
                  <a:cxn ang="5400000">
                    <a:pos x="wd2" y="hd2"/>
                  </a:cxn>
                  <a:cxn ang="10800000">
                    <a:pos x="wd2" y="hd2"/>
                  </a:cxn>
                  <a:cxn ang="16200000">
                    <a:pos x="wd2" y="hd2"/>
                  </a:cxn>
                </a:cxnLst>
                <a:rect l="0" t="0" r="r" b="b"/>
                <a:pathLst>
                  <a:path w="21600" h="21600" extrusionOk="0">
                    <a:moveTo>
                      <a:pt x="21600" y="15700"/>
                    </a:moveTo>
                    <a:cubicBezTo>
                      <a:pt x="21600" y="18963"/>
                      <a:pt x="17931" y="21600"/>
                      <a:pt x="13404" y="21600"/>
                    </a:cubicBezTo>
                    <a:lnTo>
                      <a:pt x="8196" y="21600"/>
                    </a:lnTo>
                    <a:cubicBezTo>
                      <a:pt x="3669" y="21600"/>
                      <a:pt x="0" y="18963"/>
                      <a:pt x="0" y="15700"/>
                    </a:cubicBezTo>
                    <a:lnTo>
                      <a:pt x="0" y="5961"/>
                    </a:lnTo>
                    <a:cubicBezTo>
                      <a:pt x="0" y="2698"/>
                      <a:pt x="3669" y="0"/>
                      <a:pt x="8196" y="0"/>
                    </a:cubicBezTo>
                    <a:lnTo>
                      <a:pt x="13404" y="0"/>
                    </a:lnTo>
                    <a:cubicBezTo>
                      <a:pt x="17931" y="0"/>
                      <a:pt x="21600" y="2698"/>
                      <a:pt x="21600" y="5961"/>
                    </a:cubicBezTo>
                    <a:cubicBezTo>
                      <a:pt x="21600" y="5961"/>
                      <a:pt x="21600" y="15700"/>
                      <a:pt x="21600" y="15700"/>
                    </a:cubicBezTo>
                    <a:close/>
                  </a:path>
                </a:pathLst>
              </a:custGeom>
              <a:solidFill>
                <a:srgbClr val="FFFFFF"/>
              </a:solidFill>
              <a:ln w="12700" cap="flat">
                <a:noFill/>
                <a:miter lim="400000"/>
              </a:ln>
              <a:effectLst/>
            </p:spPr>
            <p:txBody>
              <a:bodyPr anchor="ctr"/>
              <a:lstStyle/>
              <a:p>
                <a:pPr algn="ctr"/>
                <a:endParaRPr sz="2400">
                  <a:cs typeface="+mn-ea"/>
                  <a:sym typeface="+mn-lt"/>
                </a:endParaRPr>
              </a:p>
            </p:txBody>
          </p:sp>
          <p:sp>
            <p:nvSpPr>
              <p:cNvPr id="45" name="Freeform: Shape 32"/>
              <p:cNvSpPr/>
              <p:nvPr/>
            </p:nvSpPr>
            <p:spPr>
              <a:xfrm>
                <a:off x="3234715" y="20039"/>
                <a:ext cx="50437" cy="68925"/>
              </a:xfrm>
              <a:custGeom>
                <a:cxnLst>
                  <a:cxn ang="0">
                    <a:pos x="wd2" y="hd2"/>
                  </a:cxn>
                  <a:cxn ang="5400000">
                    <a:pos x="wd2" y="hd2"/>
                  </a:cxn>
                  <a:cxn ang="10800000">
                    <a:pos x="wd2" y="hd2"/>
                  </a:cxn>
                  <a:cxn ang="16200000">
                    <a:pos x="wd2" y="hd2"/>
                  </a:cxn>
                </a:cxnLst>
                <a:rect l="0" t="0" r="r" b="b"/>
                <a:pathLst>
                  <a:path w="21600" h="21600" extrusionOk="0">
                    <a:moveTo>
                      <a:pt x="21600" y="15700"/>
                    </a:moveTo>
                    <a:cubicBezTo>
                      <a:pt x="21600" y="18963"/>
                      <a:pt x="17982" y="21600"/>
                      <a:pt x="13508" y="21600"/>
                    </a:cubicBezTo>
                    <a:lnTo>
                      <a:pt x="8088" y="21600"/>
                    </a:lnTo>
                    <a:cubicBezTo>
                      <a:pt x="3613" y="21600"/>
                      <a:pt x="0" y="18963"/>
                      <a:pt x="0" y="15700"/>
                    </a:cubicBezTo>
                    <a:lnTo>
                      <a:pt x="0" y="5961"/>
                    </a:lnTo>
                    <a:cubicBezTo>
                      <a:pt x="0" y="2698"/>
                      <a:pt x="3613" y="0"/>
                      <a:pt x="8088" y="0"/>
                    </a:cubicBezTo>
                    <a:lnTo>
                      <a:pt x="13508" y="0"/>
                    </a:lnTo>
                    <a:cubicBezTo>
                      <a:pt x="17982" y="0"/>
                      <a:pt x="21600" y="2698"/>
                      <a:pt x="21600" y="5961"/>
                    </a:cubicBezTo>
                    <a:cubicBezTo>
                      <a:pt x="21600" y="5961"/>
                      <a:pt x="21600" y="15700"/>
                      <a:pt x="21600" y="15700"/>
                    </a:cubicBezTo>
                    <a:close/>
                  </a:path>
                </a:pathLst>
              </a:custGeom>
              <a:solidFill>
                <a:srgbClr val="FFFFFF"/>
              </a:solidFill>
              <a:ln w="12700" cap="flat">
                <a:noFill/>
                <a:miter lim="400000"/>
              </a:ln>
              <a:effectLst/>
            </p:spPr>
            <p:txBody>
              <a:bodyPr anchor="ctr"/>
              <a:lstStyle/>
              <a:p>
                <a:pPr algn="ctr"/>
                <a:endParaRPr sz="2400">
                  <a:cs typeface="+mn-ea"/>
                  <a:sym typeface="+mn-lt"/>
                </a:endParaRPr>
              </a:p>
            </p:txBody>
          </p:sp>
          <p:sp>
            <p:nvSpPr>
              <p:cNvPr id="46" name="Freeform: Shape 33"/>
              <p:cNvSpPr/>
              <p:nvPr/>
            </p:nvSpPr>
            <p:spPr>
              <a:xfrm>
                <a:off x="3355264" y="20039"/>
                <a:ext cx="50631" cy="68925"/>
              </a:xfrm>
              <a:custGeom>
                <a:cxnLst>
                  <a:cxn ang="0">
                    <a:pos x="wd2" y="hd2"/>
                  </a:cxn>
                  <a:cxn ang="5400000">
                    <a:pos x="wd2" y="hd2"/>
                  </a:cxn>
                  <a:cxn ang="10800000">
                    <a:pos x="wd2" y="hd2"/>
                  </a:cxn>
                  <a:cxn ang="16200000">
                    <a:pos x="wd2" y="hd2"/>
                  </a:cxn>
                </a:cxnLst>
                <a:rect l="0" t="0" r="r" b="b"/>
                <a:pathLst>
                  <a:path w="21600" h="21600" extrusionOk="0">
                    <a:moveTo>
                      <a:pt x="21600" y="15700"/>
                    </a:moveTo>
                    <a:cubicBezTo>
                      <a:pt x="21600" y="18963"/>
                      <a:pt x="18001" y="21600"/>
                      <a:pt x="13456" y="21600"/>
                    </a:cubicBezTo>
                    <a:lnTo>
                      <a:pt x="8144" y="21600"/>
                    </a:lnTo>
                    <a:cubicBezTo>
                      <a:pt x="3687" y="21600"/>
                      <a:pt x="0" y="18963"/>
                      <a:pt x="0" y="15700"/>
                    </a:cubicBezTo>
                    <a:lnTo>
                      <a:pt x="0" y="5961"/>
                    </a:lnTo>
                    <a:cubicBezTo>
                      <a:pt x="0" y="2698"/>
                      <a:pt x="3687" y="0"/>
                      <a:pt x="8144" y="0"/>
                    </a:cubicBezTo>
                    <a:lnTo>
                      <a:pt x="13456" y="0"/>
                    </a:lnTo>
                    <a:cubicBezTo>
                      <a:pt x="18001" y="0"/>
                      <a:pt x="21600" y="2698"/>
                      <a:pt x="21600" y="5961"/>
                    </a:cubicBezTo>
                    <a:cubicBezTo>
                      <a:pt x="21600" y="5961"/>
                      <a:pt x="21600" y="15700"/>
                      <a:pt x="21600" y="15700"/>
                    </a:cubicBezTo>
                    <a:close/>
                  </a:path>
                </a:pathLst>
              </a:custGeom>
              <a:solidFill>
                <a:srgbClr val="FFFFFF"/>
              </a:solidFill>
              <a:ln w="12700" cap="flat">
                <a:noFill/>
                <a:miter lim="400000"/>
              </a:ln>
              <a:effectLst/>
            </p:spPr>
            <p:txBody>
              <a:bodyPr anchor="ctr"/>
              <a:lstStyle/>
              <a:p>
                <a:pPr algn="ctr"/>
                <a:endParaRPr sz="2400">
                  <a:cs typeface="+mn-ea"/>
                  <a:sym typeface="+mn-lt"/>
                </a:endParaRPr>
              </a:p>
            </p:txBody>
          </p:sp>
          <p:sp>
            <p:nvSpPr>
              <p:cNvPr id="47" name="Freeform: Shape 34"/>
              <p:cNvSpPr/>
              <p:nvPr/>
            </p:nvSpPr>
            <p:spPr>
              <a:xfrm>
                <a:off x="3475812" y="20039"/>
                <a:ext cx="50427" cy="68925"/>
              </a:xfrm>
              <a:custGeom>
                <a:cxnLst>
                  <a:cxn ang="0">
                    <a:pos x="wd2" y="hd2"/>
                  </a:cxn>
                  <a:cxn ang="5400000">
                    <a:pos x="wd2" y="hd2"/>
                  </a:cxn>
                  <a:cxn ang="10800000">
                    <a:pos x="wd2" y="hd2"/>
                  </a:cxn>
                  <a:cxn ang="16200000">
                    <a:pos x="wd2" y="hd2"/>
                  </a:cxn>
                </a:cxnLst>
                <a:rect l="0" t="0" r="r" b="b"/>
                <a:pathLst>
                  <a:path w="21600" h="21600" extrusionOk="0">
                    <a:moveTo>
                      <a:pt x="21600" y="15700"/>
                    </a:moveTo>
                    <a:cubicBezTo>
                      <a:pt x="21600" y="18963"/>
                      <a:pt x="17986" y="21600"/>
                      <a:pt x="13511" y="21600"/>
                    </a:cubicBezTo>
                    <a:lnTo>
                      <a:pt x="8089" y="21600"/>
                    </a:lnTo>
                    <a:cubicBezTo>
                      <a:pt x="3614" y="21600"/>
                      <a:pt x="0" y="18963"/>
                      <a:pt x="0" y="15700"/>
                    </a:cubicBezTo>
                    <a:lnTo>
                      <a:pt x="0" y="5961"/>
                    </a:lnTo>
                    <a:cubicBezTo>
                      <a:pt x="0" y="2698"/>
                      <a:pt x="3614" y="0"/>
                      <a:pt x="8089" y="0"/>
                    </a:cubicBezTo>
                    <a:lnTo>
                      <a:pt x="13511" y="0"/>
                    </a:lnTo>
                    <a:cubicBezTo>
                      <a:pt x="17986" y="0"/>
                      <a:pt x="21600" y="2698"/>
                      <a:pt x="21600" y="5961"/>
                    </a:cubicBezTo>
                    <a:cubicBezTo>
                      <a:pt x="21600" y="5961"/>
                      <a:pt x="21600" y="15700"/>
                      <a:pt x="21600" y="15700"/>
                    </a:cubicBezTo>
                    <a:close/>
                  </a:path>
                </a:pathLst>
              </a:custGeom>
              <a:solidFill>
                <a:srgbClr val="FFFFFF"/>
              </a:solidFill>
              <a:ln w="12700" cap="flat">
                <a:noFill/>
                <a:miter lim="400000"/>
              </a:ln>
              <a:effectLst/>
            </p:spPr>
            <p:txBody>
              <a:bodyPr anchor="ctr"/>
              <a:lstStyle/>
              <a:p>
                <a:pPr algn="ctr"/>
                <a:endParaRPr sz="2400">
                  <a:cs typeface="+mn-ea"/>
                  <a:sym typeface="+mn-lt"/>
                </a:endParaRPr>
              </a:p>
            </p:txBody>
          </p:sp>
          <p:sp>
            <p:nvSpPr>
              <p:cNvPr id="48" name="Freeform: Shape 35"/>
              <p:cNvSpPr/>
              <p:nvPr/>
            </p:nvSpPr>
            <p:spPr>
              <a:xfrm>
                <a:off x="3596360" y="20039"/>
                <a:ext cx="50436" cy="68925"/>
              </a:xfrm>
              <a:custGeom>
                <a:cxnLst>
                  <a:cxn ang="0">
                    <a:pos x="wd2" y="hd2"/>
                  </a:cxn>
                  <a:cxn ang="5400000">
                    <a:pos x="wd2" y="hd2"/>
                  </a:cxn>
                  <a:cxn ang="10800000">
                    <a:pos x="wd2" y="hd2"/>
                  </a:cxn>
                  <a:cxn ang="16200000">
                    <a:pos x="wd2" y="hd2"/>
                  </a:cxn>
                </a:cxnLst>
                <a:rect l="0" t="0" r="r" b="b"/>
                <a:pathLst>
                  <a:path w="21600" h="21600" extrusionOk="0">
                    <a:moveTo>
                      <a:pt x="21600" y="15700"/>
                    </a:moveTo>
                    <a:cubicBezTo>
                      <a:pt x="21600" y="18963"/>
                      <a:pt x="17982" y="21600"/>
                      <a:pt x="13508" y="21600"/>
                    </a:cubicBezTo>
                    <a:lnTo>
                      <a:pt x="8088" y="21600"/>
                    </a:lnTo>
                    <a:cubicBezTo>
                      <a:pt x="3613" y="21600"/>
                      <a:pt x="0" y="18963"/>
                      <a:pt x="0" y="15700"/>
                    </a:cubicBezTo>
                    <a:lnTo>
                      <a:pt x="0" y="5961"/>
                    </a:lnTo>
                    <a:cubicBezTo>
                      <a:pt x="0" y="2698"/>
                      <a:pt x="3613" y="0"/>
                      <a:pt x="8088" y="0"/>
                    </a:cubicBezTo>
                    <a:lnTo>
                      <a:pt x="13508" y="0"/>
                    </a:lnTo>
                    <a:cubicBezTo>
                      <a:pt x="17982" y="0"/>
                      <a:pt x="21600" y="2698"/>
                      <a:pt x="21600" y="5961"/>
                    </a:cubicBezTo>
                    <a:cubicBezTo>
                      <a:pt x="21600" y="5961"/>
                      <a:pt x="21600" y="15700"/>
                      <a:pt x="21600" y="15700"/>
                    </a:cubicBezTo>
                    <a:close/>
                  </a:path>
                </a:pathLst>
              </a:custGeom>
              <a:solidFill>
                <a:srgbClr val="FFFFFF"/>
              </a:solidFill>
              <a:ln w="12700" cap="flat">
                <a:noFill/>
                <a:miter lim="400000"/>
              </a:ln>
              <a:effectLst/>
            </p:spPr>
            <p:txBody>
              <a:bodyPr anchor="ctr"/>
              <a:lstStyle/>
              <a:p>
                <a:pPr algn="ctr"/>
                <a:endParaRPr sz="2400">
                  <a:cs typeface="+mn-ea"/>
                  <a:sym typeface="+mn-lt"/>
                </a:endParaRPr>
              </a:p>
            </p:txBody>
          </p:sp>
          <p:sp>
            <p:nvSpPr>
              <p:cNvPr id="49" name="Freeform: Shape 36"/>
              <p:cNvSpPr/>
              <p:nvPr/>
            </p:nvSpPr>
            <p:spPr>
              <a:xfrm>
                <a:off x="3958005" y="20039"/>
                <a:ext cx="50427" cy="68925"/>
              </a:xfrm>
              <a:custGeom>
                <a:cxnLst>
                  <a:cxn ang="0">
                    <a:pos x="wd2" y="hd2"/>
                  </a:cxn>
                  <a:cxn ang="5400000">
                    <a:pos x="wd2" y="hd2"/>
                  </a:cxn>
                  <a:cxn ang="10800000">
                    <a:pos x="wd2" y="hd2"/>
                  </a:cxn>
                  <a:cxn ang="16200000">
                    <a:pos x="wd2" y="hd2"/>
                  </a:cxn>
                </a:cxnLst>
                <a:rect l="0" t="0" r="r" b="b"/>
                <a:pathLst>
                  <a:path w="21600" h="21600" extrusionOk="0">
                    <a:moveTo>
                      <a:pt x="21600" y="15700"/>
                    </a:moveTo>
                    <a:cubicBezTo>
                      <a:pt x="21600" y="18963"/>
                      <a:pt x="17986" y="21600"/>
                      <a:pt x="13511" y="21600"/>
                    </a:cubicBezTo>
                    <a:lnTo>
                      <a:pt x="8089" y="21600"/>
                    </a:lnTo>
                    <a:cubicBezTo>
                      <a:pt x="3614" y="21600"/>
                      <a:pt x="0" y="18963"/>
                      <a:pt x="0" y="15700"/>
                    </a:cubicBezTo>
                    <a:lnTo>
                      <a:pt x="0" y="5961"/>
                    </a:lnTo>
                    <a:cubicBezTo>
                      <a:pt x="0" y="2698"/>
                      <a:pt x="3614" y="0"/>
                      <a:pt x="8089" y="0"/>
                    </a:cubicBezTo>
                    <a:lnTo>
                      <a:pt x="13511" y="0"/>
                    </a:lnTo>
                    <a:cubicBezTo>
                      <a:pt x="17986" y="0"/>
                      <a:pt x="21600" y="2698"/>
                      <a:pt x="21600" y="5961"/>
                    </a:cubicBezTo>
                    <a:cubicBezTo>
                      <a:pt x="21600" y="5961"/>
                      <a:pt x="21600" y="15700"/>
                      <a:pt x="21600" y="15700"/>
                    </a:cubicBezTo>
                    <a:close/>
                  </a:path>
                </a:pathLst>
              </a:custGeom>
              <a:solidFill>
                <a:srgbClr val="FFFFFF"/>
              </a:solidFill>
              <a:ln w="12700" cap="flat">
                <a:noFill/>
                <a:miter lim="400000"/>
              </a:ln>
              <a:effectLst/>
            </p:spPr>
            <p:txBody>
              <a:bodyPr anchor="ctr"/>
              <a:lstStyle/>
              <a:p>
                <a:pPr algn="ctr"/>
                <a:endParaRPr sz="2400">
                  <a:cs typeface="+mn-ea"/>
                  <a:sym typeface="+mn-lt"/>
                </a:endParaRPr>
              </a:p>
            </p:txBody>
          </p:sp>
          <p:sp>
            <p:nvSpPr>
              <p:cNvPr id="50" name="Freeform: Shape 37"/>
              <p:cNvSpPr/>
              <p:nvPr/>
            </p:nvSpPr>
            <p:spPr>
              <a:xfrm>
                <a:off x="4078554" y="20039"/>
                <a:ext cx="50632" cy="68925"/>
              </a:xfrm>
              <a:custGeom>
                <a:cxnLst>
                  <a:cxn ang="0">
                    <a:pos x="wd2" y="hd2"/>
                  </a:cxn>
                  <a:cxn ang="5400000">
                    <a:pos x="wd2" y="hd2"/>
                  </a:cxn>
                  <a:cxn ang="10800000">
                    <a:pos x="wd2" y="hd2"/>
                  </a:cxn>
                  <a:cxn ang="16200000">
                    <a:pos x="wd2" y="hd2"/>
                  </a:cxn>
                </a:cxnLst>
                <a:rect l="0" t="0" r="r" b="b"/>
                <a:pathLst>
                  <a:path w="21600" h="21600" extrusionOk="0">
                    <a:moveTo>
                      <a:pt x="21600" y="15700"/>
                    </a:moveTo>
                    <a:cubicBezTo>
                      <a:pt x="21600" y="18963"/>
                      <a:pt x="17913" y="21600"/>
                      <a:pt x="13368" y="21600"/>
                    </a:cubicBezTo>
                    <a:lnTo>
                      <a:pt x="8140" y="21600"/>
                    </a:lnTo>
                    <a:cubicBezTo>
                      <a:pt x="3683" y="21600"/>
                      <a:pt x="0" y="18963"/>
                      <a:pt x="0" y="15700"/>
                    </a:cubicBezTo>
                    <a:lnTo>
                      <a:pt x="0" y="5961"/>
                    </a:lnTo>
                    <a:cubicBezTo>
                      <a:pt x="0" y="2698"/>
                      <a:pt x="3683" y="0"/>
                      <a:pt x="8140" y="0"/>
                    </a:cubicBezTo>
                    <a:lnTo>
                      <a:pt x="13368" y="0"/>
                    </a:lnTo>
                    <a:cubicBezTo>
                      <a:pt x="17913" y="0"/>
                      <a:pt x="21600" y="2698"/>
                      <a:pt x="21600" y="5961"/>
                    </a:cubicBezTo>
                    <a:cubicBezTo>
                      <a:pt x="21600" y="5961"/>
                      <a:pt x="21600" y="15700"/>
                      <a:pt x="21600" y="15700"/>
                    </a:cubicBezTo>
                    <a:close/>
                  </a:path>
                </a:pathLst>
              </a:custGeom>
              <a:solidFill>
                <a:srgbClr val="FFFFFF"/>
              </a:solidFill>
              <a:ln w="12700" cap="flat">
                <a:noFill/>
                <a:miter lim="400000"/>
              </a:ln>
              <a:effectLst/>
            </p:spPr>
            <p:txBody>
              <a:bodyPr anchor="ctr"/>
              <a:lstStyle/>
              <a:p>
                <a:pPr algn="ctr"/>
                <a:endParaRPr sz="2400">
                  <a:cs typeface="+mn-ea"/>
                  <a:sym typeface="+mn-lt"/>
                </a:endParaRPr>
              </a:p>
            </p:txBody>
          </p:sp>
          <p:sp>
            <p:nvSpPr>
              <p:cNvPr id="51" name="Freeform: Shape 38"/>
              <p:cNvSpPr/>
              <p:nvPr/>
            </p:nvSpPr>
            <p:spPr>
              <a:xfrm>
                <a:off x="4199102" y="20039"/>
                <a:ext cx="50437" cy="68925"/>
              </a:xfrm>
              <a:custGeom>
                <a:cxnLst>
                  <a:cxn ang="0">
                    <a:pos x="wd2" y="hd2"/>
                  </a:cxn>
                  <a:cxn ang="5400000">
                    <a:pos x="wd2" y="hd2"/>
                  </a:cxn>
                  <a:cxn ang="10800000">
                    <a:pos x="wd2" y="hd2"/>
                  </a:cxn>
                  <a:cxn ang="16200000">
                    <a:pos x="wd2" y="hd2"/>
                  </a:cxn>
                </a:cxnLst>
                <a:rect l="0" t="0" r="r" b="b"/>
                <a:pathLst>
                  <a:path w="21600" h="21600" extrusionOk="0">
                    <a:moveTo>
                      <a:pt x="21600" y="15700"/>
                    </a:moveTo>
                    <a:cubicBezTo>
                      <a:pt x="21600" y="18963"/>
                      <a:pt x="17987" y="21600"/>
                      <a:pt x="13512" y="21600"/>
                    </a:cubicBezTo>
                    <a:lnTo>
                      <a:pt x="8176" y="21600"/>
                    </a:lnTo>
                    <a:cubicBezTo>
                      <a:pt x="3618" y="21600"/>
                      <a:pt x="0" y="18963"/>
                      <a:pt x="0" y="15700"/>
                    </a:cubicBezTo>
                    <a:lnTo>
                      <a:pt x="0" y="5961"/>
                    </a:lnTo>
                    <a:cubicBezTo>
                      <a:pt x="0" y="2698"/>
                      <a:pt x="3618" y="0"/>
                      <a:pt x="8176" y="0"/>
                    </a:cubicBezTo>
                    <a:lnTo>
                      <a:pt x="13512" y="0"/>
                    </a:lnTo>
                    <a:cubicBezTo>
                      <a:pt x="17987" y="0"/>
                      <a:pt x="21600" y="2698"/>
                      <a:pt x="21600" y="5961"/>
                    </a:cubicBezTo>
                    <a:cubicBezTo>
                      <a:pt x="21600" y="5961"/>
                      <a:pt x="21600" y="15700"/>
                      <a:pt x="21600" y="15700"/>
                    </a:cubicBezTo>
                    <a:close/>
                  </a:path>
                </a:pathLst>
              </a:custGeom>
              <a:solidFill>
                <a:srgbClr val="FFFFFF"/>
              </a:solidFill>
              <a:ln w="12700" cap="flat">
                <a:noFill/>
                <a:miter lim="400000"/>
              </a:ln>
              <a:effectLst/>
            </p:spPr>
            <p:txBody>
              <a:bodyPr anchor="ctr"/>
              <a:lstStyle/>
              <a:p>
                <a:pPr algn="ctr"/>
                <a:endParaRPr sz="2400">
                  <a:cs typeface="+mn-ea"/>
                  <a:sym typeface="+mn-lt"/>
                </a:endParaRPr>
              </a:p>
            </p:txBody>
          </p:sp>
          <p:sp>
            <p:nvSpPr>
              <p:cNvPr id="52" name="Freeform: Shape 39"/>
              <p:cNvSpPr/>
              <p:nvPr/>
            </p:nvSpPr>
            <p:spPr>
              <a:xfrm>
                <a:off x="4319651" y="20039"/>
                <a:ext cx="50632" cy="68925"/>
              </a:xfrm>
              <a:custGeom>
                <a:cxnLst>
                  <a:cxn ang="0">
                    <a:pos x="wd2" y="hd2"/>
                  </a:cxn>
                  <a:cxn ang="5400000">
                    <a:pos x="wd2" y="hd2"/>
                  </a:cxn>
                  <a:cxn ang="10800000">
                    <a:pos x="wd2" y="hd2"/>
                  </a:cxn>
                  <a:cxn ang="16200000">
                    <a:pos x="wd2" y="hd2"/>
                  </a:cxn>
                </a:cxnLst>
                <a:rect l="0" t="0" r="r" b="b"/>
                <a:pathLst>
                  <a:path w="21600" h="21600" extrusionOk="0">
                    <a:moveTo>
                      <a:pt x="21600" y="15700"/>
                    </a:moveTo>
                    <a:cubicBezTo>
                      <a:pt x="21600" y="18963"/>
                      <a:pt x="18001" y="21600"/>
                      <a:pt x="13543" y="21600"/>
                    </a:cubicBezTo>
                    <a:lnTo>
                      <a:pt x="8144" y="21600"/>
                    </a:lnTo>
                    <a:cubicBezTo>
                      <a:pt x="3687" y="21600"/>
                      <a:pt x="0" y="18963"/>
                      <a:pt x="0" y="15700"/>
                    </a:cubicBezTo>
                    <a:lnTo>
                      <a:pt x="0" y="5961"/>
                    </a:lnTo>
                    <a:cubicBezTo>
                      <a:pt x="0" y="2698"/>
                      <a:pt x="3687" y="0"/>
                      <a:pt x="8144" y="0"/>
                    </a:cubicBezTo>
                    <a:lnTo>
                      <a:pt x="13543" y="0"/>
                    </a:lnTo>
                    <a:cubicBezTo>
                      <a:pt x="18001" y="0"/>
                      <a:pt x="21600" y="2698"/>
                      <a:pt x="21600" y="5961"/>
                    </a:cubicBezTo>
                    <a:cubicBezTo>
                      <a:pt x="21600" y="5961"/>
                      <a:pt x="21600" y="15700"/>
                      <a:pt x="21600" y="15700"/>
                    </a:cubicBezTo>
                    <a:close/>
                  </a:path>
                </a:pathLst>
              </a:custGeom>
              <a:solidFill>
                <a:srgbClr val="FFFFFF"/>
              </a:solidFill>
              <a:ln w="12700" cap="flat">
                <a:noFill/>
                <a:miter lim="400000"/>
              </a:ln>
              <a:effectLst/>
            </p:spPr>
            <p:txBody>
              <a:bodyPr anchor="ctr"/>
              <a:lstStyle/>
              <a:p>
                <a:pPr algn="ctr"/>
                <a:endParaRPr sz="2400">
                  <a:cs typeface="+mn-ea"/>
                  <a:sym typeface="+mn-lt"/>
                </a:endParaRPr>
              </a:p>
            </p:txBody>
          </p:sp>
          <p:sp>
            <p:nvSpPr>
              <p:cNvPr id="53" name="Freeform: Shape 40"/>
              <p:cNvSpPr/>
              <p:nvPr/>
            </p:nvSpPr>
            <p:spPr>
              <a:xfrm>
                <a:off x="4440199" y="20039"/>
                <a:ext cx="50838" cy="68925"/>
              </a:xfrm>
              <a:custGeom>
                <a:cxnLst>
                  <a:cxn ang="0">
                    <a:pos x="wd2" y="hd2"/>
                  </a:cxn>
                  <a:cxn ang="5400000">
                    <a:pos x="wd2" y="hd2"/>
                  </a:cxn>
                  <a:cxn ang="10800000">
                    <a:pos x="wd2" y="hd2"/>
                  </a:cxn>
                  <a:cxn ang="16200000">
                    <a:pos x="wd2" y="hd2"/>
                  </a:cxn>
                </a:cxnLst>
                <a:rect l="0" t="0" r="r" b="b"/>
                <a:pathLst>
                  <a:path w="21600" h="21600" extrusionOk="0">
                    <a:moveTo>
                      <a:pt x="21600" y="15700"/>
                    </a:moveTo>
                    <a:cubicBezTo>
                      <a:pt x="21600" y="18963"/>
                      <a:pt x="17928" y="21600"/>
                      <a:pt x="13401" y="21600"/>
                    </a:cubicBezTo>
                    <a:lnTo>
                      <a:pt x="8195" y="21600"/>
                    </a:lnTo>
                    <a:cubicBezTo>
                      <a:pt x="3672" y="21600"/>
                      <a:pt x="0" y="18963"/>
                      <a:pt x="0" y="15700"/>
                    </a:cubicBezTo>
                    <a:lnTo>
                      <a:pt x="0" y="5961"/>
                    </a:lnTo>
                    <a:cubicBezTo>
                      <a:pt x="0" y="2698"/>
                      <a:pt x="3672" y="0"/>
                      <a:pt x="8195" y="0"/>
                    </a:cubicBezTo>
                    <a:lnTo>
                      <a:pt x="13401" y="0"/>
                    </a:lnTo>
                    <a:cubicBezTo>
                      <a:pt x="17928" y="0"/>
                      <a:pt x="21600" y="2698"/>
                      <a:pt x="21600" y="5961"/>
                    </a:cubicBezTo>
                    <a:cubicBezTo>
                      <a:pt x="21600" y="5961"/>
                      <a:pt x="21600" y="15700"/>
                      <a:pt x="21600" y="15700"/>
                    </a:cubicBezTo>
                    <a:close/>
                  </a:path>
                </a:pathLst>
              </a:custGeom>
              <a:solidFill>
                <a:srgbClr val="FFFFFF"/>
              </a:solidFill>
              <a:ln w="12700" cap="flat">
                <a:noFill/>
                <a:miter lim="400000"/>
              </a:ln>
              <a:effectLst/>
            </p:spPr>
            <p:txBody>
              <a:bodyPr anchor="ctr"/>
              <a:lstStyle/>
              <a:p>
                <a:pPr algn="ctr"/>
                <a:endParaRPr sz="2400">
                  <a:cs typeface="+mn-ea"/>
                  <a:sym typeface="+mn-lt"/>
                </a:endParaRPr>
              </a:p>
            </p:txBody>
          </p:sp>
          <p:sp>
            <p:nvSpPr>
              <p:cNvPr id="54" name="Freeform: Shape 41"/>
              <p:cNvSpPr/>
              <p:nvPr/>
            </p:nvSpPr>
            <p:spPr>
              <a:xfrm>
                <a:off x="4560747" y="20039"/>
                <a:ext cx="50436" cy="68925"/>
              </a:xfrm>
              <a:custGeom>
                <a:cxnLst>
                  <a:cxn ang="0">
                    <a:pos x="wd2" y="hd2"/>
                  </a:cxn>
                  <a:cxn ang="5400000">
                    <a:pos x="wd2" y="hd2"/>
                  </a:cxn>
                  <a:cxn ang="10800000">
                    <a:pos x="wd2" y="hd2"/>
                  </a:cxn>
                  <a:cxn ang="16200000">
                    <a:pos x="wd2" y="hd2"/>
                  </a:cxn>
                </a:cxnLst>
                <a:rect l="0" t="0" r="r" b="b"/>
                <a:pathLst>
                  <a:path w="21600" h="21600" extrusionOk="0">
                    <a:moveTo>
                      <a:pt x="21600" y="15700"/>
                    </a:moveTo>
                    <a:cubicBezTo>
                      <a:pt x="21600" y="18963"/>
                      <a:pt x="17987" y="21600"/>
                      <a:pt x="13512" y="21600"/>
                    </a:cubicBezTo>
                    <a:lnTo>
                      <a:pt x="8092" y="21600"/>
                    </a:lnTo>
                    <a:cubicBezTo>
                      <a:pt x="3618" y="21600"/>
                      <a:pt x="0" y="18963"/>
                      <a:pt x="0" y="15700"/>
                    </a:cubicBezTo>
                    <a:lnTo>
                      <a:pt x="0" y="5961"/>
                    </a:lnTo>
                    <a:cubicBezTo>
                      <a:pt x="0" y="2698"/>
                      <a:pt x="3618" y="0"/>
                      <a:pt x="8092" y="0"/>
                    </a:cubicBezTo>
                    <a:lnTo>
                      <a:pt x="13512" y="0"/>
                    </a:lnTo>
                    <a:cubicBezTo>
                      <a:pt x="17987" y="0"/>
                      <a:pt x="21600" y="2698"/>
                      <a:pt x="21600" y="5961"/>
                    </a:cubicBezTo>
                    <a:cubicBezTo>
                      <a:pt x="21600" y="5961"/>
                      <a:pt x="21600" y="15700"/>
                      <a:pt x="21600" y="15700"/>
                    </a:cubicBezTo>
                    <a:close/>
                  </a:path>
                </a:pathLst>
              </a:custGeom>
              <a:solidFill>
                <a:srgbClr val="FFFFFF"/>
              </a:solidFill>
              <a:ln w="12700" cap="flat">
                <a:noFill/>
                <a:miter lim="400000"/>
              </a:ln>
              <a:effectLst/>
            </p:spPr>
            <p:txBody>
              <a:bodyPr anchor="ctr"/>
              <a:lstStyle/>
              <a:p>
                <a:pPr algn="ctr"/>
                <a:endParaRPr sz="2400">
                  <a:cs typeface="+mn-ea"/>
                  <a:sym typeface="+mn-lt"/>
                </a:endParaRPr>
              </a:p>
            </p:txBody>
          </p:sp>
          <p:sp>
            <p:nvSpPr>
              <p:cNvPr id="55" name="Freeform: Shape 42"/>
              <p:cNvSpPr/>
              <p:nvPr/>
            </p:nvSpPr>
            <p:spPr>
              <a:xfrm>
                <a:off x="4661205" y="20039"/>
                <a:ext cx="50828" cy="68925"/>
              </a:xfrm>
              <a:custGeom>
                <a:cxnLst>
                  <a:cxn ang="0">
                    <a:pos x="wd2" y="hd2"/>
                  </a:cxn>
                  <a:cxn ang="5400000">
                    <a:pos x="wd2" y="hd2"/>
                  </a:cxn>
                  <a:cxn ang="10800000">
                    <a:pos x="wd2" y="hd2"/>
                  </a:cxn>
                  <a:cxn ang="16200000">
                    <a:pos x="wd2" y="hd2"/>
                  </a:cxn>
                </a:cxnLst>
                <a:rect l="0" t="0" r="r" b="b"/>
                <a:pathLst>
                  <a:path w="21600" h="21600" extrusionOk="0">
                    <a:moveTo>
                      <a:pt x="21600" y="15700"/>
                    </a:moveTo>
                    <a:cubicBezTo>
                      <a:pt x="21600" y="18963"/>
                      <a:pt x="17931" y="21600"/>
                      <a:pt x="13491" y="21600"/>
                    </a:cubicBezTo>
                    <a:lnTo>
                      <a:pt x="8196" y="21600"/>
                    </a:lnTo>
                    <a:cubicBezTo>
                      <a:pt x="3756" y="21600"/>
                      <a:pt x="0" y="18963"/>
                      <a:pt x="0" y="15700"/>
                    </a:cubicBezTo>
                    <a:lnTo>
                      <a:pt x="0" y="5961"/>
                    </a:lnTo>
                    <a:cubicBezTo>
                      <a:pt x="0" y="2698"/>
                      <a:pt x="3756" y="0"/>
                      <a:pt x="8196" y="0"/>
                    </a:cubicBezTo>
                    <a:lnTo>
                      <a:pt x="13491" y="0"/>
                    </a:lnTo>
                    <a:cubicBezTo>
                      <a:pt x="17931" y="0"/>
                      <a:pt x="21600" y="2698"/>
                      <a:pt x="21600" y="5961"/>
                    </a:cubicBezTo>
                    <a:cubicBezTo>
                      <a:pt x="21600" y="5961"/>
                      <a:pt x="21600" y="15700"/>
                      <a:pt x="21600" y="15700"/>
                    </a:cubicBezTo>
                    <a:close/>
                  </a:path>
                </a:pathLst>
              </a:custGeom>
              <a:solidFill>
                <a:srgbClr val="FFFFFF"/>
              </a:solidFill>
              <a:ln w="12700" cap="flat">
                <a:noFill/>
                <a:miter lim="400000"/>
              </a:ln>
              <a:effectLst/>
            </p:spPr>
            <p:txBody>
              <a:bodyPr anchor="ctr"/>
              <a:lstStyle/>
              <a:p>
                <a:pPr algn="ctr"/>
                <a:endParaRPr sz="2400">
                  <a:cs typeface="+mn-ea"/>
                  <a:sym typeface="+mn-lt"/>
                </a:endParaRPr>
              </a:p>
            </p:txBody>
          </p:sp>
          <p:sp>
            <p:nvSpPr>
              <p:cNvPr id="56" name="Freeform: Shape 43"/>
              <p:cNvSpPr/>
              <p:nvPr/>
            </p:nvSpPr>
            <p:spPr>
              <a:xfrm>
                <a:off x="4781753" y="20039"/>
                <a:ext cx="50426" cy="68925"/>
              </a:xfrm>
              <a:custGeom>
                <a:cxnLst>
                  <a:cxn ang="0">
                    <a:pos x="wd2" y="hd2"/>
                  </a:cxn>
                  <a:cxn ang="5400000">
                    <a:pos x="wd2" y="hd2"/>
                  </a:cxn>
                  <a:cxn ang="10800000">
                    <a:pos x="wd2" y="hd2"/>
                  </a:cxn>
                  <a:cxn ang="16200000">
                    <a:pos x="wd2" y="hd2"/>
                  </a:cxn>
                </a:cxnLst>
                <a:rect l="0" t="0" r="r" b="b"/>
                <a:pathLst>
                  <a:path w="21600" h="21600" extrusionOk="0">
                    <a:moveTo>
                      <a:pt x="21600" y="15700"/>
                    </a:moveTo>
                    <a:cubicBezTo>
                      <a:pt x="21600" y="18963"/>
                      <a:pt x="17986" y="21600"/>
                      <a:pt x="13506" y="21600"/>
                    </a:cubicBezTo>
                    <a:lnTo>
                      <a:pt x="8169" y="21600"/>
                    </a:lnTo>
                    <a:cubicBezTo>
                      <a:pt x="3614" y="21600"/>
                      <a:pt x="0" y="18963"/>
                      <a:pt x="0" y="15700"/>
                    </a:cubicBezTo>
                    <a:lnTo>
                      <a:pt x="0" y="5961"/>
                    </a:lnTo>
                    <a:cubicBezTo>
                      <a:pt x="0" y="2698"/>
                      <a:pt x="3614" y="0"/>
                      <a:pt x="8169" y="0"/>
                    </a:cubicBezTo>
                    <a:lnTo>
                      <a:pt x="13506" y="0"/>
                    </a:lnTo>
                    <a:cubicBezTo>
                      <a:pt x="17986" y="0"/>
                      <a:pt x="21600" y="2698"/>
                      <a:pt x="21600" y="5961"/>
                    </a:cubicBezTo>
                    <a:cubicBezTo>
                      <a:pt x="21600" y="5961"/>
                      <a:pt x="21600" y="15700"/>
                      <a:pt x="21600" y="15700"/>
                    </a:cubicBezTo>
                    <a:close/>
                  </a:path>
                </a:pathLst>
              </a:custGeom>
              <a:solidFill>
                <a:srgbClr val="FFFFFF"/>
              </a:solidFill>
              <a:ln w="12700" cap="flat">
                <a:noFill/>
                <a:miter lim="400000"/>
              </a:ln>
              <a:effectLst/>
            </p:spPr>
            <p:txBody>
              <a:bodyPr anchor="ctr"/>
              <a:lstStyle/>
              <a:p>
                <a:pPr algn="ctr"/>
                <a:endParaRPr sz="2400">
                  <a:cs typeface="+mn-ea"/>
                  <a:sym typeface="+mn-lt"/>
                </a:endParaRPr>
              </a:p>
            </p:txBody>
          </p:sp>
          <p:sp>
            <p:nvSpPr>
              <p:cNvPr id="57" name="Freeform: Shape 44"/>
              <p:cNvSpPr/>
              <p:nvPr/>
            </p:nvSpPr>
            <p:spPr>
              <a:xfrm>
                <a:off x="4902302" y="20039"/>
                <a:ext cx="50641" cy="68925"/>
              </a:xfrm>
              <a:custGeom>
                <a:cxnLst>
                  <a:cxn ang="0">
                    <a:pos x="wd2" y="hd2"/>
                  </a:cxn>
                  <a:cxn ang="5400000">
                    <a:pos x="wd2" y="hd2"/>
                  </a:cxn>
                  <a:cxn ang="10800000">
                    <a:pos x="wd2" y="hd2"/>
                  </a:cxn>
                  <a:cxn ang="16200000">
                    <a:pos x="wd2" y="hd2"/>
                  </a:cxn>
                </a:cxnLst>
                <a:rect l="0" t="0" r="r" b="b"/>
                <a:pathLst>
                  <a:path w="21600" h="21600" extrusionOk="0">
                    <a:moveTo>
                      <a:pt x="21600" y="15700"/>
                    </a:moveTo>
                    <a:cubicBezTo>
                      <a:pt x="21600" y="18963"/>
                      <a:pt x="17918" y="21600"/>
                      <a:pt x="13457" y="21600"/>
                    </a:cubicBezTo>
                    <a:lnTo>
                      <a:pt x="8143" y="21600"/>
                    </a:lnTo>
                    <a:cubicBezTo>
                      <a:pt x="3691" y="21600"/>
                      <a:pt x="0" y="18963"/>
                      <a:pt x="0" y="15700"/>
                    </a:cubicBezTo>
                    <a:lnTo>
                      <a:pt x="0" y="5961"/>
                    </a:lnTo>
                    <a:cubicBezTo>
                      <a:pt x="0" y="2698"/>
                      <a:pt x="3691" y="0"/>
                      <a:pt x="8143" y="0"/>
                    </a:cubicBezTo>
                    <a:lnTo>
                      <a:pt x="13457" y="0"/>
                    </a:lnTo>
                    <a:cubicBezTo>
                      <a:pt x="17918" y="0"/>
                      <a:pt x="21600" y="2698"/>
                      <a:pt x="21600" y="5961"/>
                    </a:cubicBezTo>
                    <a:cubicBezTo>
                      <a:pt x="21600" y="5961"/>
                      <a:pt x="21600" y="15700"/>
                      <a:pt x="21600" y="15700"/>
                    </a:cubicBezTo>
                    <a:close/>
                  </a:path>
                </a:pathLst>
              </a:custGeom>
              <a:solidFill>
                <a:srgbClr val="FFFFFF"/>
              </a:solidFill>
              <a:ln w="12700" cap="flat">
                <a:noFill/>
                <a:miter lim="400000"/>
              </a:ln>
              <a:effectLst/>
            </p:spPr>
            <p:txBody>
              <a:bodyPr anchor="ctr"/>
              <a:lstStyle/>
              <a:p>
                <a:pPr algn="ctr"/>
                <a:endParaRPr sz="2400">
                  <a:cs typeface="+mn-ea"/>
                  <a:sym typeface="+mn-lt"/>
                </a:endParaRPr>
              </a:p>
            </p:txBody>
          </p:sp>
          <p:sp>
            <p:nvSpPr>
              <p:cNvPr id="58" name="Freeform: Shape 45"/>
              <p:cNvSpPr/>
              <p:nvPr/>
            </p:nvSpPr>
            <p:spPr>
              <a:xfrm>
                <a:off x="5344313" y="20039"/>
                <a:ext cx="50818" cy="68925"/>
              </a:xfrm>
              <a:custGeom>
                <a:cxnLst>
                  <a:cxn ang="0">
                    <a:pos x="wd2" y="hd2"/>
                  </a:cxn>
                  <a:cxn ang="5400000">
                    <a:pos x="wd2" y="hd2"/>
                  </a:cxn>
                  <a:cxn ang="10800000">
                    <a:pos x="wd2" y="hd2"/>
                  </a:cxn>
                  <a:cxn ang="16200000">
                    <a:pos x="wd2" y="hd2"/>
                  </a:cxn>
                </a:cxnLst>
                <a:rect l="0" t="0" r="r" b="b"/>
                <a:pathLst>
                  <a:path w="21600" h="21600" extrusionOk="0">
                    <a:moveTo>
                      <a:pt x="21600" y="15700"/>
                    </a:moveTo>
                    <a:cubicBezTo>
                      <a:pt x="21600" y="18963"/>
                      <a:pt x="18014" y="21600"/>
                      <a:pt x="13402" y="21600"/>
                    </a:cubicBezTo>
                    <a:lnTo>
                      <a:pt x="8198" y="21600"/>
                    </a:lnTo>
                    <a:cubicBezTo>
                      <a:pt x="3669" y="21600"/>
                      <a:pt x="0" y="18963"/>
                      <a:pt x="0" y="15700"/>
                    </a:cubicBezTo>
                    <a:lnTo>
                      <a:pt x="0" y="5961"/>
                    </a:lnTo>
                    <a:cubicBezTo>
                      <a:pt x="0" y="2698"/>
                      <a:pt x="3669" y="0"/>
                      <a:pt x="8198" y="0"/>
                    </a:cubicBezTo>
                    <a:lnTo>
                      <a:pt x="13402" y="0"/>
                    </a:lnTo>
                    <a:cubicBezTo>
                      <a:pt x="18014" y="0"/>
                      <a:pt x="21600" y="2698"/>
                      <a:pt x="21600" y="5961"/>
                    </a:cubicBezTo>
                    <a:cubicBezTo>
                      <a:pt x="21600" y="5961"/>
                      <a:pt x="21600" y="15700"/>
                      <a:pt x="21600" y="15700"/>
                    </a:cubicBezTo>
                    <a:close/>
                  </a:path>
                </a:pathLst>
              </a:custGeom>
              <a:solidFill>
                <a:srgbClr val="FFFFFF"/>
              </a:solidFill>
              <a:ln w="12700" cap="flat">
                <a:noFill/>
                <a:miter lim="400000"/>
              </a:ln>
              <a:effectLst/>
            </p:spPr>
            <p:txBody>
              <a:bodyPr anchor="ctr"/>
              <a:lstStyle/>
              <a:p>
                <a:pPr algn="ctr"/>
                <a:endParaRPr sz="2400">
                  <a:cs typeface="+mn-ea"/>
                  <a:sym typeface="+mn-lt"/>
                </a:endParaRPr>
              </a:p>
            </p:txBody>
          </p:sp>
          <p:sp>
            <p:nvSpPr>
              <p:cNvPr id="59" name="Freeform: Shape 46"/>
              <p:cNvSpPr/>
              <p:nvPr/>
            </p:nvSpPr>
            <p:spPr>
              <a:xfrm>
                <a:off x="5464861" y="20039"/>
                <a:ext cx="50427" cy="68925"/>
              </a:xfrm>
              <a:custGeom>
                <a:cxnLst>
                  <a:cxn ang="0">
                    <a:pos x="wd2" y="hd2"/>
                  </a:cxn>
                  <a:cxn ang="5400000">
                    <a:pos x="wd2" y="hd2"/>
                  </a:cxn>
                  <a:cxn ang="10800000">
                    <a:pos x="wd2" y="hd2"/>
                  </a:cxn>
                  <a:cxn ang="16200000">
                    <a:pos x="wd2" y="hd2"/>
                  </a:cxn>
                </a:cxnLst>
                <a:rect l="0" t="0" r="r" b="b"/>
                <a:pathLst>
                  <a:path w="21600" h="21600" extrusionOk="0">
                    <a:moveTo>
                      <a:pt x="21600" y="15700"/>
                    </a:moveTo>
                    <a:cubicBezTo>
                      <a:pt x="21600" y="18963"/>
                      <a:pt x="17986" y="21600"/>
                      <a:pt x="13506" y="21600"/>
                    </a:cubicBezTo>
                    <a:lnTo>
                      <a:pt x="8178" y="21600"/>
                    </a:lnTo>
                    <a:cubicBezTo>
                      <a:pt x="3698" y="21600"/>
                      <a:pt x="0" y="18963"/>
                      <a:pt x="0" y="15700"/>
                    </a:cubicBezTo>
                    <a:lnTo>
                      <a:pt x="0" y="5961"/>
                    </a:lnTo>
                    <a:cubicBezTo>
                      <a:pt x="0" y="2698"/>
                      <a:pt x="3698" y="0"/>
                      <a:pt x="8178" y="0"/>
                    </a:cubicBezTo>
                    <a:lnTo>
                      <a:pt x="13506" y="0"/>
                    </a:lnTo>
                    <a:cubicBezTo>
                      <a:pt x="17986" y="0"/>
                      <a:pt x="21600" y="2698"/>
                      <a:pt x="21600" y="5961"/>
                    </a:cubicBezTo>
                    <a:cubicBezTo>
                      <a:pt x="21600" y="5961"/>
                      <a:pt x="21600" y="15700"/>
                      <a:pt x="21600" y="15700"/>
                    </a:cubicBezTo>
                    <a:close/>
                  </a:path>
                </a:pathLst>
              </a:custGeom>
              <a:solidFill>
                <a:srgbClr val="FFFFFF"/>
              </a:solidFill>
              <a:ln w="12700" cap="flat">
                <a:noFill/>
                <a:miter lim="400000"/>
              </a:ln>
              <a:effectLst/>
            </p:spPr>
            <p:txBody>
              <a:bodyPr anchor="ctr"/>
              <a:lstStyle/>
              <a:p>
                <a:pPr algn="ctr"/>
                <a:endParaRPr sz="2400">
                  <a:cs typeface="+mn-ea"/>
                  <a:sym typeface="+mn-lt"/>
                </a:endParaRPr>
              </a:p>
            </p:txBody>
          </p:sp>
          <p:sp>
            <p:nvSpPr>
              <p:cNvPr id="60" name="Freeform: Shape 47"/>
              <p:cNvSpPr/>
              <p:nvPr/>
            </p:nvSpPr>
            <p:spPr>
              <a:xfrm>
                <a:off x="5585409" y="20039"/>
                <a:ext cx="50426" cy="68925"/>
              </a:xfrm>
              <a:custGeom>
                <a:cxnLst>
                  <a:cxn ang="0">
                    <a:pos x="wd2" y="hd2"/>
                  </a:cxn>
                  <a:cxn ang="5400000">
                    <a:pos x="wd2" y="hd2"/>
                  </a:cxn>
                  <a:cxn ang="10800000">
                    <a:pos x="wd2" y="hd2"/>
                  </a:cxn>
                  <a:cxn ang="16200000">
                    <a:pos x="wd2" y="hd2"/>
                  </a:cxn>
                </a:cxnLst>
                <a:rect l="0" t="0" r="r" b="b"/>
                <a:pathLst>
                  <a:path w="21600" h="21600" extrusionOk="0">
                    <a:moveTo>
                      <a:pt x="21600" y="15700"/>
                    </a:moveTo>
                    <a:cubicBezTo>
                      <a:pt x="21600" y="18963"/>
                      <a:pt x="17986" y="21600"/>
                      <a:pt x="13515" y="21600"/>
                    </a:cubicBezTo>
                    <a:lnTo>
                      <a:pt x="8085" y="21600"/>
                    </a:lnTo>
                    <a:cubicBezTo>
                      <a:pt x="3614" y="21600"/>
                      <a:pt x="0" y="18963"/>
                      <a:pt x="0" y="15700"/>
                    </a:cubicBezTo>
                    <a:lnTo>
                      <a:pt x="0" y="5961"/>
                    </a:lnTo>
                    <a:cubicBezTo>
                      <a:pt x="0" y="2698"/>
                      <a:pt x="3614" y="0"/>
                      <a:pt x="8085" y="0"/>
                    </a:cubicBezTo>
                    <a:lnTo>
                      <a:pt x="13515" y="0"/>
                    </a:lnTo>
                    <a:cubicBezTo>
                      <a:pt x="17986" y="0"/>
                      <a:pt x="21600" y="2698"/>
                      <a:pt x="21600" y="5961"/>
                    </a:cubicBezTo>
                    <a:cubicBezTo>
                      <a:pt x="21600" y="5961"/>
                      <a:pt x="21600" y="15700"/>
                      <a:pt x="21600" y="15700"/>
                    </a:cubicBezTo>
                    <a:close/>
                  </a:path>
                </a:pathLst>
              </a:custGeom>
              <a:solidFill>
                <a:srgbClr val="FFFFFF"/>
              </a:solidFill>
              <a:ln w="12700" cap="flat">
                <a:noFill/>
                <a:miter lim="400000"/>
              </a:ln>
              <a:effectLst/>
            </p:spPr>
            <p:txBody>
              <a:bodyPr anchor="ctr"/>
              <a:lstStyle/>
              <a:p>
                <a:pPr algn="ctr"/>
                <a:endParaRPr sz="2400">
                  <a:cs typeface="+mn-ea"/>
                  <a:sym typeface="+mn-lt"/>
                </a:endParaRPr>
              </a:p>
            </p:txBody>
          </p:sp>
          <p:sp>
            <p:nvSpPr>
              <p:cNvPr id="61" name="Freeform: Shape 48"/>
              <p:cNvSpPr/>
              <p:nvPr/>
            </p:nvSpPr>
            <p:spPr>
              <a:xfrm>
                <a:off x="5826506" y="20039"/>
                <a:ext cx="50426" cy="68925"/>
              </a:xfrm>
              <a:custGeom>
                <a:cxnLst>
                  <a:cxn ang="0">
                    <a:pos x="wd2" y="hd2"/>
                  </a:cxn>
                  <a:cxn ang="5400000">
                    <a:pos x="wd2" y="hd2"/>
                  </a:cxn>
                  <a:cxn ang="10800000">
                    <a:pos x="wd2" y="hd2"/>
                  </a:cxn>
                  <a:cxn ang="16200000">
                    <a:pos x="wd2" y="hd2"/>
                  </a:cxn>
                </a:cxnLst>
                <a:rect l="0" t="0" r="r" b="b"/>
                <a:pathLst>
                  <a:path w="21600" h="21600" extrusionOk="0">
                    <a:moveTo>
                      <a:pt x="21600" y="15700"/>
                    </a:moveTo>
                    <a:cubicBezTo>
                      <a:pt x="21600" y="18963"/>
                      <a:pt x="17986" y="21600"/>
                      <a:pt x="13506" y="21600"/>
                    </a:cubicBezTo>
                    <a:lnTo>
                      <a:pt x="8085" y="21600"/>
                    </a:lnTo>
                    <a:cubicBezTo>
                      <a:pt x="3614" y="21600"/>
                      <a:pt x="0" y="18963"/>
                      <a:pt x="0" y="15700"/>
                    </a:cubicBezTo>
                    <a:lnTo>
                      <a:pt x="0" y="5961"/>
                    </a:lnTo>
                    <a:cubicBezTo>
                      <a:pt x="0" y="2698"/>
                      <a:pt x="3614" y="0"/>
                      <a:pt x="8085" y="0"/>
                    </a:cubicBezTo>
                    <a:lnTo>
                      <a:pt x="13506" y="0"/>
                    </a:lnTo>
                    <a:cubicBezTo>
                      <a:pt x="17986" y="0"/>
                      <a:pt x="21600" y="2698"/>
                      <a:pt x="21600" y="5961"/>
                    </a:cubicBezTo>
                    <a:cubicBezTo>
                      <a:pt x="21600" y="5961"/>
                      <a:pt x="21600" y="15700"/>
                      <a:pt x="21600" y="15700"/>
                    </a:cubicBezTo>
                    <a:close/>
                  </a:path>
                </a:pathLst>
              </a:custGeom>
              <a:solidFill>
                <a:srgbClr val="FFFFFF"/>
              </a:solidFill>
              <a:ln w="12700" cap="flat">
                <a:noFill/>
                <a:miter lim="400000"/>
              </a:ln>
              <a:effectLst/>
            </p:spPr>
            <p:txBody>
              <a:bodyPr anchor="ctr"/>
              <a:lstStyle/>
              <a:p>
                <a:pPr algn="ctr"/>
                <a:endParaRPr sz="2400">
                  <a:cs typeface="+mn-ea"/>
                  <a:sym typeface="+mn-lt"/>
                </a:endParaRPr>
              </a:p>
            </p:txBody>
          </p:sp>
          <p:sp>
            <p:nvSpPr>
              <p:cNvPr id="62" name="Freeform: Shape 49"/>
              <p:cNvSpPr/>
              <p:nvPr/>
            </p:nvSpPr>
            <p:spPr>
              <a:xfrm>
                <a:off x="5947055" y="20039"/>
                <a:ext cx="50621" cy="68925"/>
              </a:xfrm>
              <a:custGeom>
                <a:cxnLst>
                  <a:cxn ang="0">
                    <a:pos x="wd2" y="hd2"/>
                  </a:cxn>
                  <a:cxn ang="5400000">
                    <a:pos x="wd2" y="hd2"/>
                  </a:cxn>
                  <a:cxn ang="10800000">
                    <a:pos x="wd2" y="hd2"/>
                  </a:cxn>
                  <a:cxn ang="16200000">
                    <a:pos x="wd2" y="hd2"/>
                  </a:cxn>
                </a:cxnLst>
                <a:rect l="0" t="0" r="r" b="b"/>
                <a:pathLst>
                  <a:path w="21600" h="21600" extrusionOk="0">
                    <a:moveTo>
                      <a:pt x="21600" y="15700"/>
                    </a:moveTo>
                    <a:cubicBezTo>
                      <a:pt x="21600" y="18963"/>
                      <a:pt x="17833" y="21600"/>
                      <a:pt x="13370" y="21600"/>
                    </a:cubicBezTo>
                    <a:lnTo>
                      <a:pt x="8138" y="21600"/>
                    </a:lnTo>
                    <a:cubicBezTo>
                      <a:pt x="3600" y="21600"/>
                      <a:pt x="0" y="18963"/>
                      <a:pt x="0" y="15700"/>
                    </a:cubicBezTo>
                    <a:lnTo>
                      <a:pt x="0" y="5961"/>
                    </a:lnTo>
                    <a:cubicBezTo>
                      <a:pt x="0" y="2698"/>
                      <a:pt x="3600" y="0"/>
                      <a:pt x="8138" y="0"/>
                    </a:cubicBezTo>
                    <a:lnTo>
                      <a:pt x="13370" y="0"/>
                    </a:lnTo>
                    <a:cubicBezTo>
                      <a:pt x="17833" y="0"/>
                      <a:pt x="21600" y="2698"/>
                      <a:pt x="21600" y="5961"/>
                    </a:cubicBezTo>
                    <a:cubicBezTo>
                      <a:pt x="21600" y="5961"/>
                      <a:pt x="21600" y="15700"/>
                      <a:pt x="21600" y="15700"/>
                    </a:cubicBezTo>
                    <a:close/>
                  </a:path>
                </a:pathLst>
              </a:custGeom>
              <a:solidFill>
                <a:srgbClr val="FFFFFF"/>
              </a:solidFill>
              <a:ln w="12700" cap="flat">
                <a:noFill/>
                <a:miter lim="400000"/>
              </a:ln>
              <a:effectLst/>
            </p:spPr>
            <p:txBody>
              <a:bodyPr anchor="ctr"/>
              <a:lstStyle/>
              <a:p>
                <a:pPr algn="ctr"/>
                <a:endParaRPr sz="2400">
                  <a:cs typeface="+mn-ea"/>
                  <a:sym typeface="+mn-lt"/>
                </a:endParaRPr>
              </a:p>
            </p:txBody>
          </p:sp>
          <p:sp>
            <p:nvSpPr>
              <p:cNvPr id="63" name="Freeform: Shape 50"/>
              <p:cNvSpPr/>
              <p:nvPr/>
            </p:nvSpPr>
            <p:spPr>
              <a:xfrm>
                <a:off x="6047512" y="20039"/>
                <a:ext cx="50621" cy="68925"/>
              </a:xfrm>
              <a:custGeom>
                <a:cxnLst>
                  <a:cxn ang="0">
                    <a:pos x="wd2" y="hd2"/>
                  </a:cxn>
                  <a:cxn ang="5400000">
                    <a:pos x="wd2" y="hd2"/>
                  </a:cxn>
                  <a:cxn ang="10800000">
                    <a:pos x="wd2" y="hd2"/>
                  </a:cxn>
                  <a:cxn ang="16200000">
                    <a:pos x="wd2" y="hd2"/>
                  </a:cxn>
                </a:cxnLst>
                <a:rect l="0" t="0" r="r" b="b"/>
                <a:pathLst>
                  <a:path w="21600" h="21600" extrusionOk="0">
                    <a:moveTo>
                      <a:pt x="21600" y="15700"/>
                    </a:moveTo>
                    <a:cubicBezTo>
                      <a:pt x="21600" y="18963"/>
                      <a:pt x="17916" y="21600"/>
                      <a:pt x="13454" y="21600"/>
                    </a:cubicBezTo>
                    <a:lnTo>
                      <a:pt x="8054" y="21600"/>
                    </a:lnTo>
                    <a:cubicBezTo>
                      <a:pt x="3600" y="21600"/>
                      <a:pt x="0" y="18963"/>
                      <a:pt x="0" y="15700"/>
                    </a:cubicBezTo>
                    <a:lnTo>
                      <a:pt x="0" y="5961"/>
                    </a:lnTo>
                    <a:cubicBezTo>
                      <a:pt x="0" y="2698"/>
                      <a:pt x="3600" y="0"/>
                      <a:pt x="8054" y="0"/>
                    </a:cubicBezTo>
                    <a:lnTo>
                      <a:pt x="13454" y="0"/>
                    </a:lnTo>
                    <a:cubicBezTo>
                      <a:pt x="17916" y="0"/>
                      <a:pt x="21600" y="2698"/>
                      <a:pt x="21600" y="5961"/>
                    </a:cubicBezTo>
                    <a:cubicBezTo>
                      <a:pt x="21600" y="5961"/>
                      <a:pt x="21600" y="15700"/>
                      <a:pt x="21600" y="15700"/>
                    </a:cubicBezTo>
                    <a:close/>
                  </a:path>
                </a:pathLst>
              </a:custGeom>
              <a:solidFill>
                <a:srgbClr val="FFFFFF"/>
              </a:solidFill>
              <a:ln w="12700" cap="flat">
                <a:noFill/>
                <a:miter lim="400000"/>
              </a:ln>
              <a:effectLst/>
            </p:spPr>
            <p:txBody>
              <a:bodyPr anchor="ctr"/>
              <a:lstStyle/>
              <a:p>
                <a:pPr algn="ctr"/>
                <a:endParaRPr sz="2400">
                  <a:cs typeface="+mn-ea"/>
                  <a:sym typeface="+mn-lt"/>
                </a:endParaRPr>
              </a:p>
            </p:txBody>
          </p:sp>
          <p:sp>
            <p:nvSpPr>
              <p:cNvPr id="64" name="Freeform: Shape 51"/>
              <p:cNvSpPr/>
              <p:nvPr/>
            </p:nvSpPr>
            <p:spPr>
              <a:xfrm>
                <a:off x="6168060" y="20039"/>
                <a:ext cx="50427" cy="68925"/>
              </a:xfrm>
              <a:custGeom>
                <a:cxnLst>
                  <a:cxn ang="0">
                    <a:pos x="wd2" y="hd2"/>
                  </a:cxn>
                  <a:cxn ang="5400000">
                    <a:pos x="wd2" y="hd2"/>
                  </a:cxn>
                  <a:cxn ang="10800000">
                    <a:pos x="wd2" y="hd2"/>
                  </a:cxn>
                  <a:cxn ang="16200000">
                    <a:pos x="wd2" y="hd2"/>
                  </a:cxn>
                </a:cxnLst>
                <a:rect l="0" t="0" r="r" b="b"/>
                <a:pathLst>
                  <a:path w="21600" h="21600" extrusionOk="0">
                    <a:moveTo>
                      <a:pt x="21600" y="15700"/>
                    </a:moveTo>
                    <a:cubicBezTo>
                      <a:pt x="21600" y="18963"/>
                      <a:pt x="17986" y="21600"/>
                      <a:pt x="13422" y="21600"/>
                    </a:cubicBezTo>
                    <a:lnTo>
                      <a:pt x="8085" y="21600"/>
                    </a:lnTo>
                    <a:cubicBezTo>
                      <a:pt x="3614" y="21600"/>
                      <a:pt x="0" y="18963"/>
                      <a:pt x="0" y="15700"/>
                    </a:cubicBezTo>
                    <a:lnTo>
                      <a:pt x="0" y="5961"/>
                    </a:lnTo>
                    <a:cubicBezTo>
                      <a:pt x="0" y="2698"/>
                      <a:pt x="3614" y="0"/>
                      <a:pt x="8085" y="0"/>
                    </a:cubicBezTo>
                    <a:lnTo>
                      <a:pt x="13422" y="0"/>
                    </a:lnTo>
                    <a:cubicBezTo>
                      <a:pt x="17986" y="0"/>
                      <a:pt x="21600" y="2698"/>
                      <a:pt x="21600" y="5961"/>
                    </a:cubicBezTo>
                    <a:cubicBezTo>
                      <a:pt x="21600" y="5961"/>
                      <a:pt x="21600" y="15700"/>
                      <a:pt x="21600" y="15700"/>
                    </a:cubicBezTo>
                    <a:close/>
                  </a:path>
                </a:pathLst>
              </a:custGeom>
              <a:solidFill>
                <a:srgbClr val="FFFFFF"/>
              </a:solidFill>
              <a:ln w="12700" cap="flat">
                <a:noFill/>
                <a:miter lim="400000"/>
              </a:ln>
              <a:effectLst/>
            </p:spPr>
            <p:txBody>
              <a:bodyPr anchor="ctr"/>
              <a:lstStyle/>
              <a:p>
                <a:pPr algn="ctr"/>
                <a:endParaRPr sz="2400">
                  <a:cs typeface="+mn-ea"/>
                  <a:sym typeface="+mn-lt"/>
                </a:endParaRPr>
              </a:p>
            </p:txBody>
          </p:sp>
          <p:sp>
            <p:nvSpPr>
              <p:cNvPr id="65" name="Freeform: Shape 52"/>
              <p:cNvSpPr/>
              <p:nvPr/>
            </p:nvSpPr>
            <p:spPr>
              <a:xfrm>
                <a:off x="6288608" y="20039"/>
                <a:ext cx="50641" cy="68925"/>
              </a:xfrm>
              <a:custGeom>
                <a:cxnLst>
                  <a:cxn ang="0">
                    <a:pos x="wd2" y="hd2"/>
                  </a:cxn>
                  <a:cxn ang="5400000">
                    <a:pos x="wd2" y="hd2"/>
                  </a:cxn>
                  <a:cxn ang="10800000">
                    <a:pos x="wd2" y="hd2"/>
                  </a:cxn>
                  <a:cxn ang="16200000">
                    <a:pos x="wd2" y="hd2"/>
                  </a:cxn>
                </a:cxnLst>
                <a:rect l="0" t="0" r="r" b="b"/>
                <a:pathLst>
                  <a:path w="21600" h="21600" extrusionOk="0">
                    <a:moveTo>
                      <a:pt x="21600" y="15700"/>
                    </a:moveTo>
                    <a:cubicBezTo>
                      <a:pt x="21600" y="18963"/>
                      <a:pt x="17918" y="21600"/>
                      <a:pt x="13457" y="21600"/>
                    </a:cubicBezTo>
                    <a:lnTo>
                      <a:pt x="8143" y="21600"/>
                    </a:lnTo>
                    <a:cubicBezTo>
                      <a:pt x="3691" y="21600"/>
                      <a:pt x="0" y="18963"/>
                      <a:pt x="0" y="15700"/>
                    </a:cubicBezTo>
                    <a:lnTo>
                      <a:pt x="0" y="5961"/>
                    </a:lnTo>
                    <a:cubicBezTo>
                      <a:pt x="0" y="2698"/>
                      <a:pt x="3691" y="0"/>
                      <a:pt x="8143" y="0"/>
                    </a:cubicBezTo>
                    <a:lnTo>
                      <a:pt x="13457" y="0"/>
                    </a:lnTo>
                    <a:cubicBezTo>
                      <a:pt x="17918" y="0"/>
                      <a:pt x="21600" y="2698"/>
                      <a:pt x="21600" y="5961"/>
                    </a:cubicBezTo>
                    <a:cubicBezTo>
                      <a:pt x="21600" y="5961"/>
                      <a:pt x="21600" y="15700"/>
                      <a:pt x="21600" y="15700"/>
                    </a:cubicBezTo>
                    <a:close/>
                  </a:path>
                </a:pathLst>
              </a:custGeom>
              <a:solidFill>
                <a:srgbClr val="FFFFFF"/>
              </a:solidFill>
              <a:ln w="12700" cap="flat">
                <a:noFill/>
                <a:miter lim="400000"/>
              </a:ln>
              <a:effectLst/>
            </p:spPr>
            <p:txBody>
              <a:bodyPr anchor="ctr"/>
              <a:lstStyle/>
              <a:p>
                <a:pPr algn="ctr"/>
                <a:endParaRPr sz="2400">
                  <a:cs typeface="+mn-ea"/>
                  <a:sym typeface="+mn-lt"/>
                </a:endParaRPr>
              </a:p>
            </p:txBody>
          </p:sp>
          <p:sp>
            <p:nvSpPr>
              <p:cNvPr id="66" name="Freeform: Shape 53"/>
              <p:cNvSpPr/>
              <p:nvPr/>
            </p:nvSpPr>
            <p:spPr>
              <a:xfrm>
                <a:off x="6409157" y="20039"/>
                <a:ext cx="50427" cy="68925"/>
              </a:xfrm>
              <a:custGeom>
                <a:cxnLst>
                  <a:cxn ang="0">
                    <a:pos x="wd2" y="hd2"/>
                  </a:cxn>
                  <a:cxn ang="5400000">
                    <a:pos x="wd2" y="hd2"/>
                  </a:cxn>
                  <a:cxn ang="10800000">
                    <a:pos x="wd2" y="hd2"/>
                  </a:cxn>
                  <a:cxn ang="16200000">
                    <a:pos x="wd2" y="hd2"/>
                  </a:cxn>
                </a:cxnLst>
                <a:rect l="0" t="0" r="r" b="b"/>
                <a:pathLst>
                  <a:path w="21600" h="21600" extrusionOk="0">
                    <a:moveTo>
                      <a:pt x="21600" y="15700"/>
                    </a:moveTo>
                    <a:cubicBezTo>
                      <a:pt x="21600" y="18963"/>
                      <a:pt x="17986" y="21600"/>
                      <a:pt x="13506" y="21600"/>
                    </a:cubicBezTo>
                    <a:lnTo>
                      <a:pt x="8085" y="21600"/>
                    </a:lnTo>
                    <a:cubicBezTo>
                      <a:pt x="3614" y="21600"/>
                      <a:pt x="0" y="18963"/>
                      <a:pt x="0" y="15700"/>
                    </a:cubicBezTo>
                    <a:lnTo>
                      <a:pt x="0" y="5961"/>
                    </a:lnTo>
                    <a:cubicBezTo>
                      <a:pt x="0" y="2698"/>
                      <a:pt x="3614" y="0"/>
                      <a:pt x="8085" y="0"/>
                    </a:cubicBezTo>
                    <a:lnTo>
                      <a:pt x="13506" y="0"/>
                    </a:lnTo>
                    <a:cubicBezTo>
                      <a:pt x="17986" y="0"/>
                      <a:pt x="21600" y="2698"/>
                      <a:pt x="21600" y="5961"/>
                    </a:cubicBezTo>
                    <a:cubicBezTo>
                      <a:pt x="21600" y="5961"/>
                      <a:pt x="21600" y="15700"/>
                      <a:pt x="21600" y="15700"/>
                    </a:cubicBezTo>
                    <a:close/>
                  </a:path>
                </a:pathLst>
              </a:custGeom>
              <a:solidFill>
                <a:srgbClr val="FFFFFF"/>
              </a:solidFill>
              <a:ln w="12700" cap="flat">
                <a:noFill/>
                <a:miter lim="400000"/>
              </a:ln>
              <a:effectLst/>
            </p:spPr>
            <p:txBody>
              <a:bodyPr anchor="ctr"/>
              <a:lstStyle/>
              <a:p>
                <a:pPr algn="ctr"/>
                <a:endParaRPr sz="2400">
                  <a:cs typeface="+mn-ea"/>
                  <a:sym typeface="+mn-lt"/>
                </a:endParaRPr>
              </a:p>
            </p:txBody>
          </p:sp>
          <p:sp>
            <p:nvSpPr>
              <p:cNvPr id="67" name="Freeform: Shape 54"/>
              <p:cNvSpPr/>
              <p:nvPr/>
            </p:nvSpPr>
            <p:spPr>
              <a:xfrm>
                <a:off x="6529705" y="20039"/>
                <a:ext cx="50838" cy="68925"/>
              </a:xfrm>
              <a:custGeom>
                <a:cxnLst>
                  <a:cxn ang="0">
                    <a:pos x="wd2" y="hd2"/>
                  </a:cxn>
                  <a:cxn ang="5400000">
                    <a:pos x="wd2" y="hd2"/>
                  </a:cxn>
                  <a:cxn ang="10800000">
                    <a:pos x="wd2" y="hd2"/>
                  </a:cxn>
                  <a:cxn ang="16200000">
                    <a:pos x="wd2" y="hd2"/>
                  </a:cxn>
                </a:cxnLst>
                <a:rect l="0" t="0" r="r" b="b"/>
                <a:pathLst>
                  <a:path w="21600" h="21600" extrusionOk="0">
                    <a:moveTo>
                      <a:pt x="21600" y="15700"/>
                    </a:moveTo>
                    <a:cubicBezTo>
                      <a:pt x="21600" y="18963"/>
                      <a:pt x="17840" y="21600"/>
                      <a:pt x="13405" y="21600"/>
                    </a:cubicBezTo>
                    <a:lnTo>
                      <a:pt x="8195" y="21600"/>
                    </a:lnTo>
                    <a:cubicBezTo>
                      <a:pt x="3676" y="21600"/>
                      <a:pt x="0" y="18963"/>
                      <a:pt x="0" y="15700"/>
                    </a:cubicBezTo>
                    <a:lnTo>
                      <a:pt x="0" y="5961"/>
                    </a:lnTo>
                    <a:cubicBezTo>
                      <a:pt x="0" y="2698"/>
                      <a:pt x="3676" y="0"/>
                      <a:pt x="8195" y="0"/>
                    </a:cubicBezTo>
                    <a:lnTo>
                      <a:pt x="13405" y="0"/>
                    </a:lnTo>
                    <a:cubicBezTo>
                      <a:pt x="17840" y="0"/>
                      <a:pt x="21600" y="2698"/>
                      <a:pt x="21600" y="5961"/>
                    </a:cubicBezTo>
                    <a:cubicBezTo>
                      <a:pt x="21600" y="5961"/>
                      <a:pt x="21600" y="15700"/>
                      <a:pt x="21600" y="15700"/>
                    </a:cubicBezTo>
                    <a:close/>
                  </a:path>
                </a:pathLst>
              </a:custGeom>
              <a:solidFill>
                <a:srgbClr val="FFFFFF"/>
              </a:solidFill>
              <a:ln w="12700" cap="flat">
                <a:noFill/>
                <a:miter lim="400000"/>
              </a:ln>
              <a:effectLst/>
            </p:spPr>
            <p:txBody>
              <a:bodyPr anchor="ctr"/>
              <a:lstStyle/>
              <a:p>
                <a:pPr algn="ctr"/>
                <a:endParaRPr sz="2400">
                  <a:cs typeface="+mn-ea"/>
                  <a:sym typeface="+mn-lt"/>
                </a:endParaRPr>
              </a:p>
            </p:txBody>
          </p:sp>
          <p:sp>
            <p:nvSpPr>
              <p:cNvPr id="68" name="Freeform: Shape 55"/>
              <p:cNvSpPr/>
              <p:nvPr/>
            </p:nvSpPr>
            <p:spPr>
              <a:xfrm>
                <a:off x="6650253" y="20039"/>
                <a:ext cx="50445" cy="68925"/>
              </a:xfrm>
              <a:custGeom>
                <a:cxnLst>
                  <a:cxn ang="0">
                    <a:pos x="wd2" y="hd2"/>
                  </a:cxn>
                  <a:cxn ang="5400000">
                    <a:pos x="wd2" y="hd2"/>
                  </a:cxn>
                  <a:cxn ang="10800000">
                    <a:pos x="wd2" y="hd2"/>
                  </a:cxn>
                  <a:cxn ang="16200000">
                    <a:pos x="wd2" y="hd2"/>
                  </a:cxn>
                </a:cxnLst>
                <a:rect l="0" t="0" r="r" b="b"/>
                <a:pathLst>
                  <a:path w="21600" h="21600" extrusionOk="0">
                    <a:moveTo>
                      <a:pt x="21600" y="15700"/>
                    </a:moveTo>
                    <a:cubicBezTo>
                      <a:pt x="21600" y="18963"/>
                      <a:pt x="17987" y="21600"/>
                      <a:pt x="13509" y="21600"/>
                    </a:cubicBezTo>
                    <a:lnTo>
                      <a:pt x="8091" y="21600"/>
                    </a:lnTo>
                    <a:cubicBezTo>
                      <a:pt x="3613" y="21600"/>
                      <a:pt x="0" y="18963"/>
                      <a:pt x="0" y="15700"/>
                    </a:cubicBezTo>
                    <a:lnTo>
                      <a:pt x="0" y="5961"/>
                    </a:lnTo>
                    <a:cubicBezTo>
                      <a:pt x="0" y="2698"/>
                      <a:pt x="3613" y="0"/>
                      <a:pt x="8091" y="0"/>
                    </a:cubicBezTo>
                    <a:lnTo>
                      <a:pt x="13509" y="0"/>
                    </a:lnTo>
                    <a:cubicBezTo>
                      <a:pt x="17987" y="0"/>
                      <a:pt x="21600" y="2698"/>
                      <a:pt x="21600" y="5961"/>
                    </a:cubicBezTo>
                    <a:cubicBezTo>
                      <a:pt x="21600" y="5961"/>
                      <a:pt x="21600" y="15700"/>
                      <a:pt x="21600" y="15700"/>
                    </a:cubicBezTo>
                    <a:close/>
                  </a:path>
                </a:pathLst>
              </a:custGeom>
              <a:solidFill>
                <a:srgbClr val="FFFFFF"/>
              </a:solidFill>
              <a:ln w="12700" cap="flat">
                <a:noFill/>
                <a:miter lim="400000"/>
              </a:ln>
              <a:effectLst/>
            </p:spPr>
            <p:txBody>
              <a:bodyPr anchor="ctr"/>
              <a:lstStyle/>
              <a:p>
                <a:pPr algn="ctr"/>
                <a:endParaRPr sz="2400">
                  <a:cs typeface="+mn-ea"/>
                  <a:sym typeface="+mn-lt"/>
                </a:endParaRPr>
              </a:p>
            </p:txBody>
          </p:sp>
          <p:sp>
            <p:nvSpPr>
              <p:cNvPr id="69" name="Freeform: Shape 56"/>
              <p:cNvSpPr/>
              <p:nvPr/>
            </p:nvSpPr>
            <p:spPr>
              <a:xfrm>
                <a:off x="6750711" y="20039"/>
                <a:ext cx="50838" cy="68925"/>
              </a:xfrm>
              <a:custGeom>
                <a:cxnLst>
                  <a:cxn ang="0">
                    <a:pos x="wd2" y="hd2"/>
                  </a:cxn>
                  <a:cxn ang="5400000">
                    <a:pos x="wd2" y="hd2"/>
                  </a:cxn>
                  <a:cxn ang="10800000">
                    <a:pos x="wd2" y="hd2"/>
                  </a:cxn>
                  <a:cxn ang="16200000">
                    <a:pos x="wd2" y="hd2"/>
                  </a:cxn>
                </a:cxnLst>
                <a:rect l="0" t="0" r="r" b="b"/>
                <a:pathLst>
                  <a:path w="21600" h="21600" extrusionOk="0">
                    <a:moveTo>
                      <a:pt x="21600" y="15700"/>
                    </a:moveTo>
                    <a:cubicBezTo>
                      <a:pt x="21600" y="18963"/>
                      <a:pt x="18015" y="21600"/>
                      <a:pt x="13489" y="21600"/>
                    </a:cubicBezTo>
                    <a:lnTo>
                      <a:pt x="8195" y="21600"/>
                    </a:lnTo>
                    <a:cubicBezTo>
                      <a:pt x="3760" y="21600"/>
                      <a:pt x="0" y="18963"/>
                      <a:pt x="0" y="15700"/>
                    </a:cubicBezTo>
                    <a:lnTo>
                      <a:pt x="0" y="5961"/>
                    </a:lnTo>
                    <a:cubicBezTo>
                      <a:pt x="0" y="2698"/>
                      <a:pt x="3760" y="0"/>
                      <a:pt x="8195" y="0"/>
                    </a:cubicBezTo>
                    <a:lnTo>
                      <a:pt x="13489" y="0"/>
                    </a:lnTo>
                    <a:cubicBezTo>
                      <a:pt x="18015" y="0"/>
                      <a:pt x="21600" y="2698"/>
                      <a:pt x="21600" y="5961"/>
                    </a:cubicBezTo>
                    <a:cubicBezTo>
                      <a:pt x="21600" y="5961"/>
                      <a:pt x="21600" y="15700"/>
                      <a:pt x="21600" y="15700"/>
                    </a:cubicBezTo>
                    <a:close/>
                  </a:path>
                </a:pathLst>
              </a:custGeom>
              <a:solidFill>
                <a:srgbClr val="FFFFFF"/>
              </a:solidFill>
              <a:ln w="12700" cap="flat">
                <a:noFill/>
                <a:miter lim="400000"/>
              </a:ln>
              <a:effectLst/>
            </p:spPr>
            <p:txBody>
              <a:bodyPr anchor="ctr"/>
              <a:lstStyle/>
              <a:p>
                <a:pPr algn="ctr"/>
                <a:endParaRPr sz="2400">
                  <a:cs typeface="+mn-ea"/>
                  <a:sym typeface="+mn-lt"/>
                </a:endParaRPr>
              </a:p>
            </p:txBody>
          </p:sp>
          <p:sp>
            <p:nvSpPr>
              <p:cNvPr id="70" name="Freeform: Shape 57"/>
              <p:cNvSpPr/>
              <p:nvPr/>
            </p:nvSpPr>
            <p:spPr>
              <a:xfrm>
                <a:off x="6871258" y="20039"/>
                <a:ext cx="50642" cy="68925"/>
              </a:xfrm>
              <a:custGeom>
                <a:cxnLst>
                  <a:cxn ang="0">
                    <a:pos x="wd2" y="hd2"/>
                  </a:cxn>
                  <a:cxn ang="5400000">
                    <a:pos x="wd2" y="hd2"/>
                  </a:cxn>
                  <a:cxn ang="10800000">
                    <a:pos x="wd2" y="hd2"/>
                  </a:cxn>
                  <a:cxn ang="16200000">
                    <a:pos x="wd2" y="hd2"/>
                  </a:cxn>
                </a:cxnLst>
                <a:rect l="0" t="0" r="r" b="b"/>
                <a:pathLst>
                  <a:path w="21600" h="21600" extrusionOk="0">
                    <a:moveTo>
                      <a:pt x="21600" y="15700"/>
                    </a:moveTo>
                    <a:cubicBezTo>
                      <a:pt x="21600" y="18963"/>
                      <a:pt x="17909" y="21600"/>
                      <a:pt x="13457" y="21600"/>
                    </a:cubicBezTo>
                    <a:lnTo>
                      <a:pt x="8059" y="21600"/>
                    </a:lnTo>
                    <a:cubicBezTo>
                      <a:pt x="3599" y="21600"/>
                      <a:pt x="0" y="18963"/>
                      <a:pt x="0" y="15700"/>
                    </a:cubicBezTo>
                    <a:lnTo>
                      <a:pt x="0" y="5961"/>
                    </a:lnTo>
                    <a:cubicBezTo>
                      <a:pt x="0" y="2698"/>
                      <a:pt x="3599" y="0"/>
                      <a:pt x="8059" y="0"/>
                    </a:cubicBezTo>
                    <a:lnTo>
                      <a:pt x="13457" y="0"/>
                    </a:lnTo>
                    <a:cubicBezTo>
                      <a:pt x="17909" y="0"/>
                      <a:pt x="21600" y="2698"/>
                      <a:pt x="21600" y="5961"/>
                    </a:cubicBezTo>
                    <a:cubicBezTo>
                      <a:pt x="21600" y="5961"/>
                      <a:pt x="21600" y="15700"/>
                      <a:pt x="21600" y="15700"/>
                    </a:cubicBezTo>
                    <a:close/>
                  </a:path>
                </a:pathLst>
              </a:custGeom>
              <a:solidFill>
                <a:srgbClr val="FFFFFF"/>
              </a:solidFill>
              <a:ln w="12700" cap="flat">
                <a:noFill/>
                <a:miter lim="400000"/>
              </a:ln>
              <a:effectLst/>
            </p:spPr>
            <p:txBody>
              <a:bodyPr anchor="ctr"/>
              <a:lstStyle/>
              <a:p>
                <a:pPr algn="ctr"/>
                <a:endParaRPr sz="2400">
                  <a:cs typeface="+mn-ea"/>
                  <a:sym typeface="+mn-lt"/>
                </a:endParaRPr>
              </a:p>
            </p:txBody>
          </p:sp>
          <p:sp>
            <p:nvSpPr>
              <p:cNvPr id="71" name="Freeform: Shape 58"/>
              <p:cNvSpPr/>
              <p:nvPr/>
            </p:nvSpPr>
            <p:spPr>
              <a:xfrm>
                <a:off x="6991807" y="20039"/>
                <a:ext cx="50444" cy="68925"/>
              </a:xfrm>
              <a:custGeom>
                <a:cxnLst>
                  <a:cxn ang="0">
                    <a:pos x="wd2" y="hd2"/>
                  </a:cxn>
                  <a:cxn ang="5400000">
                    <a:pos x="wd2" y="hd2"/>
                  </a:cxn>
                  <a:cxn ang="10800000">
                    <a:pos x="wd2" y="hd2"/>
                  </a:cxn>
                  <a:cxn ang="16200000">
                    <a:pos x="wd2" y="hd2"/>
                  </a:cxn>
                </a:cxnLst>
                <a:rect l="0" t="0" r="r" b="b"/>
                <a:pathLst>
                  <a:path w="21600" h="21600" extrusionOk="0">
                    <a:moveTo>
                      <a:pt x="21600" y="15700"/>
                    </a:moveTo>
                    <a:cubicBezTo>
                      <a:pt x="21600" y="18963"/>
                      <a:pt x="17987" y="21600"/>
                      <a:pt x="13509" y="21600"/>
                    </a:cubicBezTo>
                    <a:lnTo>
                      <a:pt x="8091" y="21600"/>
                    </a:lnTo>
                    <a:cubicBezTo>
                      <a:pt x="3613" y="21600"/>
                      <a:pt x="0" y="18963"/>
                      <a:pt x="0" y="15700"/>
                    </a:cubicBezTo>
                    <a:lnTo>
                      <a:pt x="0" y="5961"/>
                    </a:lnTo>
                    <a:cubicBezTo>
                      <a:pt x="0" y="2698"/>
                      <a:pt x="3613" y="0"/>
                      <a:pt x="8091" y="0"/>
                    </a:cubicBezTo>
                    <a:lnTo>
                      <a:pt x="13509" y="0"/>
                    </a:lnTo>
                    <a:cubicBezTo>
                      <a:pt x="17987" y="0"/>
                      <a:pt x="21600" y="2698"/>
                      <a:pt x="21600" y="5961"/>
                    </a:cubicBezTo>
                    <a:cubicBezTo>
                      <a:pt x="21600" y="5961"/>
                      <a:pt x="21600" y="15700"/>
                      <a:pt x="21600" y="15700"/>
                    </a:cubicBezTo>
                    <a:close/>
                  </a:path>
                </a:pathLst>
              </a:custGeom>
              <a:solidFill>
                <a:srgbClr val="FFFFFF"/>
              </a:solidFill>
              <a:ln w="12700" cap="flat">
                <a:noFill/>
                <a:miter lim="400000"/>
              </a:ln>
              <a:effectLst/>
            </p:spPr>
            <p:txBody>
              <a:bodyPr anchor="ctr"/>
              <a:lstStyle/>
              <a:p>
                <a:pPr algn="ctr"/>
                <a:endParaRPr sz="2400">
                  <a:cs typeface="+mn-ea"/>
                  <a:sym typeface="+mn-lt"/>
                </a:endParaRPr>
              </a:p>
            </p:txBody>
          </p:sp>
          <p:sp>
            <p:nvSpPr>
              <p:cNvPr id="72" name="Freeform: Shape 59"/>
              <p:cNvSpPr/>
              <p:nvPr/>
            </p:nvSpPr>
            <p:spPr>
              <a:xfrm>
                <a:off x="7112357" y="20039"/>
                <a:ext cx="50641" cy="68925"/>
              </a:xfrm>
              <a:custGeom>
                <a:cxnLst>
                  <a:cxn ang="0">
                    <a:pos x="wd2" y="hd2"/>
                  </a:cxn>
                  <a:cxn ang="5400000">
                    <a:pos x="wd2" y="hd2"/>
                  </a:cxn>
                  <a:cxn ang="10800000">
                    <a:pos x="wd2" y="hd2"/>
                  </a:cxn>
                  <a:cxn ang="16200000">
                    <a:pos x="wd2" y="hd2"/>
                  </a:cxn>
                </a:cxnLst>
                <a:rect l="0" t="0" r="r" b="b"/>
                <a:pathLst>
                  <a:path w="21600" h="21600" extrusionOk="0">
                    <a:moveTo>
                      <a:pt x="21600" y="15700"/>
                    </a:moveTo>
                    <a:cubicBezTo>
                      <a:pt x="21600" y="18963"/>
                      <a:pt x="17909" y="21600"/>
                      <a:pt x="13457" y="21600"/>
                    </a:cubicBezTo>
                    <a:lnTo>
                      <a:pt x="8143" y="21600"/>
                    </a:lnTo>
                    <a:cubicBezTo>
                      <a:pt x="3599" y="21600"/>
                      <a:pt x="0" y="18963"/>
                      <a:pt x="0" y="15700"/>
                    </a:cubicBezTo>
                    <a:lnTo>
                      <a:pt x="0" y="5961"/>
                    </a:lnTo>
                    <a:cubicBezTo>
                      <a:pt x="0" y="2698"/>
                      <a:pt x="3599" y="0"/>
                      <a:pt x="8143" y="0"/>
                    </a:cubicBezTo>
                    <a:lnTo>
                      <a:pt x="13457" y="0"/>
                    </a:lnTo>
                    <a:cubicBezTo>
                      <a:pt x="17909" y="0"/>
                      <a:pt x="21600" y="2698"/>
                      <a:pt x="21600" y="5961"/>
                    </a:cubicBezTo>
                    <a:cubicBezTo>
                      <a:pt x="21600" y="5961"/>
                      <a:pt x="21600" y="15700"/>
                      <a:pt x="21600" y="15700"/>
                    </a:cubicBezTo>
                    <a:close/>
                  </a:path>
                </a:pathLst>
              </a:custGeom>
              <a:solidFill>
                <a:srgbClr val="FFFFFF"/>
              </a:solidFill>
              <a:ln w="12700" cap="flat">
                <a:noFill/>
                <a:miter lim="400000"/>
              </a:ln>
              <a:effectLst/>
            </p:spPr>
            <p:txBody>
              <a:bodyPr anchor="ctr"/>
              <a:lstStyle/>
              <a:p>
                <a:pPr algn="ctr"/>
                <a:endParaRPr sz="2400">
                  <a:cs typeface="+mn-ea"/>
                  <a:sym typeface="+mn-lt"/>
                </a:endParaRPr>
              </a:p>
            </p:txBody>
          </p:sp>
          <p:sp>
            <p:nvSpPr>
              <p:cNvPr id="73" name="Freeform: Shape 60"/>
              <p:cNvSpPr/>
              <p:nvPr/>
            </p:nvSpPr>
            <p:spPr>
              <a:xfrm>
                <a:off x="7232905" y="20039"/>
                <a:ext cx="50426" cy="68925"/>
              </a:xfrm>
              <a:custGeom>
                <a:cxnLst>
                  <a:cxn ang="0">
                    <a:pos x="wd2" y="hd2"/>
                  </a:cxn>
                  <a:cxn ang="5400000">
                    <a:pos x="wd2" y="hd2"/>
                  </a:cxn>
                  <a:cxn ang="10800000">
                    <a:pos x="wd2" y="hd2"/>
                  </a:cxn>
                  <a:cxn ang="16200000">
                    <a:pos x="wd2" y="hd2"/>
                  </a:cxn>
                </a:cxnLst>
                <a:rect l="0" t="0" r="r" b="b"/>
                <a:pathLst>
                  <a:path w="21600" h="21600" extrusionOk="0">
                    <a:moveTo>
                      <a:pt x="21600" y="15700"/>
                    </a:moveTo>
                    <a:cubicBezTo>
                      <a:pt x="21600" y="18963"/>
                      <a:pt x="17986" y="21600"/>
                      <a:pt x="13515" y="21600"/>
                    </a:cubicBezTo>
                    <a:lnTo>
                      <a:pt x="8094" y="21600"/>
                    </a:lnTo>
                    <a:cubicBezTo>
                      <a:pt x="3614" y="21600"/>
                      <a:pt x="0" y="18963"/>
                      <a:pt x="0" y="15700"/>
                    </a:cubicBezTo>
                    <a:lnTo>
                      <a:pt x="0" y="5961"/>
                    </a:lnTo>
                    <a:cubicBezTo>
                      <a:pt x="0" y="2698"/>
                      <a:pt x="3614" y="0"/>
                      <a:pt x="8094" y="0"/>
                    </a:cubicBezTo>
                    <a:lnTo>
                      <a:pt x="13515" y="0"/>
                    </a:lnTo>
                    <a:cubicBezTo>
                      <a:pt x="17986" y="0"/>
                      <a:pt x="21600" y="2698"/>
                      <a:pt x="21600" y="5961"/>
                    </a:cubicBezTo>
                    <a:cubicBezTo>
                      <a:pt x="21600" y="5961"/>
                      <a:pt x="21600" y="15700"/>
                      <a:pt x="21600" y="15700"/>
                    </a:cubicBezTo>
                    <a:close/>
                  </a:path>
                </a:pathLst>
              </a:custGeom>
              <a:solidFill>
                <a:srgbClr val="FFFFFF"/>
              </a:solidFill>
              <a:ln w="12700" cap="flat">
                <a:noFill/>
                <a:miter lim="400000"/>
              </a:ln>
              <a:effectLst/>
            </p:spPr>
            <p:txBody>
              <a:bodyPr anchor="ctr"/>
              <a:lstStyle/>
              <a:p>
                <a:pPr algn="ctr"/>
                <a:endParaRPr sz="2400">
                  <a:cs typeface="+mn-ea"/>
                  <a:sym typeface="+mn-lt"/>
                </a:endParaRPr>
              </a:p>
            </p:txBody>
          </p:sp>
        </p:grpSp>
        <p:sp>
          <p:nvSpPr>
            <p:cNvPr id="24" name="Freeform: Shape 11"/>
            <p:cNvSpPr/>
            <p:nvPr/>
          </p:nvSpPr>
          <p:spPr>
            <a:xfrm>
              <a:off x="9109711" y="977477"/>
              <a:ext cx="1004571" cy="1583098"/>
            </a:xfrm>
            <a:custGeom>
              <a:cxnLst>
                <a:cxn ang="0">
                  <a:pos x="wd2" y="hd2"/>
                </a:cxn>
                <a:cxn ang="5400000">
                  <a:pos x="wd2" y="hd2"/>
                </a:cxn>
                <a:cxn ang="10800000">
                  <a:pos x="wd2" y="hd2"/>
                </a:cxn>
                <a:cxn ang="16200000">
                  <a:pos x="wd2" y="hd2"/>
                </a:cxn>
              </a:cxnLst>
              <a:rect l="0" t="0" r="r" b="b"/>
              <a:pathLst>
                <a:path w="21600" h="21600" extrusionOk="0">
                  <a:moveTo>
                    <a:pt x="21600" y="0"/>
                  </a:moveTo>
                  <a:lnTo>
                    <a:pt x="21600" y="18420"/>
                  </a:lnTo>
                  <a:cubicBezTo>
                    <a:pt x="17483" y="19076"/>
                    <a:pt x="12748" y="19774"/>
                    <a:pt x="7366" y="20490"/>
                  </a:cubicBezTo>
                  <a:cubicBezTo>
                    <a:pt x="4800" y="20856"/>
                    <a:pt x="2333" y="21321"/>
                    <a:pt x="0" y="21600"/>
                  </a:cubicBezTo>
                  <a:lnTo>
                    <a:pt x="0" y="10937"/>
                  </a:lnTo>
                  <a:lnTo>
                    <a:pt x="1996" y="10740"/>
                  </a:lnTo>
                  <a:cubicBezTo>
                    <a:pt x="4765" y="10568"/>
                    <a:pt x="9422" y="9310"/>
                    <a:pt x="12649" y="6901"/>
                  </a:cubicBezTo>
                  <a:lnTo>
                    <a:pt x="21600" y="0"/>
                  </a:lnTo>
                  <a:close/>
                </a:path>
              </a:pathLst>
            </a:custGeom>
            <a:solidFill>
              <a:schemeClr val="accent3">
                <a:lumMod val="100000"/>
              </a:schemeClr>
            </a:solidFill>
            <a:ln w="6350" cap="flat">
              <a:solidFill>
                <a:srgbClr val="FFFFFF"/>
              </a:solidFill>
              <a:prstDash val="solid"/>
              <a:miter lim="400000"/>
            </a:ln>
            <a:effectLst/>
          </p:spPr>
          <p:txBody>
            <a:bodyPr anchor="ctr"/>
            <a:lstStyle/>
            <a:p>
              <a:pPr algn="ctr"/>
              <a:endParaRPr sz="2400">
                <a:cs typeface="+mn-ea"/>
                <a:sym typeface="+mn-lt"/>
              </a:endParaRPr>
            </a:p>
          </p:txBody>
        </p:sp>
        <p:sp>
          <p:nvSpPr>
            <p:cNvPr id="25" name="Freeform: Shape 12"/>
            <p:cNvSpPr/>
            <p:nvPr/>
          </p:nvSpPr>
          <p:spPr>
            <a:xfrm>
              <a:off x="10114282" y="496536"/>
              <a:ext cx="1004571" cy="1823568"/>
            </a:xfrm>
            <a:custGeom>
              <a:cxnLst>
                <a:cxn ang="0">
                  <a:pos x="wd2" y="hd2"/>
                </a:cxn>
                <a:cxn ang="5400000">
                  <a:pos x="wd2" y="hd2"/>
                </a:cxn>
                <a:cxn ang="10800000">
                  <a:pos x="wd2" y="hd2"/>
                </a:cxn>
                <a:cxn ang="16200000">
                  <a:pos x="wd2" y="hd2"/>
                </a:cxn>
              </a:cxnLst>
              <a:rect l="0" t="0" r="r" b="b"/>
              <a:pathLst>
                <a:path w="21600" h="21600" extrusionOk="0">
                  <a:moveTo>
                    <a:pt x="21600" y="18146"/>
                  </a:moveTo>
                  <a:cubicBezTo>
                    <a:pt x="21600" y="18146"/>
                    <a:pt x="14813" y="19556"/>
                    <a:pt x="0" y="21600"/>
                  </a:cubicBezTo>
                  <a:lnTo>
                    <a:pt x="0" y="5756"/>
                  </a:lnTo>
                  <a:lnTo>
                    <a:pt x="7547" y="705"/>
                  </a:lnTo>
                  <a:cubicBezTo>
                    <a:pt x="8450" y="107"/>
                    <a:pt x="9802" y="0"/>
                    <a:pt x="10580" y="0"/>
                  </a:cubicBezTo>
                  <a:lnTo>
                    <a:pt x="17798" y="0"/>
                  </a:lnTo>
                  <a:lnTo>
                    <a:pt x="10813" y="15801"/>
                  </a:lnTo>
                  <a:cubicBezTo>
                    <a:pt x="15889" y="16055"/>
                    <a:pt x="19902" y="16390"/>
                    <a:pt x="21280" y="16808"/>
                  </a:cubicBezTo>
                  <a:lnTo>
                    <a:pt x="21600" y="18146"/>
                  </a:lnTo>
                  <a:close/>
                </a:path>
              </a:pathLst>
            </a:custGeom>
            <a:solidFill>
              <a:schemeClr val="accent4">
                <a:lumMod val="100000"/>
              </a:schemeClr>
            </a:solidFill>
            <a:ln w="6350" cap="flat">
              <a:solidFill>
                <a:srgbClr val="FFFFFF"/>
              </a:solidFill>
              <a:prstDash val="solid"/>
              <a:miter lim="400000"/>
            </a:ln>
            <a:effectLst/>
          </p:spPr>
          <p:txBody>
            <a:bodyPr anchor="ctr"/>
            <a:lstStyle/>
            <a:p>
              <a:pPr algn="ctr"/>
              <a:endParaRPr sz="2400">
                <a:cs typeface="+mn-ea"/>
                <a:sym typeface="+mn-lt"/>
              </a:endParaRPr>
            </a:p>
          </p:txBody>
        </p:sp>
      </p:grpSp>
      <p:sp>
        <p:nvSpPr>
          <p:cNvPr id="5" name="Rectangle 61"/>
          <p:cNvSpPr/>
          <p:nvPr/>
        </p:nvSpPr>
        <p:spPr>
          <a:xfrm>
            <a:off x="4694566" y="3162192"/>
            <a:ext cx="2921001" cy="1270001"/>
          </a:xfrm>
          <a:prstGeom prst="rect">
            <a:avLst/>
          </a:prstGeom>
          <a:noFill/>
          <a:ln w="12700" cap="flat">
            <a:noFill/>
            <a:miter lim="400000"/>
          </a:ln>
          <a:effectLst/>
        </p:spPr>
        <p:txBody>
          <a:bodyPr wrap="none" lIns="0" tIns="0" rIns="0" bIns="0" anchor="b">
            <a:normAutofit/>
          </a:bodyPr>
          <a:lstStyle/>
          <a:p>
            <a:pPr algn="ctr"/>
            <a:r>
              <a:rPr lang="en-US" altLang="zh-CN" sz="4800" b="1">
                <a:solidFill>
                  <a:schemeClr val="accent2">
                    <a:lumMod val="100000"/>
                  </a:schemeClr>
                </a:solidFill>
                <a:cs typeface="+mn-ea"/>
                <a:sym typeface="+mn-lt"/>
              </a:rPr>
              <a:t>50%</a:t>
            </a:r>
            <a:endParaRPr lang="en-US" altLang="zh-CN" sz="4800" b="1">
              <a:solidFill>
                <a:schemeClr val="accent2">
                  <a:lumMod val="100000"/>
                </a:schemeClr>
              </a:solidFill>
              <a:cs typeface="+mn-ea"/>
              <a:sym typeface="+mn-lt"/>
            </a:endParaRPr>
          </a:p>
        </p:txBody>
      </p:sp>
      <p:sp>
        <p:nvSpPr>
          <p:cNvPr id="6" name="Rectangle 64"/>
          <p:cNvSpPr/>
          <p:nvPr/>
        </p:nvSpPr>
        <p:spPr>
          <a:xfrm>
            <a:off x="691141" y="3162192"/>
            <a:ext cx="2921001" cy="1270001"/>
          </a:xfrm>
          <a:prstGeom prst="rect">
            <a:avLst/>
          </a:prstGeom>
          <a:noFill/>
          <a:ln w="12700" cap="flat">
            <a:noFill/>
            <a:miter lim="400000"/>
          </a:ln>
          <a:effectLst/>
        </p:spPr>
        <p:txBody>
          <a:bodyPr wrap="none" lIns="0" tIns="0" rIns="0" bIns="0" anchor="b">
            <a:normAutofit/>
          </a:bodyPr>
          <a:lstStyle/>
          <a:p>
            <a:pPr algn="ctr"/>
            <a:r>
              <a:rPr lang="en-US" altLang="zh-CN" sz="4800" b="1">
                <a:solidFill>
                  <a:schemeClr val="accent1">
                    <a:lumMod val="100000"/>
                  </a:schemeClr>
                </a:solidFill>
                <a:cs typeface="+mn-ea"/>
                <a:sym typeface="+mn-lt"/>
              </a:rPr>
              <a:t>30%</a:t>
            </a:r>
            <a:endParaRPr lang="en-US" altLang="zh-CN" sz="4800" b="1">
              <a:solidFill>
                <a:schemeClr val="accent1">
                  <a:lumMod val="100000"/>
                </a:schemeClr>
              </a:solidFill>
              <a:cs typeface="+mn-ea"/>
              <a:sym typeface="+mn-lt"/>
            </a:endParaRPr>
          </a:p>
        </p:txBody>
      </p:sp>
      <p:sp>
        <p:nvSpPr>
          <p:cNvPr id="7" name="Rectangle 66"/>
          <p:cNvSpPr/>
          <p:nvPr/>
        </p:nvSpPr>
        <p:spPr>
          <a:xfrm>
            <a:off x="8579860" y="3162192"/>
            <a:ext cx="2921001" cy="1270001"/>
          </a:xfrm>
          <a:prstGeom prst="rect">
            <a:avLst/>
          </a:prstGeom>
          <a:noFill/>
          <a:ln w="12700" cap="flat">
            <a:noFill/>
            <a:miter lim="400000"/>
          </a:ln>
          <a:effectLst/>
        </p:spPr>
        <p:txBody>
          <a:bodyPr wrap="none" lIns="0" tIns="0" rIns="0" bIns="0" anchor="b">
            <a:normAutofit/>
          </a:bodyPr>
          <a:lstStyle/>
          <a:p>
            <a:pPr algn="ctr"/>
            <a:r>
              <a:rPr lang="en-US" altLang="zh-CN" sz="4800" b="1">
                <a:solidFill>
                  <a:schemeClr val="accent3">
                    <a:lumMod val="100000"/>
                  </a:schemeClr>
                </a:solidFill>
                <a:cs typeface="+mn-ea"/>
                <a:sym typeface="+mn-lt"/>
              </a:rPr>
              <a:t>20%</a:t>
            </a:r>
            <a:endParaRPr lang="en-US" altLang="zh-CN" sz="4800" b="1">
              <a:solidFill>
                <a:schemeClr val="accent3">
                  <a:lumMod val="100000"/>
                </a:schemeClr>
              </a:solidFill>
              <a:cs typeface="+mn-ea"/>
              <a:sym typeface="+mn-lt"/>
            </a:endParaRPr>
          </a:p>
        </p:txBody>
      </p:sp>
      <p:grpSp>
        <p:nvGrpSpPr>
          <p:cNvPr id="8" name="Group 80"/>
          <p:cNvGrpSpPr/>
          <p:nvPr/>
        </p:nvGrpSpPr>
        <p:grpSpPr>
          <a:xfrm>
            <a:off x="804711" y="4666076"/>
            <a:ext cx="10584173" cy="981451"/>
            <a:chOff x="902916" y="4447035"/>
            <a:chExt cx="10584173" cy="981450"/>
          </a:xfrm>
        </p:grpSpPr>
        <p:sp>
          <p:nvSpPr>
            <p:cNvPr id="9" name="TextBox 81"/>
            <p:cNvSpPr txBox="1"/>
            <p:nvPr/>
          </p:nvSpPr>
          <p:spPr>
            <a:xfrm>
              <a:off x="1608294" y="4447035"/>
              <a:ext cx="1286292" cy="340519"/>
            </a:xfrm>
            <a:prstGeom prst="roundRect">
              <a:avLst/>
            </a:prstGeom>
            <a:solidFill>
              <a:schemeClr val="accent1"/>
            </a:solidFill>
          </p:spPr>
          <p:txBody>
            <a:bodyPr wrap="none">
              <a:normAutofit fontScale="85000" lnSpcReduction="20000"/>
            </a:bodyPr>
            <a:lstStyle/>
            <a:p>
              <a:pPr algn="ctr"/>
              <a:r>
                <a:rPr lang="zh-CN" altLang="en-US" sz="1865">
                  <a:solidFill>
                    <a:schemeClr val="bg2"/>
                  </a:solidFill>
                  <a:cs typeface="+mn-ea"/>
                  <a:sym typeface="+mn-lt"/>
                </a:rPr>
                <a:t>标题文本预设</a:t>
              </a:r>
              <a:endParaRPr lang="zh-CN" altLang="en-US" sz="1865">
                <a:solidFill>
                  <a:schemeClr val="bg2"/>
                </a:solidFill>
                <a:cs typeface="+mn-ea"/>
                <a:sym typeface="+mn-lt"/>
              </a:endParaRPr>
            </a:p>
          </p:txBody>
        </p:sp>
        <p:sp>
          <p:nvSpPr>
            <p:cNvPr id="10" name="TextBox 82"/>
            <p:cNvSpPr txBox="1"/>
            <p:nvPr/>
          </p:nvSpPr>
          <p:spPr>
            <a:xfrm>
              <a:off x="5569588" y="4447035"/>
              <a:ext cx="1286292" cy="340519"/>
            </a:xfrm>
            <a:prstGeom prst="roundRect">
              <a:avLst/>
            </a:prstGeom>
            <a:solidFill>
              <a:schemeClr val="accent2"/>
            </a:solidFill>
          </p:spPr>
          <p:txBody>
            <a:bodyPr wrap="none">
              <a:normAutofit fontScale="85000" lnSpcReduction="20000"/>
            </a:bodyPr>
            <a:lstStyle/>
            <a:p>
              <a:pPr algn="ctr"/>
              <a:r>
                <a:rPr lang="zh-CN" altLang="en-US" sz="1865">
                  <a:solidFill>
                    <a:schemeClr val="bg2"/>
                  </a:solidFill>
                  <a:cs typeface="+mn-ea"/>
                  <a:sym typeface="+mn-lt"/>
                </a:rPr>
                <a:t>标题文本预设</a:t>
              </a:r>
              <a:endParaRPr lang="zh-CN" altLang="en-US" sz="1865">
                <a:solidFill>
                  <a:schemeClr val="bg2"/>
                </a:solidFill>
                <a:cs typeface="+mn-ea"/>
                <a:sym typeface="+mn-lt"/>
              </a:endParaRPr>
            </a:p>
          </p:txBody>
        </p:sp>
        <p:sp>
          <p:nvSpPr>
            <p:cNvPr id="11" name="TextBox 83"/>
            <p:cNvSpPr txBox="1"/>
            <p:nvPr/>
          </p:nvSpPr>
          <p:spPr>
            <a:xfrm>
              <a:off x="9495419" y="4447035"/>
              <a:ext cx="1286292" cy="340519"/>
            </a:xfrm>
            <a:prstGeom prst="roundRect">
              <a:avLst/>
            </a:prstGeom>
            <a:solidFill>
              <a:schemeClr val="accent3"/>
            </a:solidFill>
          </p:spPr>
          <p:txBody>
            <a:bodyPr wrap="none">
              <a:normAutofit fontScale="85000" lnSpcReduction="20000"/>
            </a:bodyPr>
            <a:lstStyle/>
            <a:p>
              <a:pPr algn="ctr"/>
              <a:r>
                <a:rPr lang="zh-CN" altLang="en-US" sz="1865">
                  <a:solidFill>
                    <a:schemeClr val="bg2"/>
                  </a:solidFill>
                  <a:cs typeface="+mn-ea"/>
                  <a:sym typeface="+mn-lt"/>
                </a:rPr>
                <a:t>标题文本预设</a:t>
              </a:r>
              <a:endParaRPr lang="zh-CN" altLang="en-US" sz="1865">
                <a:solidFill>
                  <a:schemeClr val="bg2"/>
                </a:solidFill>
                <a:cs typeface="+mn-ea"/>
                <a:sym typeface="+mn-lt"/>
              </a:endParaRPr>
            </a:p>
          </p:txBody>
        </p:sp>
        <p:sp>
          <p:nvSpPr>
            <p:cNvPr id="12" name="TextBox 84"/>
            <p:cNvSpPr txBox="1"/>
            <p:nvPr/>
          </p:nvSpPr>
          <p:spPr bwMode="auto">
            <a:xfrm>
              <a:off x="902916" y="4854255"/>
              <a:ext cx="2697048" cy="574230"/>
            </a:xfrm>
            <a:prstGeom prst="rect">
              <a:avLst/>
            </a:prstGeom>
            <a:noFill/>
            <a:ln w="9525">
              <a:noFill/>
              <a:miter lim="800000"/>
            </a:ln>
          </p:spPr>
          <p:txBody>
            <a:bodyPr wrap="square" lIns="0" tIns="0" rIns="0" bIns="0" anchor="ctr" anchorCtr="1">
              <a:normAutofit/>
              <a:scene3d>
                <a:camera prst="orthographicFront"/>
                <a:lightRig rig="threePt" dir="t"/>
              </a:scene3d>
              <a:sp3d>
                <a:bevelT w="0" h="0"/>
              </a:sp3d>
            </a:bodyPr>
            <a:lstStyle/>
            <a:p>
              <a:pPr algn="ctr">
                <a:lnSpc>
                  <a:spcPct val="120000"/>
                </a:lnSpc>
                <a:defRPr/>
              </a:pPr>
              <a:r>
                <a:rPr lang="zh-CN" altLang="en-US" sz="1335">
                  <a:cs typeface="+mn-ea"/>
                  <a:sym typeface="+mn-lt"/>
                </a:rPr>
                <a:t>此部分内容作为文字排版占位显示 </a:t>
              </a:r>
              <a:br>
                <a:rPr lang="zh-CN" altLang="en-US" sz="1335">
                  <a:cs typeface="+mn-ea"/>
                  <a:sym typeface="+mn-lt"/>
                </a:rPr>
              </a:br>
              <a:r>
                <a:rPr lang="zh-CN" altLang="en-US" sz="1335">
                  <a:cs typeface="+mn-ea"/>
                  <a:sym typeface="+mn-lt"/>
                </a:rPr>
                <a:t>（建议使用主题字体）</a:t>
              </a:r>
              <a:endParaRPr lang="zh-CN" altLang="en-US" sz="1335">
                <a:cs typeface="+mn-ea"/>
                <a:sym typeface="+mn-lt"/>
              </a:endParaRPr>
            </a:p>
          </p:txBody>
        </p:sp>
        <p:sp>
          <p:nvSpPr>
            <p:cNvPr id="13" name="TextBox 85"/>
            <p:cNvSpPr txBox="1"/>
            <p:nvPr/>
          </p:nvSpPr>
          <p:spPr bwMode="auto">
            <a:xfrm>
              <a:off x="4864210" y="4854255"/>
              <a:ext cx="2697048" cy="574230"/>
            </a:xfrm>
            <a:prstGeom prst="rect">
              <a:avLst/>
            </a:prstGeom>
            <a:noFill/>
            <a:ln w="9525">
              <a:noFill/>
              <a:miter lim="800000"/>
            </a:ln>
          </p:spPr>
          <p:txBody>
            <a:bodyPr wrap="square" lIns="0" tIns="0" rIns="0" bIns="0" anchor="ctr" anchorCtr="1">
              <a:normAutofit/>
              <a:scene3d>
                <a:camera prst="orthographicFront"/>
                <a:lightRig rig="threePt" dir="t"/>
              </a:scene3d>
              <a:sp3d>
                <a:bevelT w="0" h="0"/>
              </a:sp3d>
            </a:bodyPr>
            <a:lstStyle/>
            <a:p>
              <a:pPr algn="ctr">
                <a:lnSpc>
                  <a:spcPct val="120000"/>
                </a:lnSpc>
                <a:defRPr/>
              </a:pPr>
              <a:r>
                <a:rPr lang="zh-CN" altLang="en-US" sz="1335">
                  <a:cs typeface="+mn-ea"/>
                  <a:sym typeface="+mn-lt"/>
                </a:rPr>
                <a:t>此部分内容作为文字排版占位显示 </a:t>
              </a:r>
              <a:br>
                <a:rPr lang="zh-CN" altLang="en-US" sz="1335">
                  <a:cs typeface="+mn-ea"/>
                  <a:sym typeface="+mn-lt"/>
                </a:rPr>
              </a:br>
              <a:r>
                <a:rPr lang="zh-CN" altLang="en-US" sz="1335">
                  <a:cs typeface="+mn-ea"/>
                  <a:sym typeface="+mn-lt"/>
                </a:rPr>
                <a:t>（建议使用主题字体）</a:t>
              </a:r>
              <a:endParaRPr lang="zh-CN" altLang="en-US" sz="1335">
                <a:cs typeface="+mn-ea"/>
                <a:sym typeface="+mn-lt"/>
              </a:endParaRPr>
            </a:p>
          </p:txBody>
        </p:sp>
        <p:sp>
          <p:nvSpPr>
            <p:cNvPr id="14" name="TextBox 86"/>
            <p:cNvSpPr txBox="1"/>
            <p:nvPr/>
          </p:nvSpPr>
          <p:spPr bwMode="auto">
            <a:xfrm>
              <a:off x="8790041" y="4854255"/>
              <a:ext cx="2697048" cy="574230"/>
            </a:xfrm>
            <a:prstGeom prst="rect">
              <a:avLst/>
            </a:prstGeom>
            <a:noFill/>
            <a:ln w="9525">
              <a:noFill/>
              <a:miter lim="800000"/>
            </a:ln>
          </p:spPr>
          <p:txBody>
            <a:bodyPr wrap="square" lIns="0" tIns="0" rIns="0" bIns="0" anchor="ctr" anchorCtr="1">
              <a:normAutofit/>
              <a:scene3d>
                <a:camera prst="orthographicFront"/>
                <a:lightRig rig="threePt" dir="t"/>
              </a:scene3d>
              <a:sp3d>
                <a:bevelT w="0" h="0"/>
              </a:sp3d>
            </a:bodyPr>
            <a:lstStyle/>
            <a:p>
              <a:pPr algn="ctr">
                <a:lnSpc>
                  <a:spcPct val="120000"/>
                </a:lnSpc>
                <a:defRPr/>
              </a:pPr>
              <a:r>
                <a:rPr lang="zh-CN" altLang="en-US" sz="1335">
                  <a:cs typeface="+mn-ea"/>
                  <a:sym typeface="+mn-lt"/>
                </a:rPr>
                <a:t>此部分内容作为文字排版占位显示 </a:t>
              </a:r>
              <a:br>
                <a:rPr lang="zh-CN" altLang="en-US" sz="1335">
                  <a:cs typeface="+mn-ea"/>
                  <a:sym typeface="+mn-lt"/>
                </a:rPr>
              </a:br>
              <a:r>
                <a:rPr lang="zh-CN" altLang="en-US" sz="1335">
                  <a:cs typeface="+mn-ea"/>
                  <a:sym typeface="+mn-lt"/>
                </a:rPr>
                <a:t>（建议使用主题字体）</a:t>
              </a:r>
              <a:endParaRPr lang="zh-CN" altLang="en-US" sz="1335">
                <a:cs typeface="+mn-ea"/>
                <a:sym typeface="+mn-lt"/>
              </a:endParaRPr>
            </a:p>
          </p:txBody>
        </p:sp>
      </p:grpSp>
      <p:pic>
        <p:nvPicPr>
          <p:cNvPr id="2" name="图片 1" descr="资源 71133"/>
          <p:cNvPicPr>
            <a:picLocks noChangeAspect="1"/>
          </p:cNvPicPr>
          <p:nvPr userDrawn="1"/>
        </p:nvPicPr>
        <p:blipFill>
          <a:blip r:embed="rId3"/>
          <a:stretch>
            <a:fillRect/>
          </a:stretch>
        </p:blipFill>
        <p:spPr>
          <a:xfrm>
            <a:off x="890905" y="659765"/>
            <a:ext cx="608965" cy="702945"/>
          </a:xfrm>
          <a:prstGeom prst="rect">
            <a:avLst/>
          </a:prstGeom>
        </p:spPr>
      </p:pic>
      <p:sp>
        <p:nvSpPr>
          <p:cNvPr id="3" name="文本框 2"/>
          <p:cNvSpPr txBox="1"/>
          <p:nvPr userDrawn="1"/>
        </p:nvSpPr>
        <p:spPr>
          <a:xfrm>
            <a:off x="1652210" y="838050"/>
            <a:ext cx="2934970" cy="464185"/>
          </a:xfrm>
          <a:prstGeom prst="rect">
            <a:avLst/>
          </a:prstGeom>
          <a:noFill/>
        </p:spPr>
        <p:txBody>
          <a:bodyPr wrap="none" lIns="96434" tIns="48217" rIns="96434" bIns="48217" rtlCol="0">
            <a:spAutoFit/>
          </a:bodyPr>
          <a:lstStyle/>
          <a:p>
            <a:pPr algn="ctr" defTabSz="963930"/>
            <a:r>
              <a:rPr lang="zh-CN" altLang="en-US" sz="2400">
                <a:solidFill>
                  <a:schemeClr val="tx1"/>
                </a:solidFill>
                <a:latin typeface="微软雅黑" panose="020b0503020204020204" charset="-122"/>
                <a:ea typeface="微软雅黑"/>
                <a:cs typeface="+mn-ea"/>
                <a:sym typeface="+mn-lt"/>
              </a:rPr>
              <a:t>请更改相关标题文字</a:t>
            </a:r>
            <a:endParaRPr lang="zh-CN" altLang="en-US" sz="2400">
              <a:solidFill>
                <a:schemeClr val="tx1"/>
              </a:solidFill>
              <a:latin typeface="微软雅黑" panose="020b0503020204020204" charset="-122"/>
              <a:ea typeface="微软雅黑"/>
              <a:cs typeface="+mn-ea"/>
              <a:sym typeface="+mn-lt"/>
            </a:endParaRPr>
          </a:p>
        </p:txBody>
      </p:sp>
    </p:spTree>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ppt_x"/>
                                          </p:val>
                                        </p:tav>
                                        <p:tav tm="100000">
                                          <p:val>
                                            <p:strVal val="#ppt_x"/>
                                          </p:val>
                                        </p:tav>
                                      </p:tavLst>
                                    </p:anim>
                                    <p:anim calcmode="lin" valueType="num">
                                      <p:cBhvr additive="base">
                                        <p:cTn id="22" dur="500" fill="hold"/>
                                        <p:tgtEl>
                                          <p:spTgt spid="7"/>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4" name="Group 3"/>
          <p:cNvGrpSpPr/>
          <p:nvPr/>
        </p:nvGrpSpPr>
        <p:grpSpPr>
          <a:xfrm>
            <a:off x="4993266" y="2964962"/>
            <a:ext cx="426719" cy="537325"/>
            <a:chOff x="782705" y="2176759"/>
            <a:chExt cx="368545" cy="464074"/>
          </a:xfrm>
        </p:grpSpPr>
        <p:sp>
          <p:nvSpPr>
            <p:cNvPr id="5" name="Freeform 7"/>
            <p:cNvSpPr>
              <a:spLocks noEditPoints="1"/>
            </p:cNvSpPr>
            <p:nvPr/>
          </p:nvSpPr>
          <p:spPr bwMode="auto">
            <a:xfrm>
              <a:off x="829066" y="2176759"/>
              <a:ext cx="272155" cy="464074"/>
            </a:xfrm>
            <a:custGeom>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5"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4"/>
            </a:solidFill>
            <a:ln>
              <a:noFill/>
            </a:ln>
          </p:spPr>
          <p:txBody>
            <a:bodyPr vert="horz" wrap="square" lIns="105875" tIns="52937" rIns="105875" bIns="52937" numCol="1" anchor="t" anchorCtr="0" compatLnSpc="1"/>
            <a:lstStyle/>
            <a:p>
              <a:pPr algn="ctr">
                <a:lnSpc>
                  <a:spcPct val="120000"/>
                </a:lnSpc>
              </a:pPr>
              <a:endParaRPr lang="en-US" sz="945">
                <a:solidFill>
                  <a:schemeClr val="bg1">
                    <a:lumMod val="65000"/>
                  </a:schemeClr>
                </a:solidFill>
                <a:cs typeface="+mn-ea"/>
                <a:sym typeface="+mn-lt"/>
              </a:endParaRPr>
            </a:p>
          </p:txBody>
        </p:sp>
        <p:sp>
          <p:nvSpPr>
            <p:cNvPr id="6" name="TextBox 5"/>
            <p:cNvSpPr txBox="1"/>
            <p:nvPr/>
          </p:nvSpPr>
          <p:spPr>
            <a:xfrm>
              <a:off x="782705" y="2216099"/>
              <a:ext cx="368545" cy="216920"/>
            </a:xfrm>
            <a:prstGeom prst="rect">
              <a:avLst/>
            </a:prstGeom>
            <a:noFill/>
          </p:spPr>
          <p:txBody>
            <a:bodyPr wrap="none" rtlCol="0">
              <a:spAutoFit/>
            </a:bodyPr>
            <a:lstStyle/>
            <a:p>
              <a:pPr algn="ctr">
                <a:lnSpc>
                  <a:spcPct val="120000"/>
                </a:lnSpc>
              </a:pPr>
              <a:r>
                <a:rPr lang="en-US" sz="945">
                  <a:solidFill>
                    <a:schemeClr val="bg1">
                      <a:lumMod val="65000"/>
                    </a:schemeClr>
                  </a:solidFill>
                  <a:cs typeface="+mn-ea"/>
                  <a:sym typeface="+mn-lt"/>
                </a:rPr>
                <a:t>26%</a:t>
              </a:r>
              <a:endParaRPr lang="en-US" sz="945">
                <a:solidFill>
                  <a:schemeClr val="bg1">
                    <a:lumMod val="65000"/>
                  </a:schemeClr>
                </a:solidFill>
                <a:cs typeface="+mn-ea"/>
                <a:sym typeface="+mn-lt"/>
              </a:endParaRPr>
            </a:p>
          </p:txBody>
        </p:sp>
      </p:grpSp>
      <p:grpSp>
        <p:nvGrpSpPr>
          <p:cNvPr id="7" name="Group 6"/>
          <p:cNvGrpSpPr/>
          <p:nvPr/>
        </p:nvGrpSpPr>
        <p:grpSpPr>
          <a:xfrm>
            <a:off x="3120723" y="2261826"/>
            <a:ext cx="426719" cy="537325"/>
            <a:chOff x="782709" y="2176759"/>
            <a:chExt cx="368541" cy="464074"/>
          </a:xfrm>
        </p:grpSpPr>
        <p:sp>
          <p:nvSpPr>
            <p:cNvPr id="8" name="Freeform 7"/>
            <p:cNvSpPr>
              <a:spLocks noEditPoints="1"/>
            </p:cNvSpPr>
            <p:nvPr/>
          </p:nvSpPr>
          <p:spPr bwMode="auto">
            <a:xfrm>
              <a:off x="829066" y="2176759"/>
              <a:ext cx="272155" cy="464074"/>
            </a:xfrm>
            <a:custGeom>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5"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2"/>
            </a:solidFill>
            <a:ln>
              <a:noFill/>
            </a:ln>
          </p:spPr>
          <p:txBody>
            <a:bodyPr vert="horz" wrap="square" lIns="105875" tIns="52937" rIns="105875" bIns="52937" numCol="1" anchor="t" anchorCtr="0" compatLnSpc="1"/>
            <a:lstStyle/>
            <a:p>
              <a:pPr algn="ctr">
                <a:lnSpc>
                  <a:spcPct val="120000"/>
                </a:lnSpc>
              </a:pPr>
              <a:endParaRPr lang="en-US" sz="945">
                <a:solidFill>
                  <a:schemeClr val="bg1">
                    <a:lumMod val="65000"/>
                  </a:schemeClr>
                </a:solidFill>
                <a:cs typeface="+mn-ea"/>
                <a:sym typeface="+mn-lt"/>
              </a:endParaRPr>
            </a:p>
          </p:txBody>
        </p:sp>
        <p:sp>
          <p:nvSpPr>
            <p:cNvPr id="9" name="TextBox 8"/>
            <p:cNvSpPr txBox="1"/>
            <p:nvPr/>
          </p:nvSpPr>
          <p:spPr>
            <a:xfrm>
              <a:off x="782709" y="2216099"/>
              <a:ext cx="368541" cy="216920"/>
            </a:xfrm>
            <a:prstGeom prst="rect">
              <a:avLst/>
            </a:prstGeom>
            <a:noFill/>
          </p:spPr>
          <p:txBody>
            <a:bodyPr wrap="none" rtlCol="0">
              <a:spAutoFit/>
            </a:bodyPr>
            <a:lstStyle/>
            <a:p>
              <a:pPr algn="ctr">
                <a:lnSpc>
                  <a:spcPct val="120000"/>
                </a:lnSpc>
              </a:pPr>
              <a:r>
                <a:rPr lang="en-US" sz="945">
                  <a:solidFill>
                    <a:schemeClr val="bg1">
                      <a:lumMod val="65000"/>
                    </a:schemeClr>
                  </a:solidFill>
                  <a:cs typeface="+mn-ea"/>
                  <a:sym typeface="+mn-lt"/>
                </a:rPr>
                <a:t>56%</a:t>
              </a:r>
              <a:endParaRPr lang="en-US" sz="945">
                <a:solidFill>
                  <a:schemeClr val="bg1">
                    <a:lumMod val="65000"/>
                  </a:schemeClr>
                </a:solidFill>
                <a:cs typeface="+mn-ea"/>
                <a:sym typeface="+mn-lt"/>
              </a:endParaRPr>
            </a:p>
          </p:txBody>
        </p:sp>
      </p:grpSp>
      <p:grpSp>
        <p:nvGrpSpPr>
          <p:cNvPr id="10" name="Group 9"/>
          <p:cNvGrpSpPr/>
          <p:nvPr/>
        </p:nvGrpSpPr>
        <p:grpSpPr>
          <a:xfrm>
            <a:off x="4102678" y="2634827"/>
            <a:ext cx="426719" cy="537325"/>
            <a:chOff x="782709" y="2176759"/>
            <a:chExt cx="368541" cy="464074"/>
          </a:xfrm>
        </p:grpSpPr>
        <p:sp>
          <p:nvSpPr>
            <p:cNvPr id="11" name="Freeform 7"/>
            <p:cNvSpPr>
              <a:spLocks noEditPoints="1"/>
            </p:cNvSpPr>
            <p:nvPr/>
          </p:nvSpPr>
          <p:spPr bwMode="auto">
            <a:xfrm>
              <a:off x="829066" y="2176759"/>
              <a:ext cx="272155" cy="464074"/>
            </a:xfrm>
            <a:custGeom>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5"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3"/>
            </a:solidFill>
            <a:ln>
              <a:noFill/>
            </a:ln>
          </p:spPr>
          <p:txBody>
            <a:bodyPr vert="horz" wrap="square" lIns="105875" tIns="52937" rIns="105875" bIns="52937" numCol="1" anchor="t" anchorCtr="0" compatLnSpc="1"/>
            <a:lstStyle/>
            <a:p>
              <a:pPr algn="ctr">
                <a:lnSpc>
                  <a:spcPct val="120000"/>
                </a:lnSpc>
              </a:pPr>
              <a:endParaRPr lang="en-US" sz="945">
                <a:solidFill>
                  <a:schemeClr val="bg1">
                    <a:lumMod val="65000"/>
                  </a:schemeClr>
                </a:solidFill>
                <a:cs typeface="+mn-ea"/>
                <a:sym typeface="+mn-lt"/>
              </a:endParaRPr>
            </a:p>
          </p:txBody>
        </p:sp>
        <p:sp>
          <p:nvSpPr>
            <p:cNvPr id="12" name="TextBox 11"/>
            <p:cNvSpPr txBox="1"/>
            <p:nvPr/>
          </p:nvSpPr>
          <p:spPr>
            <a:xfrm>
              <a:off x="782709" y="2216099"/>
              <a:ext cx="368541" cy="216920"/>
            </a:xfrm>
            <a:prstGeom prst="rect">
              <a:avLst/>
            </a:prstGeom>
            <a:noFill/>
          </p:spPr>
          <p:txBody>
            <a:bodyPr wrap="none" rtlCol="0">
              <a:spAutoFit/>
            </a:bodyPr>
            <a:lstStyle/>
            <a:p>
              <a:pPr algn="ctr">
                <a:lnSpc>
                  <a:spcPct val="120000"/>
                </a:lnSpc>
              </a:pPr>
              <a:r>
                <a:rPr lang="en-US" sz="945">
                  <a:solidFill>
                    <a:schemeClr val="bg1">
                      <a:lumMod val="65000"/>
                    </a:schemeClr>
                  </a:solidFill>
                  <a:cs typeface="+mn-ea"/>
                  <a:sym typeface="+mn-lt"/>
                </a:rPr>
                <a:t>45%</a:t>
              </a:r>
              <a:endParaRPr lang="en-US" sz="945">
                <a:solidFill>
                  <a:schemeClr val="bg1">
                    <a:lumMod val="65000"/>
                  </a:schemeClr>
                </a:solidFill>
                <a:cs typeface="+mn-ea"/>
                <a:sym typeface="+mn-lt"/>
              </a:endParaRPr>
            </a:p>
          </p:txBody>
        </p:sp>
      </p:grpSp>
      <p:grpSp>
        <p:nvGrpSpPr>
          <p:cNvPr id="13" name="Group 12"/>
          <p:cNvGrpSpPr/>
          <p:nvPr/>
        </p:nvGrpSpPr>
        <p:grpSpPr>
          <a:xfrm>
            <a:off x="2305397" y="2792927"/>
            <a:ext cx="426719" cy="537325"/>
            <a:chOff x="782709" y="2176759"/>
            <a:chExt cx="368541" cy="464074"/>
          </a:xfrm>
        </p:grpSpPr>
        <p:sp>
          <p:nvSpPr>
            <p:cNvPr id="14" name="Freeform 7"/>
            <p:cNvSpPr>
              <a:spLocks noEditPoints="1"/>
            </p:cNvSpPr>
            <p:nvPr/>
          </p:nvSpPr>
          <p:spPr bwMode="auto">
            <a:xfrm>
              <a:off x="829066" y="2176759"/>
              <a:ext cx="272155" cy="464074"/>
            </a:xfrm>
            <a:custGeom>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5"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1"/>
            </a:solidFill>
            <a:ln>
              <a:noFill/>
            </a:ln>
          </p:spPr>
          <p:txBody>
            <a:bodyPr vert="horz" wrap="square" lIns="105875" tIns="52937" rIns="105875" bIns="52937" numCol="1" anchor="t" anchorCtr="0" compatLnSpc="1"/>
            <a:lstStyle/>
            <a:p>
              <a:pPr algn="ctr">
                <a:lnSpc>
                  <a:spcPct val="120000"/>
                </a:lnSpc>
              </a:pPr>
              <a:endParaRPr lang="en-US" sz="945">
                <a:solidFill>
                  <a:schemeClr val="bg1">
                    <a:lumMod val="65000"/>
                  </a:schemeClr>
                </a:solidFill>
                <a:cs typeface="+mn-ea"/>
                <a:sym typeface="+mn-lt"/>
              </a:endParaRPr>
            </a:p>
          </p:txBody>
        </p:sp>
        <p:sp>
          <p:nvSpPr>
            <p:cNvPr id="15" name="TextBox 14"/>
            <p:cNvSpPr txBox="1"/>
            <p:nvPr/>
          </p:nvSpPr>
          <p:spPr>
            <a:xfrm>
              <a:off x="782709" y="2216099"/>
              <a:ext cx="368541" cy="216920"/>
            </a:xfrm>
            <a:prstGeom prst="rect">
              <a:avLst/>
            </a:prstGeom>
            <a:noFill/>
          </p:spPr>
          <p:txBody>
            <a:bodyPr wrap="none" rtlCol="0">
              <a:spAutoFit/>
            </a:bodyPr>
            <a:lstStyle/>
            <a:p>
              <a:pPr algn="ctr">
                <a:lnSpc>
                  <a:spcPct val="120000"/>
                </a:lnSpc>
              </a:pPr>
              <a:r>
                <a:rPr lang="en-US" sz="945">
                  <a:solidFill>
                    <a:schemeClr val="bg1">
                      <a:lumMod val="65000"/>
                    </a:schemeClr>
                  </a:solidFill>
                  <a:cs typeface="+mn-ea"/>
                  <a:sym typeface="+mn-lt"/>
                </a:rPr>
                <a:t>39%</a:t>
              </a:r>
              <a:endParaRPr lang="en-US" sz="945">
                <a:solidFill>
                  <a:schemeClr val="bg1">
                    <a:lumMod val="65000"/>
                  </a:schemeClr>
                </a:solidFill>
                <a:cs typeface="+mn-ea"/>
                <a:sym typeface="+mn-lt"/>
              </a:endParaRPr>
            </a:p>
          </p:txBody>
        </p:sp>
      </p:grpSp>
      <p:grpSp>
        <p:nvGrpSpPr>
          <p:cNvPr id="16" name="Group 15"/>
          <p:cNvGrpSpPr/>
          <p:nvPr/>
        </p:nvGrpSpPr>
        <p:grpSpPr>
          <a:xfrm>
            <a:off x="9574494" y="2603440"/>
            <a:ext cx="426719" cy="537325"/>
            <a:chOff x="782709" y="2176759"/>
            <a:chExt cx="368541" cy="464074"/>
          </a:xfrm>
        </p:grpSpPr>
        <p:sp>
          <p:nvSpPr>
            <p:cNvPr id="17" name="Freeform 7"/>
            <p:cNvSpPr>
              <a:spLocks noEditPoints="1"/>
            </p:cNvSpPr>
            <p:nvPr/>
          </p:nvSpPr>
          <p:spPr bwMode="auto">
            <a:xfrm>
              <a:off x="829066" y="2176759"/>
              <a:ext cx="272155" cy="464074"/>
            </a:xfrm>
            <a:custGeom>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5"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4"/>
            </a:solidFill>
            <a:ln>
              <a:noFill/>
            </a:ln>
          </p:spPr>
          <p:txBody>
            <a:bodyPr vert="horz" wrap="square" lIns="105875" tIns="52937" rIns="105875" bIns="52937" numCol="1" anchor="t" anchorCtr="0" compatLnSpc="1"/>
            <a:lstStyle/>
            <a:p>
              <a:pPr algn="ctr">
                <a:lnSpc>
                  <a:spcPct val="120000"/>
                </a:lnSpc>
              </a:pPr>
              <a:endParaRPr lang="en-US" sz="945">
                <a:solidFill>
                  <a:schemeClr val="bg1">
                    <a:lumMod val="65000"/>
                  </a:schemeClr>
                </a:solidFill>
                <a:cs typeface="+mn-ea"/>
                <a:sym typeface="+mn-lt"/>
              </a:endParaRPr>
            </a:p>
          </p:txBody>
        </p:sp>
        <p:sp>
          <p:nvSpPr>
            <p:cNvPr id="18" name="TextBox 17"/>
            <p:cNvSpPr txBox="1"/>
            <p:nvPr/>
          </p:nvSpPr>
          <p:spPr>
            <a:xfrm>
              <a:off x="782709" y="2216099"/>
              <a:ext cx="368541" cy="216920"/>
            </a:xfrm>
            <a:prstGeom prst="rect">
              <a:avLst/>
            </a:prstGeom>
            <a:noFill/>
          </p:spPr>
          <p:txBody>
            <a:bodyPr wrap="none" rtlCol="0">
              <a:spAutoFit/>
            </a:bodyPr>
            <a:lstStyle/>
            <a:p>
              <a:pPr algn="ctr">
                <a:lnSpc>
                  <a:spcPct val="120000"/>
                </a:lnSpc>
              </a:pPr>
              <a:r>
                <a:rPr lang="en-US" sz="945">
                  <a:solidFill>
                    <a:schemeClr val="bg1">
                      <a:lumMod val="65000"/>
                    </a:schemeClr>
                  </a:solidFill>
                  <a:cs typeface="+mn-ea"/>
                  <a:sym typeface="+mn-lt"/>
                </a:rPr>
                <a:t>26%</a:t>
              </a:r>
              <a:endParaRPr lang="en-US" sz="945">
                <a:solidFill>
                  <a:schemeClr val="bg1">
                    <a:lumMod val="65000"/>
                  </a:schemeClr>
                </a:solidFill>
                <a:cs typeface="+mn-ea"/>
                <a:sym typeface="+mn-lt"/>
              </a:endParaRPr>
            </a:p>
          </p:txBody>
        </p:sp>
      </p:grpSp>
      <p:grpSp>
        <p:nvGrpSpPr>
          <p:cNvPr id="19" name="Group 18"/>
          <p:cNvGrpSpPr/>
          <p:nvPr/>
        </p:nvGrpSpPr>
        <p:grpSpPr>
          <a:xfrm>
            <a:off x="8177619" y="2959967"/>
            <a:ext cx="426719" cy="537325"/>
            <a:chOff x="782709" y="2176759"/>
            <a:chExt cx="368541" cy="464074"/>
          </a:xfrm>
        </p:grpSpPr>
        <p:sp>
          <p:nvSpPr>
            <p:cNvPr id="20" name="Freeform 7"/>
            <p:cNvSpPr>
              <a:spLocks noEditPoints="1"/>
            </p:cNvSpPr>
            <p:nvPr/>
          </p:nvSpPr>
          <p:spPr bwMode="auto">
            <a:xfrm>
              <a:off x="829066" y="2176759"/>
              <a:ext cx="272155" cy="464074"/>
            </a:xfrm>
            <a:custGeom>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5"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2"/>
            </a:solidFill>
            <a:ln>
              <a:noFill/>
            </a:ln>
          </p:spPr>
          <p:txBody>
            <a:bodyPr vert="horz" wrap="square" lIns="105875" tIns="52937" rIns="105875" bIns="52937" numCol="1" anchor="t" anchorCtr="0" compatLnSpc="1"/>
            <a:lstStyle/>
            <a:p>
              <a:pPr algn="ctr">
                <a:lnSpc>
                  <a:spcPct val="120000"/>
                </a:lnSpc>
              </a:pPr>
              <a:endParaRPr lang="en-US" sz="945">
                <a:solidFill>
                  <a:schemeClr val="bg1">
                    <a:lumMod val="65000"/>
                  </a:schemeClr>
                </a:solidFill>
                <a:cs typeface="+mn-ea"/>
                <a:sym typeface="+mn-lt"/>
              </a:endParaRPr>
            </a:p>
          </p:txBody>
        </p:sp>
        <p:sp>
          <p:nvSpPr>
            <p:cNvPr id="21" name="TextBox 20"/>
            <p:cNvSpPr txBox="1"/>
            <p:nvPr/>
          </p:nvSpPr>
          <p:spPr>
            <a:xfrm>
              <a:off x="782709" y="2216099"/>
              <a:ext cx="368541" cy="216920"/>
            </a:xfrm>
            <a:prstGeom prst="rect">
              <a:avLst/>
            </a:prstGeom>
            <a:noFill/>
          </p:spPr>
          <p:txBody>
            <a:bodyPr wrap="none" rtlCol="0">
              <a:spAutoFit/>
            </a:bodyPr>
            <a:lstStyle/>
            <a:p>
              <a:pPr algn="ctr">
                <a:lnSpc>
                  <a:spcPct val="120000"/>
                </a:lnSpc>
              </a:pPr>
              <a:r>
                <a:rPr lang="en-US" sz="945">
                  <a:solidFill>
                    <a:schemeClr val="bg1">
                      <a:lumMod val="65000"/>
                    </a:schemeClr>
                  </a:solidFill>
                  <a:cs typeface="+mn-ea"/>
                  <a:sym typeface="+mn-lt"/>
                </a:rPr>
                <a:t>56%</a:t>
              </a:r>
              <a:endParaRPr lang="en-US" sz="945">
                <a:solidFill>
                  <a:schemeClr val="bg1">
                    <a:lumMod val="65000"/>
                  </a:schemeClr>
                </a:solidFill>
                <a:cs typeface="+mn-ea"/>
                <a:sym typeface="+mn-lt"/>
              </a:endParaRPr>
            </a:p>
          </p:txBody>
        </p:sp>
      </p:grpSp>
      <p:grpSp>
        <p:nvGrpSpPr>
          <p:cNvPr id="22" name="Group 21"/>
          <p:cNvGrpSpPr/>
          <p:nvPr/>
        </p:nvGrpSpPr>
        <p:grpSpPr>
          <a:xfrm>
            <a:off x="8906781" y="2788342"/>
            <a:ext cx="426719" cy="537325"/>
            <a:chOff x="782709" y="2176759"/>
            <a:chExt cx="368541" cy="464074"/>
          </a:xfrm>
        </p:grpSpPr>
        <p:sp>
          <p:nvSpPr>
            <p:cNvPr id="23" name="Freeform 7"/>
            <p:cNvSpPr>
              <a:spLocks noEditPoints="1"/>
            </p:cNvSpPr>
            <p:nvPr/>
          </p:nvSpPr>
          <p:spPr bwMode="auto">
            <a:xfrm>
              <a:off x="829066" y="2176759"/>
              <a:ext cx="272155" cy="464074"/>
            </a:xfrm>
            <a:custGeom>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5"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3"/>
            </a:solidFill>
            <a:ln>
              <a:noFill/>
            </a:ln>
          </p:spPr>
          <p:txBody>
            <a:bodyPr vert="horz" wrap="square" lIns="105875" tIns="52937" rIns="105875" bIns="52937" numCol="1" anchor="t" anchorCtr="0" compatLnSpc="1"/>
            <a:lstStyle/>
            <a:p>
              <a:pPr algn="ctr">
                <a:lnSpc>
                  <a:spcPct val="120000"/>
                </a:lnSpc>
              </a:pPr>
              <a:endParaRPr lang="en-US" sz="945">
                <a:solidFill>
                  <a:schemeClr val="bg1">
                    <a:lumMod val="65000"/>
                  </a:schemeClr>
                </a:solidFill>
                <a:cs typeface="+mn-ea"/>
                <a:sym typeface="+mn-lt"/>
              </a:endParaRPr>
            </a:p>
          </p:txBody>
        </p:sp>
        <p:sp>
          <p:nvSpPr>
            <p:cNvPr id="24" name="TextBox 23"/>
            <p:cNvSpPr txBox="1"/>
            <p:nvPr/>
          </p:nvSpPr>
          <p:spPr>
            <a:xfrm>
              <a:off x="782709" y="2216099"/>
              <a:ext cx="368541" cy="216920"/>
            </a:xfrm>
            <a:prstGeom prst="rect">
              <a:avLst/>
            </a:prstGeom>
            <a:noFill/>
          </p:spPr>
          <p:txBody>
            <a:bodyPr wrap="none" rtlCol="0">
              <a:spAutoFit/>
            </a:bodyPr>
            <a:lstStyle/>
            <a:p>
              <a:pPr algn="ctr">
                <a:lnSpc>
                  <a:spcPct val="120000"/>
                </a:lnSpc>
              </a:pPr>
              <a:r>
                <a:rPr lang="en-US" sz="945">
                  <a:solidFill>
                    <a:schemeClr val="bg1">
                      <a:lumMod val="65000"/>
                    </a:schemeClr>
                  </a:solidFill>
                  <a:cs typeface="+mn-ea"/>
                  <a:sym typeface="+mn-lt"/>
                </a:rPr>
                <a:t>45%</a:t>
              </a:r>
              <a:endParaRPr lang="en-US" sz="945">
                <a:solidFill>
                  <a:schemeClr val="bg1">
                    <a:lumMod val="65000"/>
                  </a:schemeClr>
                </a:solidFill>
                <a:cs typeface="+mn-ea"/>
                <a:sym typeface="+mn-lt"/>
              </a:endParaRPr>
            </a:p>
          </p:txBody>
        </p:sp>
      </p:grpSp>
      <p:grpSp>
        <p:nvGrpSpPr>
          <p:cNvPr id="25" name="Group 24"/>
          <p:cNvGrpSpPr/>
          <p:nvPr/>
        </p:nvGrpSpPr>
        <p:grpSpPr>
          <a:xfrm>
            <a:off x="7429418" y="2078978"/>
            <a:ext cx="426719" cy="537325"/>
            <a:chOff x="782706" y="2176759"/>
            <a:chExt cx="368545" cy="464074"/>
          </a:xfrm>
        </p:grpSpPr>
        <p:sp>
          <p:nvSpPr>
            <p:cNvPr id="26" name="Freeform 7"/>
            <p:cNvSpPr>
              <a:spLocks noEditPoints="1"/>
            </p:cNvSpPr>
            <p:nvPr/>
          </p:nvSpPr>
          <p:spPr bwMode="auto">
            <a:xfrm>
              <a:off x="829066" y="2176759"/>
              <a:ext cx="272155" cy="464074"/>
            </a:xfrm>
            <a:custGeom>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5"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1"/>
            </a:solidFill>
            <a:ln>
              <a:noFill/>
            </a:ln>
          </p:spPr>
          <p:txBody>
            <a:bodyPr vert="horz" wrap="square" lIns="105875" tIns="52937" rIns="105875" bIns="52937" numCol="1" anchor="t" anchorCtr="0" compatLnSpc="1"/>
            <a:lstStyle/>
            <a:p>
              <a:pPr algn="ctr">
                <a:lnSpc>
                  <a:spcPct val="120000"/>
                </a:lnSpc>
              </a:pPr>
              <a:endParaRPr lang="en-US" sz="945">
                <a:solidFill>
                  <a:schemeClr val="bg1">
                    <a:lumMod val="65000"/>
                  </a:schemeClr>
                </a:solidFill>
                <a:cs typeface="+mn-ea"/>
                <a:sym typeface="+mn-lt"/>
              </a:endParaRPr>
            </a:p>
          </p:txBody>
        </p:sp>
        <p:sp>
          <p:nvSpPr>
            <p:cNvPr id="27" name="TextBox 26"/>
            <p:cNvSpPr txBox="1"/>
            <p:nvPr/>
          </p:nvSpPr>
          <p:spPr>
            <a:xfrm>
              <a:off x="782706" y="2216099"/>
              <a:ext cx="368545" cy="216920"/>
            </a:xfrm>
            <a:prstGeom prst="rect">
              <a:avLst/>
            </a:prstGeom>
            <a:noFill/>
          </p:spPr>
          <p:txBody>
            <a:bodyPr wrap="none" rtlCol="0">
              <a:spAutoFit/>
            </a:bodyPr>
            <a:lstStyle/>
            <a:p>
              <a:pPr algn="ctr">
                <a:lnSpc>
                  <a:spcPct val="120000"/>
                </a:lnSpc>
              </a:pPr>
              <a:r>
                <a:rPr lang="en-US" sz="945">
                  <a:solidFill>
                    <a:schemeClr val="bg1">
                      <a:lumMod val="65000"/>
                    </a:schemeClr>
                  </a:solidFill>
                  <a:cs typeface="+mn-ea"/>
                  <a:sym typeface="+mn-lt"/>
                </a:rPr>
                <a:t>39%</a:t>
              </a:r>
              <a:endParaRPr lang="en-US" sz="945">
                <a:solidFill>
                  <a:schemeClr val="bg1">
                    <a:lumMod val="65000"/>
                  </a:schemeClr>
                </a:solidFill>
                <a:cs typeface="+mn-ea"/>
                <a:sym typeface="+mn-lt"/>
              </a:endParaRPr>
            </a:p>
          </p:txBody>
        </p:sp>
      </p:grpSp>
      <p:grpSp>
        <p:nvGrpSpPr>
          <p:cNvPr id="28" name="Group 27"/>
          <p:cNvGrpSpPr/>
          <p:nvPr/>
        </p:nvGrpSpPr>
        <p:grpSpPr>
          <a:xfrm>
            <a:off x="5869506" y="2777758"/>
            <a:ext cx="426719" cy="537325"/>
            <a:chOff x="782709" y="2176759"/>
            <a:chExt cx="368541" cy="464074"/>
          </a:xfrm>
        </p:grpSpPr>
        <p:sp>
          <p:nvSpPr>
            <p:cNvPr id="29" name="Freeform 7"/>
            <p:cNvSpPr>
              <a:spLocks noEditPoints="1"/>
            </p:cNvSpPr>
            <p:nvPr/>
          </p:nvSpPr>
          <p:spPr bwMode="auto">
            <a:xfrm>
              <a:off x="829066" y="2176759"/>
              <a:ext cx="272155" cy="464074"/>
            </a:xfrm>
            <a:custGeom>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5"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5"/>
            </a:solidFill>
            <a:ln>
              <a:noFill/>
            </a:ln>
          </p:spPr>
          <p:txBody>
            <a:bodyPr vert="horz" wrap="square" lIns="105875" tIns="52937" rIns="105875" bIns="52937" numCol="1" anchor="t" anchorCtr="0" compatLnSpc="1"/>
            <a:lstStyle/>
            <a:p>
              <a:pPr algn="ctr">
                <a:lnSpc>
                  <a:spcPct val="120000"/>
                </a:lnSpc>
              </a:pPr>
              <a:endParaRPr lang="en-US" sz="945">
                <a:solidFill>
                  <a:schemeClr val="bg1">
                    <a:lumMod val="65000"/>
                  </a:schemeClr>
                </a:solidFill>
                <a:cs typeface="+mn-ea"/>
                <a:sym typeface="+mn-lt"/>
              </a:endParaRPr>
            </a:p>
          </p:txBody>
        </p:sp>
        <p:sp>
          <p:nvSpPr>
            <p:cNvPr id="30" name="TextBox 29"/>
            <p:cNvSpPr txBox="1"/>
            <p:nvPr/>
          </p:nvSpPr>
          <p:spPr>
            <a:xfrm>
              <a:off x="782709" y="2216099"/>
              <a:ext cx="368541" cy="216920"/>
            </a:xfrm>
            <a:prstGeom prst="rect">
              <a:avLst/>
            </a:prstGeom>
            <a:noFill/>
          </p:spPr>
          <p:txBody>
            <a:bodyPr wrap="none" rtlCol="0">
              <a:spAutoFit/>
            </a:bodyPr>
            <a:lstStyle/>
            <a:p>
              <a:pPr algn="ctr">
                <a:lnSpc>
                  <a:spcPct val="120000"/>
                </a:lnSpc>
              </a:pPr>
              <a:r>
                <a:rPr lang="en-US" sz="945">
                  <a:solidFill>
                    <a:schemeClr val="bg1">
                      <a:lumMod val="65000"/>
                    </a:schemeClr>
                  </a:solidFill>
                  <a:cs typeface="+mn-ea"/>
                  <a:sym typeface="+mn-lt"/>
                </a:rPr>
                <a:t>26%</a:t>
              </a:r>
              <a:endParaRPr lang="en-US" sz="945">
                <a:solidFill>
                  <a:schemeClr val="bg1">
                    <a:lumMod val="65000"/>
                  </a:schemeClr>
                </a:solidFill>
                <a:cs typeface="+mn-ea"/>
                <a:sym typeface="+mn-lt"/>
              </a:endParaRPr>
            </a:p>
          </p:txBody>
        </p:sp>
      </p:grpSp>
      <p:grpSp>
        <p:nvGrpSpPr>
          <p:cNvPr id="31" name="Group 30"/>
          <p:cNvGrpSpPr/>
          <p:nvPr/>
        </p:nvGrpSpPr>
        <p:grpSpPr>
          <a:xfrm>
            <a:off x="6684831" y="3178942"/>
            <a:ext cx="426719" cy="537325"/>
            <a:chOff x="782709" y="2176759"/>
            <a:chExt cx="368541" cy="464074"/>
          </a:xfrm>
        </p:grpSpPr>
        <p:sp>
          <p:nvSpPr>
            <p:cNvPr id="32" name="Freeform 7"/>
            <p:cNvSpPr>
              <a:spLocks noEditPoints="1"/>
            </p:cNvSpPr>
            <p:nvPr/>
          </p:nvSpPr>
          <p:spPr bwMode="auto">
            <a:xfrm>
              <a:off x="829066" y="2176759"/>
              <a:ext cx="272155" cy="464074"/>
            </a:xfrm>
            <a:custGeom>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5"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6"/>
            </a:solidFill>
            <a:ln>
              <a:noFill/>
            </a:ln>
          </p:spPr>
          <p:txBody>
            <a:bodyPr vert="horz" wrap="square" lIns="105875" tIns="52937" rIns="105875" bIns="52937" numCol="1" anchor="t" anchorCtr="0" compatLnSpc="1"/>
            <a:lstStyle/>
            <a:p>
              <a:pPr algn="ctr">
                <a:lnSpc>
                  <a:spcPct val="120000"/>
                </a:lnSpc>
              </a:pPr>
              <a:endParaRPr lang="en-US" sz="945">
                <a:solidFill>
                  <a:schemeClr val="bg1">
                    <a:lumMod val="65000"/>
                  </a:schemeClr>
                </a:solidFill>
                <a:cs typeface="+mn-ea"/>
                <a:sym typeface="+mn-lt"/>
              </a:endParaRPr>
            </a:p>
          </p:txBody>
        </p:sp>
        <p:sp>
          <p:nvSpPr>
            <p:cNvPr id="33" name="TextBox 32"/>
            <p:cNvSpPr txBox="1"/>
            <p:nvPr/>
          </p:nvSpPr>
          <p:spPr>
            <a:xfrm>
              <a:off x="782709" y="2216099"/>
              <a:ext cx="368541" cy="216920"/>
            </a:xfrm>
            <a:prstGeom prst="rect">
              <a:avLst/>
            </a:prstGeom>
            <a:noFill/>
          </p:spPr>
          <p:txBody>
            <a:bodyPr wrap="none" rtlCol="0">
              <a:spAutoFit/>
            </a:bodyPr>
            <a:lstStyle/>
            <a:p>
              <a:pPr algn="ctr">
                <a:lnSpc>
                  <a:spcPct val="120000"/>
                </a:lnSpc>
              </a:pPr>
              <a:r>
                <a:rPr lang="en-US" sz="945">
                  <a:solidFill>
                    <a:schemeClr val="bg1">
                      <a:lumMod val="65000"/>
                    </a:schemeClr>
                  </a:solidFill>
                  <a:cs typeface="+mn-ea"/>
                  <a:sym typeface="+mn-lt"/>
                </a:rPr>
                <a:t>26%</a:t>
              </a:r>
              <a:endParaRPr lang="en-US" sz="945">
                <a:solidFill>
                  <a:schemeClr val="bg1">
                    <a:lumMod val="65000"/>
                  </a:schemeClr>
                </a:solidFill>
                <a:cs typeface="+mn-ea"/>
                <a:sym typeface="+mn-lt"/>
              </a:endParaRPr>
            </a:p>
          </p:txBody>
        </p:sp>
      </p:grpSp>
      <p:sp>
        <p:nvSpPr>
          <p:cNvPr id="34" name="Content Placeholder 2"/>
          <p:cNvSpPr txBox="1"/>
          <p:nvPr/>
        </p:nvSpPr>
        <p:spPr>
          <a:xfrm>
            <a:off x="1679054" y="5158804"/>
            <a:ext cx="8882585" cy="591124"/>
          </a:xfrm>
          <a:prstGeom prst="rect">
            <a:avLst/>
          </a:prstGeom>
        </p:spPr>
        <p:txBody>
          <a:bodyPr vert="horz" lIns="0" tIns="0" rIns="0" bIns="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20000"/>
              </a:lnSpc>
              <a:spcBef>
                <a:spcPct val="0"/>
              </a:spcBef>
              <a:buNone/>
            </a:pPr>
            <a:r>
              <a:rPr lang="zh-CN" altLang="en-US" sz="1065">
                <a:solidFill>
                  <a:schemeClr val="tx1">
                    <a:lumMod val="65000"/>
                    <a:lumOff val="35000"/>
                  </a:schemeClr>
                </a:solidFill>
                <a:cs typeface="+mn-ea"/>
                <a:sym typeface="+mn-lt"/>
              </a:rPr>
              <a:t>用户可以在投影仪或者计算机上进行演示也可以将演示文稿打印出来制作成胶片以便应用到</a:t>
            </a:r>
            <a:r>
              <a:rPr lang="en-US" altLang="zh-CN" sz="1065">
                <a:solidFill>
                  <a:schemeClr val="tx1">
                    <a:lumMod val="65000"/>
                    <a:lumOff val="35000"/>
                  </a:schemeClr>
                </a:solidFill>
                <a:cs typeface="+mn-ea"/>
                <a:sym typeface="+mn-lt"/>
              </a:rPr>
              <a:t> </a:t>
            </a:r>
            <a:r>
              <a:rPr lang="zh-CN" altLang="en-US" sz="1065">
                <a:solidFill>
                  <a:schemeClr val="tx1">
                    <a:lumMod val="65000"/>
                    <a:lumOff val="35000"/>
                  </a:schemeClr>
                </a:solidFill>
                <a:cs typeface="+mn-ea"/>
                <a:sym typeface="+mn-lt"/>
              </a:rPr>
              <a:t>用户可以在投影仪或者计算机上进行演示也可以将演示文稿打印出来制作成胶片以便应用到</a:t>
            </a:r>
            <a:r>
              <a:rPr lang="en-US" altLang="zh-CN" sz="1065">
                <a:solidFill>
                  <a:schemeClr val="tx1">
                    <a:lumMod val="65000"/>
                    <a:lumOff val="35000"/>
                  </a:schemeClr>
                </a:solidFill>
                <a:cs typeface="+mn-ea"/>
                <a:sym typeface="+mn-lt"/>
              </a:rPr>
              <a:t> </a:t>
            </a:r>
            <a:r>
              <a:rPr lang="zh-CN" altLang="en-US" sz="1065">
                <a:solidFill>
                  <a:schemeClr val="tx1">
                    <a:lumMod val="65000"/>
                    <a:lumOff val="35000"/>
                  </a:schemeClr>
                </a:solidFill>
                <a:cs typeface="+mn-ea"/>
                <a:sym typeface="+mn-lt"/>
              </a:rPr>
              <a:t>用户可以在投影仪或者计算机上进行演示也可以将演示文稿打印出来制作成胶片以便应用到</a:t>
            </a:r>
            <a:r>
              <a:rPr lang="en-US" altLang="zh-CN" sz="1065">
                <a:solidFill>
                  <a:schemeClr val="tx1">
                    <a:lumMod val="65000"/>
                    <a:lumOff val="35000"/>
                  </a:schemeClr>
                </a:solidFill>
                <a:cs typeface="+mn-ea"/>
                <a:sym typeface="+mn-lt"/>
              </a:rPr>
              <a:t> </a:t>
            </a:r>
            <a:r>
              <a:rPr lang="zh-CN" altLang="en-US" sz="1065">
                <a:solidFill>
                  <a:schemeClr val="tx1">
                    <a:lumMod val="65000"/>
                    <a:lumOff val="35000"/>
                  </a:schemeClr>
                </a:solidFill>
                <a:cs typeface="+mn-ea"/>
                <a:sym typeface="+mn-lt"/>
              </a:rPr>
              <a:t>用户可以在投影仪或者计算机上进行演示也可以将演示文稿打印出来制作成胶片以便应用到</a:t>
            </a:r>
            <a:endParaRPr lang="en-GB" altLang="zh-CN" sz="1065">
              <a:solidFill>
                <a:schemeClr val="tx1">
                  <a:lumMod val="65000"/>
                  <a:lumOff val="35000"/>
                </a:schemeClr>
              </a:solidFill>
              <a:cs typeface="+mn-ea"/>
              <a:sym typeface="+mn-lt"/>
            </a:endParaRPr>
          </a:p>
        </p:txBody>
      </p:sp>
      <p:sp>
        <p:nvSpPr>
          <p:cNvPr id="35" name="Title 13"/>
          <p:cNvSpPr txBox="1"/>
          <p:nvPr/>
        </p:nvSpPr>
        <p:spPr>
          <a:xfrm>
            <a:off x="1679055" y="4896597"/>
            <a:ext cx="1242501" cy="223972"/>
          </a:xfrm>
          <a:prstGeom prst="rect">
            <a:avLst/>
          </a:prstGeom>
        </p:spPr>
        <p:txBody>
          <a:bodyPr vert="horz" lIns="0" tIns="0" rIns="0" bIns="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anose="020b0403030403020204" pitchFamily="34" charset="0"/>
                <a:ea typeface="+mj-ea"/>
                <a:cs typeface="+mj-cs"/>
              </a:defRPr>
            </a:lvl1pPr>
          </a:lstStyle>
          <a:p>
            <a:pPr algn="just">
              <a:lnSpc>
                <a:spcPct val="120000"/>
              </a:lnSpc>
              <a:spcBef>
                <a:spcPct val="0"/>
              </a:spcBef>
            </a:pPr>
            <a:r>
              <a:rPr lang="zh-CN" altLang="en-US" sz="1325" b="1">
                <a:latin typeface="+mn-lt"/>
                <a:ea typeface="+mn-ea"/>
                <a:cs typeface="+mn-ea"/>
                <a:sym typeface="+mn-lt"/>
              </a:rPr>
              <a:t>请输入您的标题</a:t>
            </a:r>
            <a:endParaRPr lang="en-US" sz="1325" b="1">
              <a:latin typeface="+mn-lt"/>
              <a:ea typeface="+mn-ea"/>
              <a:cs typeface="+mn-ea"/>
              <a:sym typeface="+mn-lt"/>
            </a:endParaRPr>
          </a:p>
        </p:txBody>
      </p:sp>
      <p:grpSp>
        <p:nvGrpSpPr>
          <p:cNvPr id="36" name="Group 35"/>
          <p:cNvGrpSpPr/>
          <p:nvPr/>
        </p:nvGrpSpPr>
        <p:grpSpPr>
          <a:xfrm>
            <a:off x="1845802" y="3391858"/>
            <a:ext cx="1345889" cy="1207290"/>
            <a:chOff x="755576" y="2395604"/>
            <a:chExt cx="1162406" cy="1042704"/>
          </a:xfrm>
        </p:grpSpPr>
        <p:sp>
          <p:nvSpPr>
            <p:cNvPr id="37" name="Isosceles Triangle 2"/>
            <p:cNvSpPr/>
            <p:nvPr/>
          </p:nvSpPr>
          <p:spPr>
            <a:xfrm>
              <a:off x="755576" y="2395604"/>
              <a:ext cx="1162406" cy="828163"/>
            </a:xfrm>
            <a:custGeom>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60">
                <a:solidFill>
                  <a:schemeClr val="bg1">
                    <a:lumMod val="65000"/>
                  </a:schemeClr>
                </a:solidFill>
                <a:cs typeface="+mn-ea"/>
                <a:sym typeface="+mn-lt"/>
              </a:endParaRPr>
            </a:p>
          </p:txBody>
        </p:sp>
        <p:sp>
          <p:nvSpPr>
            <p:cNvPr id="38" name="Content Placeholder 2"/>
            <p:cNvSpPr txBox="1"/>
            <p:nvPr/>
          </p:nvSpPr>
          <p:spPr>
            <a:xfrm>
              <a:off x="988884" y="3235161"/>
              <a:ext cx="695790" cy="203147"/>
            </a:xfrm>
            <a:prstGeom prst="rect">
              <a:avLst/>
            </a:prstGeom>
          </p:spPr>
          <p:txBody>
            <a:bodyPr vert="horz" wrap="square" lIns="105875" tIns="52937" rIns="105875" bIns="52937"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20000"/>
                </a:lnSpc>
                <a:spcBef>
                  <a:spcPct val="0"/>
                </a:spcBef>
                <a:buNone/>
              </a:pPr>
              <a:r>
                <a:rPr lang="zh-CN" altLang="en-US" sz="760">
                  <a:cs typeface="+mn-ea"/>
                  <a:sym typeface="+mn-lt"/>
                </a:rPr>
                <a:t>文字内容</a:t>
              </a:r>
              <a:endParaRPr lang="en-US" sz="760">
                <a:cs typeface="+mn-ea"/>
                <a:sym typeface="+mn-lt"/>
              </a:endParaRPr>
            </a:p>
          </p:txBody>
        </p:sp>
      </p:grpSp>
      <p:grpSp>
        <p:nvGrpSpPr>
          <p:cNvPr id="39" name="Group 38"/>
          <p:cNvGrpSpPr/>
          <p:nvPr/>
        </p:nvGrpSpPr>
        <p:grpSpPr>
          <a:xfrm>
            <a:off x="2661128" y="2884947"/>
            <a:ext cx="1345889" cy="1714200"/>
            <a:chOff x="1459750" y="1957798"/>
            <a:chExt cx="1162406" cy="1480507"/>
          </a:xfrm>
        </p:grpSpPr>
        <p:sp>
          <p:nvSpPr>
            <p:cNvPr id="40" name="Isosceles Triangle 2"/>
            <p:cNvSpPr/>
            <p:nvPr/>
          </p:nvSpPr>
          <p:spPr>
            <a:xfrm>
              <a:off x="1459750" y="1957798"/>
              <a:ext cx="1162406" cy="1265969"/>
            </a:xfrm>
            <a:custGeom>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60">
                <a:solidFill>
                  <a:schemeClr val="bg1">
                    <a:lumMod val="65000"/>
                  </a:schemeClr>
                </a:solidFill>
                <a:cs typeface="+mn-ea"/>
                <a:sym typeface="+mn-lt"/>
              </a:endParaRPr>
            </a:p>
          </p:txBody>
        </p:sp>
        <p:sp>
          <p:nvSpPr>
            <p:cNvPr id="41" name="Content Placeholder 2"/>
            <p:cNvSpPr txBox="1"/>
            <p:nvPr/>
          </p:nvSpPr>
          <p:spPr>
            <a:xfrm>
              <a:off x="1691223" y="3235158"/>
              <a:ext cx="695790" cy="203147"/>
            </a:xfrm>
            <a:prstGeom prst="rect">
              <a:avLst/>
            </a:prstGeom>
          </p:spPr>
          <p:txBody>
            <a:bodyPr vert="horz" wrap="square" lIns="105875" tIns="52937" rIns="105875" bIns="52937"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20000"/>
                </a:lnSpc>
                <a:spcBef>
                  <a:spcPct val="0"/>
                </a:spcBef>
                <a:buNone/>
              </a:pPr>
              <a:r>
                <a:rPr lang="zh-CN" altLang="en-US" sz="760">
                  <a:cs typeface="+mn-ea"/>
                  <a:sym typeface="+mn-lt"/>
                </a:rPr>
                <a:t>文字内容</a:t>
              </a:r>
              <a:endParaRPr lang="en-US" altLang="zh-CN" sz="760">
                <a:cs typeface="+mn-ea"/>
                <a:sym typeface="+mn-lt"/>
              </a:endParaRPr>
            </a:p>
          </p:txBody>
        </p:sp>
      </p:grpSp>
      <p:grpSp>
        <p:nvGrpSpPr>
          <p:cNvPr id="42" name="Group 41"/>
          <p:cNvGrpSpPr/>
          <p:nvPr/>
        </p:nvGrpSpPr>
        <p:grpSpPr>
          <a:xfrm>
            <a:off x="3697083" y="3233620"/>
            <a:ext cx="1237887" cy="1365526"/>
            <a:chOff x="2354476" y="2258939"/>
            <a:chExt cx="1069128" cy="1179367"/>
          </a:xfrm>
        </p:grpSpPr>
        <p:sp>
          <p:nvSpPr>
            <p:cNvPr id="43" name="Isosceles Triangle 2"/>
            <p:cNvSpPr/>
            <p:nvPr/>
          </p:nvSpPr>
          <p:spPr>
            <a:xfrm>
              <a:off x="2354476" y="2258939"/>
              <a:ext cx="1069128" cy="964828"/>
            </a:xfrm>
            <a:custGeom>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3">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60">
                <a:solidFill>
                  <a:schemeClr val="bg1">
                    <a:lumMod val="65000"/>
                  </a:schemeClr>
                </a:solidFill>
                <a:cs typeface="+mn-ea"/>
                <a:sym typeface="+mn-lt"/>
              </a:endParaRPr>
            </a:p>
          </p:txBody>
        </p:sp>
        <p:sp>
          <p:nvSpPr>
            <p:cNvPr id="44" name="Content Placeholder 2"/>
            <p:cNvSpPr txBox="1"/>
            <p:nvPr/>
          </p:nvSpPr>
          <p:spPr>
            <a:xfrm>
              <a:off x="2539310" y="3235159"/>
              <a:ext cx="695790" cy="203147"/>
            </a:xfrm>
            <a:prstGeom prst="rect">
              <a:avLst/>
            </a:prstGeom>
          </p:spPr>
          <p:txBody>
            <a:bodyPr vert="horz" wrap="square" lIns="105875" tIns="52937" rIns="105875" bIns="52937"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20000"/>
                </a:lnSpc>
                <a:spcBef>
                  <a:spcPct val="0"/>
                </a:spcBef>
                <a:buNone/>
              </a:pPr>
              <a:r>
                <a:rPr lang="zh-CN" altLang="en-US" sz="760">
                  <a:cs typeface="+mn-ea"/>
                  <a:sym typeface="+mn-lt"/>
                </a:rPr>
                <a:t>文字内容</a:t>
              </a:r>
              <a:endParaRPr lang="en-US" altLang="zh-CN" sz="760">
                <a:cs typeface="+mn-ea"/>
                <a:sym typeface="+mn-lt"/>
              </a:endParaRPr>
            </a:p>
          </p:txBody>
        </p:sp>
      </p:grpSp>
      <p:grpSp>
        <p:nvGrpSpPr>
          <p:cNvPr id="45" name="Group 44"/>
          <p:cNvGrpSpPr/>
          <p:nvPr/>
        </p:nvGrpSpPr>
        <p:grpSpPr>
          <a:xfrm>
            <a:off x="4629465" y="3579786"/>
            <a:ext cx="1154320" cy="1019364"/>
            <a:chOff x="3159748" y="2557908"/>
            <a:chExt cx="996954" cy="880397"/>
          </a:xfrm>
        </p:grpSpPr>
        <p:sp>
          <p:nvSpPr>
            <p:cNvPr id="46" name="Isosceles Triangle 2"/>
            <p:cNvSpPr/>
            <p:nvPr/>
          </p:nvSpPr>
          <p:spPr>
            <a:xfrm>
              <a:off x="3159748" y="2557908"/>
              <a:ext cx="996954" cy="665859"/>
            </a:xfrm>
            <a:custGeom>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4">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60">
                <a:solidFill>
                  <a:schemeClr val="bg1">
                    <a:lumMod val="65000"/>
                  </a:schemeClr>
                </a:solidFill>
                <a:cs typeface="+mn-ea"/>
                <a:sym typeface="+mn-lt"/>
              </a:endParaRPr>
            </a:p>
          </p:txBody>
        </p:sp>
        <p:sp>
          <p:nvSpPr>
            <p:cNvPr id="47" name="Content Placeholder 2"/>
            <p:cNvSpPr txBox="1"/>
            <p:nvPr/>
          </p:nvSpPr>
          <p:spPr>
            <a:xfrm>
              <a:off x="3308495" y="3235158"/>
              <a:ext cx="695790" cy="203147"/>
            </a:xfrm>
            <a:prstGeom prst="rect">
              <a:avLst/>
            </a:prstGeom>
          </p:spPr>
          <p:txBody>
            <a:bodyPr vert="horz" wrap="square" lIns="105875" tIns="52937" rIns="105875" bIns="52937"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20000"/>
                </a:lnSpc>
                <a:spcBef>
                  <a:spcPct val="0"/>
                </a:spcBef>
                <a:buNone/>
              </a:pPr>
              <a:r>
                <a:rPr lang="zh-CN" altLang="en-US" sz="760">
                  <a:cs typeface="+mn-ea"/>
                  <a:sym typeface="+mn-lt"/>
                </a:rPr>
                <a:t>文字内容</a:t>
              </a:r>
              <a:endParaRPr lang="en-US" altLang="zh-CN" sz="760">
                <a:cs typeface="+mn-ea"/>
                <a:sym typeface="+mn-lt"/>
              </a:endParaRPr>
            </a:p>
          </p:txBody>
        </p:sp>
      </p:grpSp>
      <p:grpSp>
        <p:nvGrpSpPr>
          <p:cNvPr id="48" name="Group 47"/>
          <p:cNvGrpSpPr/>
          <p:nvPr/>
        </p:nvGrpSpPr>
        <p:grpSpPr>
          <a:xfrm>
            <a:off x="5409910" y="3391858"/>
            <a:ext cx="1345889" cy="1207290"/>
            <a:chOff x="3833796" y="2395604"/>
            <a:chExt cx="1162406" cy="1042704"/>
          </a:xfrm>
        </p:grpSpPr>
        <p:sp>
          <p:nvSpPr>
            <p:cNvPr id="49" name="Isosceles Triangle 2"/>
            <p:cNvSpPr/>
            <p:nvPr/>
          </p:nvSpPr>
          <p:spPr>
            <a:xfrm>
              <a:off x="3833796" y="2395604"/>
              <a:ext cx="1162406" cy="828163"/>
            </a:xfrm>
            <a:custGeom>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5">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60">
                <a:solidFill>
                  <a:schemeClr val="bg1">
                    <a:lumMod val="65000"/>
                  </a:schemeClr>
                </a:solidFill>
                <a:cs typeface="+mn-ea"/>
                <a:sym typeface="+mn-lt"/>
              </a:endParaRPr>
            </a:p>
          </p:txBody>
        </p:sp>
        <p:sp>
          <p:nvSpPr>
            <p:cNvPr id="50" name="Content Placeholder 2"/>
            <p:cNvSpPr txBox="1"/>
            <p:nvPr/>
          </p:nvSpPr>
          <p:spPr>
            <a:xfrm>
              <a:off x="4065269" y="3235161"/>
              <a:ext cx="695790" cy="203147"/>
            </a:xfrm>
            <a:prstGeom prst="rect">
              <a:avLst/>
            </a:prstGeom>
          </p:spPr>
          <p:txBody>
            <a:bodyPr vert="horz" wrap="square" lIns="105875" tIns="52937" rIns="105875" bIns="52937"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20000"/>
                </a:lnSpc>
                <a:spcBef>
                  <a:spcPct val="0"/>
                </a:spcBef>
                <a:buNone/>
              </a:pPr>
              <a:r>
                <a:rPr lang="zh-CN" altLang="en-US" sz="760">
                  <a:cs typeface="+mn-ea"/>
                  <a:sym typeface="+mn-lt"/>
                </a:rPr>
                <a:t>文字内容</a:t>
              </a:r>
              <a:endParaRPr lang="en-US" altLang="zh-CN" sz="760">
                <a:cs typeface="+mn-ea"/>
                <a:sym typeface="+mn-lt"/>
              </a:endParaRPr>
            </a:p>
          </p:txBody>
        </p:sp>
      </p:grpSp>
      <p:grpSp>
        <p:nvGrpSpPr>
          <p:cNvPr id="51" name="Group 50"/>
          <p:cNvGrpSpPr/>
          <p:nvPr/>
        </p:nvGrpSpPr>
        <p:grpSpPr>
          <a:xfrm>
            <a:off x="6225238" y="3792188"/>
            <a:ext cx="1345889" cy="806963"/>
            <a:chOff x="4537970" y="2741353"/>
            <a:chExt cx="1162406" cy="696951"/>
          </a:xfrm>
        </p:grpSpPr>
        <p:sp>
          <p:nvSpPr>
            <p:cNvPr id="52" name="Isosceles Triangle 2"/>
            <p:cNvSpPr/>
            <p:nvPr/>
          </p:nvSpPr>
          <p:spPr>
            <a:xfrm>
              <a:off x="4537970" y="2741353"/>
              <a:ext cx="1162406" cy="482414"/>
            </a:xfrm>
            <a:custGeom>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6">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60">
                <a:solidFill>
                  <a:schemeClr val="bg1">
                    <a:lumMod val="65000"/>
                  </a:schemeClr>
                </a:solidFill>
                <a:cs typeface="+mn-ea"/>
                <a:sym typeface="+mn-lt"/>
              </a:endParaRPr>
            </a:p>
          </p:txBody>
        </p:sp>
        <p:sp>
          <p:nvSpPr>
            <p:cNvPr id="53" name="Content Placeholder 2"/>
            <p:cNvSpPr txBox="1"/>
            <p:nvPr/>
          </p:nvSpPr>
          <p:spPr>
            <a:xfrm>
              <a:off x="4771278" y="3235157"/>
              <a:ext cx="695790" cy="203147"/>
            </a:xfrm>
            <a:prstGeom prst="rect">
              <a:avLst/>
            </a:prstGeom>
          </p:spPr>
          <p:txBody>
            <a:bodyPr vert="horz" wrap="square" lIns="105875" tIns="52937" rIns="105875" bIns="52937"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20000"/>
                </a:lnSpc>
                <a:spcBef>
                  <a:spcPct val="0"/>
                </a:spcBef>
                <a:buNone/>
              </a:pPr>
              <a:r>
                <a:rPr lang="zh-CN" altLang="en-US" sz="760">
                  <a:cs typeface="+mn-ea"/>
                  <a:sym typeface="+mn-lt"/>
                </a:rPr>
                <a:t>文字内容</a:t>
              </a:r>
              <a:endParaRPr lang="en-US" altLang="zh-CN" sz="760">
                <a:cs typeface="+mn-ea"/>
                <a:sym typeface="+mn-lt"/>
              </a:endParaRPr>
            </a:p>
          </p:txBody>
        </p:sp>
      </p:grpSp>
      <p:grpSp>
        <p:nvGrpSpPr>
          <p:cNvPr id="54" name="Group 53"/>
          <p:cNvGrpSpPr/>
          <p:nvPr/>
        </p:nvGrpSpPr>
        <p:grpSpPr>
          <a:xfrm>
            <a:off x="6931631" y="2680376"/>
            <a:ext cx="1432108" cy="1918775"/>
            <a:chOff x="5148063" y="1781113"/>
            <a:chExt cx="1236871" cy="1657193"/>
          </a:xfrm>
        </p:grpSpPr>
        <p:sp>
          <p:nvSpPr>
            <p:cNvPr id="55" name="Isosceles Triangle 2"/>
            <p:cNvSpPr/>
            <p:nvPr/>
          </p:nvSpPr>
          <p:spPr>
            <a:xfrm>
              <a:off x="5148063" y="1781113"/>
              <a:ext cx="1236871" cy="1442653"/>
            </a:xfrm>
            <a:custGeom>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60">
                <a:solidFill>
                  <a:schemeClr val="bg1">
                    <a:lumMod val="65000"/>
                  </a:schemeClr>
                </a:solidFill>
                <a:cs typeface="+mn-ea"/>
                <a:sym typeface="+mn-lt"/>
              </a:endParaRPr>
            </a:p>
          </p:txBody>
        </p:sp>
        <p:sp>
          <p:nvSpPr>
            <p:cNvPr id="56" name="Content Placeholder 2"/>
            <p:cNvSpPr txBox="1"/>
            <p:nvPr/>
          </p:nvSpPr>
          <p:spPr>
            <a:xfrm>
              <a:off x="5414366" y="3235159"/>
              <a:ext cx="695790" cy="203147"/>
            </a:xfrm>
            <a:prstGeom prst="rect">
              <a:avLst/>
            </a:prstGeom>
          </p:spPr>
          <p:txBody>
            <a:bodyPr vert="horz" wrap="square" lIns="105875" tIns="52937" rIns="105875" bIns="52937"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20000"/>
                </a:lnSpc>
                <a:spcBef>
                  <a:spcPct val="0"/>
                </a:spcBef>
                <a:buNone/>
              </a:pPr>
              <a:r>
                <a:rPr lang="zh-CN" altLang="en-US" sz="760">
                  <a:cs typeface="+mn-ea"/>
                  <a:sym typeface="+mn-lt"/>
                </a:rPr>
                <a:t>文字内容</a:t>
              </a:r>
              <a:endParaRPr lang="en-US" altLang="zh-CN" sz="760">
                <a:cs typeface="+mn-ea"/>
                <a:sym typeface="+mn-lt"/>
              </a:endParaRPr>
            </a:p>
          </p:txBody>
        </p:sp>
      </p:grpSp>
      <p:grpSp>
        <p:nvGrpSpPr>
          <p:cNvPr id="57" name="Group 56"/>
          <p:cNvGrpSpPr/>
          <p:nvPr/>
        </p:nvGrpSpPr>
        <p:grpSpPr>
          <a:xfrm>
            <a:off x="7685938" y="3579785"/>
            <a:ext cx="1335429" cy="1019364"/>
            <a:chOff x="5799535" y="2557908"/>
            <a:chExt cx="1153373" cy="880397"/>
          </a:xfrm>
        </p:grpSpPr>
        <p:sp>
          <p:nvSpPr>
            <p:cNvPr id="58" name="Isosceles Triangle 2"/>
            <p:cNvSpPr/>
            <p:nvPr/>
          </p:nvSpPr>
          <p:spPr>
            <a:xfrm>
              <a:off x="5799535" y="2557908"/>
              <a:ext cx="1153373" cy="665859"/>
            </a:xfrm>
            <a:custGeom>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60">
                <a:solidFill>
                  <a:schemeClr val="bg1">
                    <a:lumMod val="65000"/>
                  </a:schemeClr>
                </a:solidFill>
                <a:cs typeface="+mn-ea"/>
                <a:sym typeface="+mn-lt"/>
              </a:endParaRPr>
            </a:p>
          </p:txBody>
        </p:sp>
        <p:sp>
          <p:nvSpPr>
            <p:cNvPr id="59" name="Content Placeholder 2"/>
            <p:cNvSpPr txBox="1"/>
            <p:nvPr/>
          </p:nvSpPr>
          <p:spPr>
            <a:xfrm>
              <a:off x="6060556" y="3235158"/>
              <a:ext cx="695790" cy="203147"/>
            </a:xfrm>
            <a:prstGeom prst="rect">
              <a:avLst/>
            </a:prstGeom>
          </p:spPr>
          <p:txBody>
            <a:bodyPr vert="horz" wrap="square" lIns="105875" tIns="52937" rIns="105875" bIns="52937"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20000"/>
                </a:lnSpc>
                <a:spcBef>
                  <a:spcPct val="0"/>
                </a:spcBef>
                <a:buNone/>
              </a:pPr>
              <a:r>
                <a:rPr lang="zh-CN" altLang="en-US" sz="760">
                  <a:cs typeface="+mn-ea"/>
                  <a:sym typeface="+mn-lt"/>
                </a:rPr>
                <a:t>文字内容</a:t>
              </a:r>
              <a:endParaRPr lang="en-US" altLang="zh-CN" sz="760">
                <a:cs typeface="+mn-ea"/>
                <a:sym typeface="+mn-lt"/>
              </a:endParaRPr>
            </a:p>
          </p:txBody>
        </p:sp>
      </p:grpSp>
      <p:grpSp>
        <p:nvGrpSpPr>
          <p:cNvPr id="60" name="Group 59"/>
          <p:cNvGrpSpPr/>
          <p:nvPr/>
        </p:nvGrpSpPr>
        <p:grpSpPr>
          <a:xfrm>
            <a:off x="8341603" y="3391858"/>
            <a:ext cx="1557053" cy="1207290"/>
            <a:chOff x="6365816" y="2395604"/>
            <a:chExt cx="1344784" cy="1042704"/>
          </a:xfrm>
        </p:grpSpPr>
        <p:sp>
          <p:nvSpPr>
            <p:cNvPr id="61" name="Isosceles Triangle 2"/>
            <p:cNvSpPr/>
            <p:nvPr/>
          </p:nvSpPr>
          <p:spPr>
            <a:xfrm>
              <a:off x="6365816" y="2395604"/>
              <a:ext cx="1344784" cy="828163"/>
            </a:xfrm>
            <a:custGeom>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3">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60">
                <a:solidFill>
                  <a:schemeClr val="bg1">
                    <a:lumMod val="65000"/>
                  </a:schemeClr>
                </a:solidFill>
                <a:cs typeface="+mn-ea"/>
                <a:sym typeface="+mn-lt"/>
              </a:endParaRPr>
            </a:p>
          </p:txBody>
        </p:sp>
        <p:sp>
          <p:nvSpPr>
            <p:cNvPr id="62" name="Content Placeholder 2"/>
            <p:cNvSpPr txBox="1"/>
            <p:nvPr/>
          </p:nvSpPr>
          <p:spPr>
            <a:xfrm>
              <a:off x="6690313" y="3235161"/>
              <a:ext cx="695789" cy="203147"/>
            </a:xfrm>
            <a:prstGeom prst="rect">
              <a:avLst/>
            </a:prstGeom>
          </p:spPr>
          <p:txBody>
            <a:bodyPr vert="horz" wrap="square" lIns="105875" tIns="52937" rIns="105875" bIns="52937"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20000"/>
                </a:lnSpc>
                <a:spcBef>
                  <a:spcPct val="0"/>
                </a:spcBef>
                <a:buNone/>
              </a:pPr>
              <a:r>
                <a:rPr lang="zh-CN" altLang="en-US" sz="760">
                  <a:cs typeface="+mn-ea"/>
                  <a:sym typeface="+mn-lt"/>
                </a:rPr>
                <a:t>文字内容</a:t>
              </a:r>
              <a:endParaRPr lang="en-US" altLang="zh-CN" sz="760">
                <a:cs typeface="+mn-ea"/>
                <a:sym typeface="+mn-lt"/>
              </a:endParaRPr>
            </a:p>
          </p:txBody>
        </p:sp>
      </p:grpSp>
      <p:grpSp>
        <p:nvGrpSpPr>
          <p:cNvPr id="63" name="Group 62"/>
          <p:cNvGrpSpPr/>
          <p:nvPr/>
        </p:nvGrpSpPr>
        <p:grpSpPr>
          <a:xfrm>
            <a:off x="9120132" y="3242142"/>
            <a:ext cx="1335429" cy="1357004"/>
            <a:chOff x="7038208" y="2266298"/>
            <a:chExt cx="1153373" cy="1172007"/>
          </a:xfrm>
        </p:grpSpPr>
        <p:sp>
          <p:nvSpPr>
            <p:cNvPr id="64" name="Isosceles Triangle 2"/>
            <p:cNvSpPr/>
            <p:nvPr/>
          </p:nvSpPr>
          <p:spPr>
            <a:xfrm>
              <a:off x="7038208" y="2266298"/>
              <a:ext cx="1153373" cy="957470"/>
            </a:xfrm>
            <a:custGeom>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4">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60">
                <a:solidFill>
                  <a:schemeClr val="bg1">
                    <a:lumMod val="65000"/>
                  </a:schemeClr>
                </a:solidFill>
                <a:cs typeface="+mn-ea"/>
                <a:sym typeface="+mn-lt"/>
              </a:endParaRPr>
            </a:p>
          </p:txBody>
        </p:sp>
        <p:sp>
          <p:nvSpPr>
            <p:cNvPr id="65" name="Content Placeholder 2"/>
            <p:cNvSpPr txBox="1"/>
            <p:nvPr/>
          </p:nvSpPr>
          <p:spPr>
            <a:xfrm>
              <a:off x="7266999" y="3235158"/>
              <a:ext cx="695790" cy="203147"/>
            </a:xfrm>
            <a:prstGeom prst="rect">
              <a:avLst/>
            </a:prstGeom>
          </p:spPr>
          <p:txBody>
            <a:bodyPr vert="horz" wrap="square" lIns="105875" tIns="52937" rIns="105875" bIns="52937"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20000"/>
                </a:lnSpc>
                <a:spcBef>
                  <a:spcPct val="0"/>
                </a:spcBef>
                <a:buNone/>
              </a:pPr>
              <a:r>
                <a:rPr lang="zh-CN" altLang="en-US" sz="760">
                  <a:cs typeface="+mn-ea"/>
                  <a:sym typeface="+mn-lt"/>
                </a:rPr>
                <a:t>文字内容</a:t>
              </a:r>
              <a:endParaRPr lang="en-US" altLang="zh-CN" sz="760">
                <a:cs typeface="+mn-ea"/>
                <a:sym typeface="+mn-lt"/>
              </a:endParaRPr>
            </a:p>
          </p:txBody>
        </p:sp>
      </p:grpSp>
      <p:pic>
        <p:nvPicPr>
          <p:cNvPr id="2" name="图片 1" descr="资源 71133"/>
          <p:cNvPicPr>
            <a:picLocks noChangeAspect="1"/>
          </p:cNvPicPr>
          <p:nvPr userDrawn="1"/>
        </p:nvPicPr>
        <p:blipFill>
          <a:blip r:embed="rId3"/>
          <a:stretch>
            <a:fillRect/>
          </a:stretch>
        </p:blipFill>
        <p:spPr>
          <a:xfrm>
            <a:off x="890905" y="659765"/>
            <a:ext cx="608965" cy="702945"/>
          </a:xfrm>
          <a:prstGeom prst="rect">
            <a:avLst/>
          </a:prstGeom>
        </p:spPr>
      </p:pic>
      <p:sp>
        <p:nvSpPr>
          <p:cNvPr id="3" name="文本框 2"/>
          <p:cNvSpPr txBox="1"/>
          <p:nvPr userDrawn="1"/>
        </p:nvSpPr>
        <p:spPr>
          <a:xfrm>
            <a:off x="1652210" y="838050"/>
            <a:ext cx="2934970" cy="464185"/>
          </a:xfrm>
          <a:prstGeom prst="rect">
            <a:avLst/>
          </a:prstGeom>
          <a:noFill/>
        </p:spPr>
        <p:txBody>
          <a:bodyPr wrap="none" lIns="96434" tIns="48217" rIns="96434" bIns="48217" rtlCol="0">
            <a:spAutoFit/>
          </a:bodyPr>
          <a:lstStyle/>
          <a:p>
            <a:pPr algn="ctr" defTabSz="963930"/>
            <a:r>
              <a:rPr lang="zh-CN" altLang="en-US" sz="2400">
                <a:solidFill>
                  <a:schemeClr val="tx1"/>
                </a:solidFill>
                <a:latin typeface="微软雅黑" panose="020b0503020204020204" charset="-122"/>
                <a:ea typeface="微软雅黑"/>
                <a:cs typeface="+mn-ea"/>
                <a:sym typeface="+mn-lt"/>
              </a:rPr>
              <a:t>请更改相关标题文字</a:t>
            </a:r>
            <a:endParaRPr lang="zh-CN" altLang="en-US" sz="2400">
              <a:solidFill>
                <a:schemeClr val="tx1"/>
              </a:solidFill>
              <a:latin typeface="微软雅黑" panose="020b0503020204020204" charset="-122"/>
              <a:ea typeface="微软雅黑"/>
              <a:cs typeface="+mn-ea"/>
              <a:sym typeface="+mn-lt"/>
            </a:endParaRPr>
          </a:p>
        </p:txBody>
      </p:sp>
    </p:spTree>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down)">
                                      <p:cBhvr>
                                        <p:cTn id="7" dur="500"/>
                                        <p:tgtEl>
                                          <p:spTgt spid="36"/>
                                        </p:tgtEl>
                                      </p:cBhvr>
                                    </p:animEffect>
                                  </p:childTnLst>
                                </p:cTn>
                              </p:par>
                            </p:childTnLst>
                          </p:cTn>
                        </p:par>
                        <p:par>
                          <p:cTn id="8" fill="hold" nodeType="afterGroup">
                            <p:stCondLst>
                              <p:cond delay="500"/>
                            </p:stCondLst>
                            <p:childTnLst>
                              <p:par>
                                <p:cTn id="9" presetID="22" presetClass="entr" presetSubtype="4"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down)">
                                      <p:cBhvr>
                                        <p:cTn id="11" dur="500"/>
                                        <p:tgtEl>
                                          <p:spTgt spid="13"/>
                                        </p:tgtEl>
                                      </p:cBhvr>
                                    </p:animEffect>
                                  </p:childTnLst>
                                </p:cTn>
                              </p:par>
                            </p:childTnLst>
                          </p:cTn>
                        </p:par>
                        <p:par>
                          <p:cTn id="12" fill="hold" nodeType="afterGroup">
                            <p:stCondLst>
                              <p:cond delay="1000"/>
                            </p:stCondLst>
                            <p:childTnLst>
                              <p:par>
                                <p:cTn id="13" presetID="22" presetClass="entr" presetSubtype="4" fill="hold"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wipe(down)">
                                      <p:cBhvr>
                                        <p:cTn id="15" dur="500"/>
                                        <p:tgtEl>
                                          <p:spTgt spid="39"/>
                                        </p:tgtEl>
                                      </p:cBhvr>
                                    </p:animEffect>
                                  </p:childTnLst>
                                </p:cTn>
                              </p:par>
                            </p:childTnLst>
                          </p:cTn>
                        </p:par>
                        <p:par>
                          <p:cTn id="16" fill="hold" nodeType="afterGroup">
                            <p:stCondLst>
                              <p:cond delay="1500"/>
                            </p:stCondLst>
                            <p:childTnLst>
                              <p:par>
                                <p:cTn id="17" presetID="22" presetClass="entr" presetSubtype="4"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down)">
                                      <p:cBhvr>
                                        <p:cTn id="19" dur="500"/>
                                        <p:tgtEl>
                                          <p:spTgt spid="7"/>
                                        </p:tgtEl>
                                      </p:cBhvr>
                                    </p:animEffect>
                                  </p:childTnLst>
                                </p:cTn>
                              </p:par>
                            </p:childTnLst>
                          </p:cTn>
                        </p:par>
                        <p:par>
                          <p:cTn id="20" fill="hold" nodeType="afterGroup">
                            <p:stCondLst>
                              <p:cond delay="2000"/>
                            </p:stCondLst>
                            <p:childTnLst>
                              <p:par>
                                <p:cTn id="21" presetID="22" presetClass="entr" presetSubtype="4" fill="hold" nodeType="after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wipe(down)">
                                      <p:cBhvr>
                                        <p:cTn id="23" dur="500"/>
                                        <p:tgtEl>
                                          <p:spTgt spid="42"/>
                                        </p:tgtEl>
                                      </p:cBhvr>
                                    </p:animEffect>
                                  </p:childTnLst>
                                </p:cTn>
                              </p:par>
                            </p:childTnLst>
                          </p:cTn>
                        </p:par>
                        <p:par>
                          <p:cTn id="24" fill="hold" nodeType="afterGroup">
                            <p:stCondLst>
                              <p:cond delay="2500"/>
                            </p:stCondLst>
                            <p:childTnLst>
                              <p:par>
                                <p:cTn id="25" presetID="22" presetClass="entr" presetSubtype="4"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down)">
                                      <p:cBhvr>
                                        <p:cTn id="27" dur="500"/>
                                        <p:tgtEl>
                                          <p:spTgt spid="10"/>
                                        </p:tgtEl>
                                      </p:cBhvr>
                                    </p:animEffect>
                                  </p:childTnLst>
                                </p:cTn>
                              </p:par>
                            </p:childTnLst>
                          </p:cTn>
                        </p:par>
                        <p:par>
                          <p:cTn id="28" fill="hold" nodeType="afterGroup">
                            <p:stCondLst>
                              <p:cond delay="3000"/>
                            </p:stCondLst>
                            <p:childTnLst>
                              <p:par>
                                <p:cTn id="29" presetID="22" presetClass="entr" presetSubtype="4" fill="hold" nodeType="afterEffect">
                                  <p:stCondLst>
                                    <p:cond delay="0"/>
                                  </p:stCondLst>
                                  <p:childTnLst>
                                    <p:set>
                                      <p:cBhvr>
                                        <p:cTn id="30" dur="1" fill="hold">
                                          <p:stCondLst>
                                            <p:cond delay="0"/>
                                          </p:stCondLst>
                                        </p:cTn>
                                        <p:tgtEl>
                                          <p:spTgt spid="45"/>
                                        </p:tgtEl>
                                        <p:attrNameLst>
                                          <p:attrName>style.visibility</p:attrName>
                                        </p:attrNameLst>
                                      </p:cBhvr>
                                      <p:to>
                                        <p:strVal val="visible"/>
                                      </p:to>
                                    </p:set>
                                    <p:animEffect transition="in" filter="wipe(down)">
                                      <p:cBhvr>
                                        <p:cTn id="31" dur="500"/>
                                        <p:tgtEl>
                                          <p:spTgt spid="45"/>
                                        </p:tgtEl>
                                      </p:cBhvr>
                                    </p:animEffect>
                                  </p:childTnLst>
                                </p:cTn>
                              </p:par>
                            </p:childTnLst>
                          </p:cTn>
                        </p:par>
                        <p:par>
                          <p:cTn id="32" fill="hold" nodeType="afterGroup">
                            <p:stCondLst>
                              <p:cond delay="3500"/>
                            </p:stCondLst>
                            <p:childTnLst>
                              <p:par>
                                <p:cTn id="33" presetID="22" presetClass="entr" presetSubtype="4" fill="hold" nodeType="after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wipe(down)">
                                      <p:cBhvr>
                                        <p:cTn id="35" dur="500"/>
                                        <p:tgtEl>
                                          <p:spTgt spid="4"/>
                                        </p:tgtEl>
                                      </p:cBhvr>
                                    </p:animEffect>
                                  </p:childTnLst>
                                </p:cTn>
                              </p:par>
                            </p:childTnLst>
                          </p:cTn>
                        </p:par>
                        <p:par>
                          <p:cTn id="36" fill="hold" nodeType="afterGroup">
                            <p:stCondLst>
                              <p:cond delay="4000"/>
                            </p:stCondLst>
                            <p:childTnLst>
                              <p:par>
                                <p:cTn id="37" presetID="22" presetClass="entr" presetSubtype="4" fill="hold" nodeType="afterEffect">
                                  <p:stCondLst>
                                    <p:cond delay="0"/>
                                  </p:stCondLst>
                                  <p:childTnLst>
                                    <p:set>
                                      <p:cBhvr>
                                        <p:cTn id="38" dur="1" fill="hold">
                                          <p:stCondLst>
                                            <p:cond delay="0"/>
                                          </p:stCondLst>
                                        </p:cTn>
                                        <p:tgtEl>
                                          <p:spTgt spid="48"/>
                                        </p:tgtEl>
                                        <p:attrNameLst>
                                          <p:attrName>style.visibility</p:attrName>
                                        </p:attrNameLst>
                                      </p:cBhvr>
                                      <p:to>
                                        <p:strVal val="visible"/>
                                      </p:to>
                                    </p:set>
                                    <p:animEffect transition="in" filter="wipe(down)">
                                      <p:cBhvr>
                                        <p:cTn id="39" dur="500"/>
                                        <p:tgtEl>
                                          <p:spTgt spid="48"/>
                                        </p:tgtEl>
                                      </p:cBhvr>
                                    </p:animEffect>
                                  </p:childTnLst>
                                </p:cTn>
                              </p:par>
                            </p:childTnLst>
                          </p:cTn>
                        </p:par>
                        <p:par>
                          <p:cTn id="40" fill="hold" nodeType="afterGroup">
                            <p:stCondLst>
                              <p:cond delay="4500"/>
                            </p:stCondLst>
                            <p:childTnLst>
                              <p:par>
                                <p:cTn id="41" presetID="22" presetClass="entr" presetSubtype="4" fill="hold" nodeType="after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wipe(down)">
                                      <p:cBhvr>
                                        <p:cTn id="43" dur="500"/>
                                        <p:tgtEl>
                                          <p:spTgt spid="28"/>
                                        </p:tgtEl>
                                      </p:cBhvr>
                                    </p:animEffect>
                                  </p:childTnLst>
                                </p:cTn>
                              </p:par>
                            </p:childTnLst>
                          </p:cTn>
                        </p:par>
                        <p:par>
                          <p:cTn id="44" fill="hold" nodeType="afterGroup">
                            <p:stCondLst>
                              <p:cond delay="5000"/>
                            </p:stCondLst>
                            <p:childTnLst>
                              <p:par>
                                <p:cTn id="45" presetID="22" presetClass="entr" presetSubtype="4" fill="hold" nodeType="afterEffect">
                                  <p:stCondLst>
                                    <p:cond delay="0"/>
                                  </p:stCondLst>
                                  <p:childTnLst>
                                    <p:set>
                                      <p:cBhvr>
                                        <p:cTn id="46" dur="1" fill="hold">
                                          <p:stCondLst>
                                            <p:cond delay="0"/>
                                          </p:stCondLst>
                                        </p:cTn>
                                        <p:tgtEl>
                                          <p:spTgt spid="51"/>
                                        </p:tgtEl>
                                        <p:attrNameLst>
                                          <p:attrName>style.visibility</p:attrName>
                                        </p:attrNameLst>
                                      </p:cBhvr>
                                      <p:to>
                                        <p:strVal val="visible"/>
                                      </p:to>
                                    </p:set>
                                    <p:animEffect transition="in" filter="wipe(down)">
                                      <p:cBhvr>
                                        <p:cTn id="47" dur="500"/>
                                        <p:tgtEl>
                                          <p:spTgt spid="51"/>
                                        </p:tgtEl>
                                      </p:cBhvr>
                                    </p:animEffect>
                                  </p:childTnLst>
                                </p:cTn>
                              </p:par>
                            </p:childTnLst>
                          </p:cTn>
                        </p:par>
                        <p:par>
                          <p:cTn id="48" fill="hold" nodeType="afterGroup">
                            <p:stCondLst>
                              <p:cond delay="5500"/>
                            </p:stCondLst>
                            <p:childTnLst>
                              <p:par>
                                <p:cTn id="49" presetID="22" presetClass="entr" presetSubtype="4" fill="hold" nodeType="afterEffect">
                                  <p:stCondLst>
                                    <p:cond delay="0"/>
                                  </p:stCondLst>
                                  <p:childTnLst>
                                    <p:set>
                                      <p:cBhvr>
                                        <p:cTn id="50" dur="1" fill="hold">
                                          <p:stCondLst>
                                            <p:cond delay="0"/>
                                          </p:stCondLst>
                                        </p:cTn>
                                        <p:tgtEl>
                                          <p:spTgt spid="31"/>
                                        </p:tgtEl>
                                        <p:attrNameLst>
                                          <p:attrName>style.visibility</p:attrName>
                                        </p:attrNameLst>
                                      </p:cBhvr>
                                      <p:to>
                                        <p:strVal val="visible"/>
                                      </p:to>
                                    </p:set>
                                    <p:animEffect transition="in" filter="wipe(down)">
                                      <p:cBhvr>
                                        <p:cTn id="51" dur="500"/>
                                        <p:tgtEl>
                                          <p:spTgt spid="31"/>
                                        </p:tgtEl>
                                      </p:cBhvr>
                                    </p:animEffect>
                                  </p:childTnLst>
                                </p:cTn>
                              </p:par>
                            </p:childTnLst>
                          </p:cTn>
                        </p:par>
                        <p:par>
                          <p:cTn id="52" fill="hold" nodeType="afterGroup">
                            <p:stCondLst>
                              <p:cond delay="6000"/>
                            </p:stCondLst>
                            <p:childTnLst>
                              <p:par>
                                <p:cTn id="53" presetID="22" presetClass="entr" presetSubtype="4" fill="hold" nodeType="afterEffect">
                                  <p:stCondLst>
                                    <p:cond delay="0"/>
                                  </p:stCondLst>
                                  <p:childTnLst>
                                    <p:set>
                                      <p:cBhvr>
                                        <p:cTn id="54" dur="1" fill="hold">
                                          <p:stCondLst>
                                            <p:cond delay="0"/>
                                          </p:stCondLst>
                                        </p:cTn>
                                        <p:tgtEl>
                                          <p:spTgt spid="54"/>
                                        </p:tgtEl>
                                        <p:attrNameLst>
                                          <p:attrName>style.visibility</p:attrName>
                                        </p:attrNameLst>
                                      </p:cBhvr>
                                      <p:to>
                                        <p:strVal val="visible"/>
                                      </p:to>
                                    </p:set>
                                    <p:animEffect transition="in" filter="wipe(down)">
                                      <p:cBhvr>
                                        <p:cTn id="55" dur="500"/>
                                        <p:tgtEl>
                                          <p:spTgt spid="54"/>
                                        </p:tgtEl>
                                      </p:cBhvr>
                                    </p:animEffect>
                                  </p:childTnLst>
                                </p:cTn>
                              </p:par>
                            </p:childTnLst>
                          </p:cTn>
                        </p:par>
                        <p:par>
                          <p:cTn id="56" fill="hold" nodeType="afterGroup">
                            <p:stCondLst>
                              <p:cond delay="6500"/>
                            </p:stCondLst>
                            <p:childTnLst>
                              <p:par>
                                <p:cTn id="57" presetID="22" presetClass="entr" presetSubtype="4" fill="hold" nodeType="after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wipe(down)">
                                      <p:cBhvr>
                                        <p:cTn id="59" dur="500"/>
                                        <p:tgtEl>
                                          <p:spTgt spid="25"/>
                                        </p:tgtEl>
                                      </p:cBhvr>
                                    </p:animEffect>
                                  </p:childTnLst>
                                </p:cTn>
                              </p:par>
                            </p:childTnLst>
                          </p:cTn>
                        </p:par>
                        <p:par>
                          <p:cTn id="60" fill="hold" nodeType="afterGroup">
                            <p:stCondLst>
                              <p:cond delay="7000"/>
                            </p:stCondLst>
                            <p:childTnLst>
                              <p:par>
                                <p:cTn id="61" presetID="22" presetClass="entr" presetSubtype="4" fill="hold" nodeType="afterEffect">
                                  <p:stCondLst>
                                    <p:cond delay="0"/>
                                  </p:stCondLst>
                                  <p:childTnLst>
                                    <p:set>
                                      <p:cBhvr>
                                        <p:cTn id="62" dur="1" fill="hold">
                                          <p:stCondLst>
                                            <p:cond delay="0"/>
                                          </p:stCondLst>
                                        </p:cTn>
                                        <p:tgtEl>
                                          <p:spTgt spid="57"/>
                                        </p:tgtEl>
                                        <p:attrNameLst>
                                          <p:attrName>style.visibility</p:attrName>
                                        </p:attrNameLst>
                                      </p:cBhvr>
                                      <p:to>
                                        <p:strVal val="visible"/>
                                      </p:to>
                                    </p:set>
                                    <p:animEffect transition="in" filter="wipe(down)">
                                      <p:cBhvr>
                                        <p:cTn id="63" dur="500"/>
                                        <p:tgtEl>
                                          <p:spTgt spid="57"/>
                                        </p:tgtEl>
                                      </p:cBhvr>
                                    </p:animEffect>
                                  </p:childTnLst>
                                </p:cTn>
                              </p:par>
                            </p:childTnLst>
                          </p:cTn>
                        </p:par>
                        <p:par>
                          <p:cTn id="64" fill="hold" nodeType="afterGroup">
                            <p:stCondLst>
                              <p:cond delay="7500"/>
                            </p:stCondLst>
                            <p:childTnLst>
                              <p:par>
                                <p:cTn id="65" presetID="22" presetClass="entr" presetSubtype="4" fill="hold" nodeType="after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wipe(down)">
                                      <p:cBhvr>
                                        <p:cTn id="67" dur="500"/>
                                        <p:tgtEl>
                                          <p:spTgt spid="19"/>
                                        </p:tgtEl>
                                      </p:cBhvr>
                                    </p:animEffect>
                                  </p:childTnLst>
                                </p:cTn>
                              </p:par>
                            </p:childTnLst>
                          </p:cTn>
                        </p:par>
                        <p:par>
                          <p:cTn id="68" fill="hold" nodeType="afterGroup">
                            <p:stCondLst>
                              <p:cond delay="8000"/>
                            </p:stCondLst>
                            <p:childTnLst>
                              <p:par>
                                <p:cTn id="69" presetID="22" presetClass="entr" presetSubtype="4" fill="hold" nodeType="afterEffect">
                                  <p:stCondLst>
                                    <p:cond delay="0"/>
                                  </p:stCondLst>
                                  <p:childTnLst>
                                    <p:set>
                                      <p:cBhvr>
                                        <p:cTn id="70" dur="1" fill="hold">
                                          <p:stCondLst>
                                            <p:cond delay="0"/>
                                          </p:stCondLst>
                                        </p:cTn>
                                        <p:tgtEl>
                                          <p:spTgt spid="60"/>
                                        </p:tgtEl>
                                        <p:attrNameLst>
                                          <p:attrName>style.visibility</p:attrName>
                                        </p:attrNameLst>
                                      </p:cBhvr>
                                      <p:to>
                                        <p:strVal val="visible"/>
                                      </p:to>
                                    </p:set>
                                    <p:animEffect transition="in" filter="wipe(down)">
                                      <p:cBhvr>
                                        <p:cTn id="71" dur="500"/>
                                        <p:tgtEl>
                                          <p:spTgt spid="60"/>
                                        </p:tgtEl>
                                      </p:cBhvr>
                                    </p:animEffect>
                                  </p:childTnLst>
                                </p:cTn>
                              </p:par>
                            </p:childTnLst>
                          </p:cTn>
                        </p:par>
                        <p:par>
                          <p:cTn id="72" fill="hold" nodeType="afterGroup">
                            <p:stCondLst>
                              <p:cond delay="8500"/>
                            </p:stCondLst>
                            <p:childTnLst>
                              <p:par>
                                <p:cTn id="73" presetID="22" presetClass="entr" presetSubtype="4" fill="hold" nodeType="afterEffect">
                                  <p:stCondLst>
                                    <p:cond delay="0"/>
                                  </p:stCondLst>
                                  <p:childTnLst>
                                    <p:set>
                                      <p:cBhvr>
                                        <p:cTn id="74" dur="1" fill="hold">
                                          <p:stCondLst>
                                            <p:cond delay="0"/>
                                          </p:stCondLst>
                                        </p:cTn>
                                        <p:tgtEl>
                                          <p:spTgt spid="22"/>
                                        </p:tgtEl>
                                        <p:attrNameLst>
                                          <p:attrName>style.visibility</p:attrName>
                                        </p:attrNameLst>
                                      </p:cBhvr>
                                      <p:to>
                                        <p:strVal val="visible"/>
                                      </p:to>
                                    </p:set>
                                    <p:animEffect transition="in" filter="wipe(down)">
                                      <p:cBhvr>
                                        <p:cTn id="75" dur="500"/>
                                        <p:tgtEl>
                                          <p:spTgt spid="22"/>
                                        </p:tgtEl>
                                      </p:cBhvr>
                                    </p:animEffect>
                                  </p:childTnLst>
                                </p:cTn>
                              </p:par>
                            </p:childTnLst>
                          </p:cTn>
                        </p:par>
                        <p:par>
                          <p:cTn id="76" fill="hold" nodeType="afterGroup">
                            <p:stCondLst>
                              <p:cond delay="9000"/>
                            </p:stCondLst>
                            <p:childTnLst>
                              <p:par>
                                <p:cTn id="77" presetID="22" presetClass="entr" presetSubtype="4" fill="hold" nodeType="afterEffect">
                                  <p:stCondLst>
                                    <p:cond delay="0"/>
                                  </p:stCondLst>
                                  <p:childTnLst>
                                    <p:set>
                                      <p:cBhvr>
                                        <p:cTn id="78" dur="1" fill="hold">
                                          <p:stCondLst>
                                            <p:cond delay="0"/>
                                          </p:stCondLst>
                                        </p:cTn>
                                        <p:tgtEl>
                                          <p:spTgt spid="63"/>
                                        </p:tgtEl>
                                        <p:attrNameLst>
                                          <p:attrName>style.visibility</p:attrName>
                                        </p:attrNameLst>
                                      </p:cBhvr>
                                      <p:to>
                                        <p:strVal val="visible"/>
                                      </p:to>
                                    </p:set>
                                    <p:animEffect transition="in" filter="wipe(down)">
                                      <p:cBhvr>
                                        <p:cTn id="79" dur="500"/>
                                        <p:tgtEl>
                                          <p:spTgt spid="63"/>
                                        </p:tgtEl>
                                      </p:cBhvr>
                                    </p:animEffect>
                                  </p:childTnLst>
                                </p:cTn>
                              </p:par>
                            </p:childTnLst>
                          </p:cTn>
                        </p:par>
                        <p:par>
                          <p:cTn id="80" fill="hold" nodeType="afterGroup">
                            <p:stCondLst>
                              <p:cond delay="9500"/>
                            </p:stCondLst>
                            <p:childTnLst>
                              <p:par>
                                <p:cTn id="81" presetID="22" presetClass="entr" presetSubtype="4" fill="hold" nodeType="afterEffect">
                                  <p:stCondLst>
                                    <p:cond delay="0"/>
                                  </p:stCondLst>
                                  <p:childTnLst>
                                    <p:set>
                                      <p:cBhvr>
                                        <p:cTn id="82" dur="1" fill="hold">
                                          <p:stCondLst>
                                            <p:cond delay="0"/>
                                          </p:stCondLst>
                                        </p:cTn>
                                        <p:tgtEl>
                                          <p:spTgt spid="16"/>
                                        </p:tgtEl>
                                        <p:attrNameLst>
                                          <p:attrName>style.visibility</p:attrName>
                                        </p:attrNameLst>
                                      </p:cBhvr>
                                      <p:to>
                                        <p:strVal val="visible"/>
                                      </p:to>
                                    </p:set>
                                    <p:animEffect transition="in" filter="wipe(down)">
                                      <p:cBhvr>
                                        <p:cTn id="83" dur="500"/>
                                        <p:tgtEl>
                                          <p:spTgt spid="16"/>
                                        </p:tgtEl>
                                      </p:cBhvr>
                                    </p:animEffect>
                                  </p:childTnLst>
                                </p:cTn>
                              </p:par>
                            </p:childTnLst>
                          </p:cTn>
                        </p:par>
                        <p:par>
                          <p:cTn id="84" fill="hold" nodeType="afterGroup">
                            <p:stCondLst>
                              <p:cond delay="10000"/>
                            </p:stCondLst>
                            <p:childTnLst>
                              <p:par>
                                <p:cTn id="85" presetID="10" presetClass="entr" presetSubtype="0" fill="hold" grpId="0" nodeType="afterEffect">
                                  <p:stCondLst>
                                    <p:cond delay="0"/>
                                  </p:stCondLst>
                                  <p:childTnLst>
                                    <p:set>
                                      <p:cBhvr>
                                        <p:cTn id="86" dur="1" fill="hold">
                                          <p:stCondLst>
                                            <p:cond delay="0"/>
                                          </p:stCondLst>
                                        </p:cTn>
                                        <p:tgtEl>
                                          <p:spTgt spid="35"/>
                                        </p:tgtEl>
                                        <p:attrNameLst>
                                          <p:attrName>style.visibility</p:attrName>
                                        </p:attrNameLst>
                                      </p:cBhvr>
                                      <p:to>
                                        <p:strVal val="visible"/>
                                      </p:to>
                                    </p:set>
                                    <p:animEffect transition="in" filter="fade">
                                      <p:cBhvr>
                                        <p:cTn id="87" dur="500"/>
                                        <p:tgtEl>
                                          <p:spTgt spid="35"/>
                                        </p:tgtEl>
                                      </p:cBhvr>
                                    </p:animEffect>
                                  </p:childTnLst>
                                </p:cTn>
                              </p:par>
                            </p:childTnLst>
                          </p:cTn>
                        </p:par>
                        <p:par>
                          <p:cTn id="88" fill="hold" nodeType="afterGroup">
                            <p:stCondLst>
                              <p:cond delay="10500"/>
                            </p:stCondLst>
                            <p:childTnLst>
                              <p:par>
                                <p:cTn id="89" presetID="10" presetClass="entr" presetSubtype="0" fill="hold" grpId="0" nodeType="afterEffect">
                                  <p:stCondLst>
                                    <p:cond delay="0"/>
                                  </p:stCondLst>
                                  <p:childTnLst>
                                    <p:set>
                                      <p:cBhvr>
                                        <p:cTn id="90" dur="1" fill="hold">
                                          <p:stCondLst>
                                            <p:cond delay="0"/>
                                          </p:stCondLst>
                                        </p:cTn>
                                        <p:tgtEl>
                                          <p:spTgt spid="34"/>
                                        </p:tgtEl>
                                        <p:attrNameLst>
                                          <p:attrName>style.visibility</p:attrName>
                                        </p:attrNameLst>
                                      </p:cBhvr>
                                      <p:to>
                                        <p:strVal val="visible"/>
                                      </p:to>
                                    </p:set>
                                    <p:animEffect transition="in" filter="fade">
                                      <p:cBhvr>
                                        <p:cTn id="91"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1" name="MH_Text_3"/>
          <p:cNvSpPr txBox="1"/>
          <p:nvPr>
            <p:custDataLst>
              <p:tags r:id="rId3"/>
            </p:custDataLst>
          </p:nvPr>
        </p:nvSpPr>
        <p:spPr>
          <a:xfrm>
            <a:off x="7413626" y="4429126"/>
            <a:ext cx="1697039" cy="682625"/>
          </a:xfrm>
          <a:prstGeom prst="rect">
            <a:avLst/>
          </a:prstGeom>
          <a:noFill/>
        </p:spPr>
        <p:txBody>
          <a:bodyPr anchor="ctr">
            <a:normAutofit fontScale="77500" lnSpcReduction="20000"/>
          </a:bodyPr>
          <a:lstStyle/>
          <a:p>
            <a:pPr>
              <a:lnSpc>
                <a:spcPct val="120000"/>
              </a:lnSpc>
              <a:defRPr/>
            </a:pPr>
            <a:r>
              <a:rPr lang="zh-CN" altLang="en-US" sz="1600">
                <a:cs typeface="+mn-ea"/>
                <a:sym typeface="+mn-lt"/>
              </a:rPr>
              <a:t>单击此处可编辑内容</a:t>
            </a:r>
            <a:endParaRPr lang="en-US" altLang="zh-CN" sz="1600">
              <a:cs typeface="+mn-ea"/>
              <a:sym typeface="+mn-lt"/>
            </a:endParaRPr>
          </a:p>
          <a:p>
            <a:pPr>
              <a:lnSpc>
                <a:spcPct val="120000"/>
              </a:lnSpc>
              <a:defRPr/>
            </a:pPr>
            <a:r>
              <a:rPr lang="zh-CN" altLang="en-US" sz="1600">
                <a:cs typeface="+mn-ea"/>
                <a:sym typeface="+mn-lt"/>
              </a:rPr>
              <a:t>单击此处可编辑内容</a:t>
            </a:r>
            <a:endParaRPr lang="en-US" altLang="zh-CN" sz="1600">
              <a:cs typeface="+mn-ea"/>
              <a:sym typeface="+mn-lt"/>
            </a:endParaRPr>
          </a:p>
        </p:txBody>
      </p:sp>
      <p:sp>
        <p:nvSpPr>
          <p:cNvPr id="25" name="MH_Text_2"/>
          <p:cNvSpPr txBox="1"/>
          <p:nvPr>
            <p:custDataLst>
              <p:tags r:id="rId4"/>
            </p:custDataLst>
          </p:nvPr>
        </p:nvSpPr>
        <p:spPr>
          <a:xfrm>
            <a:off x="7413626" y="2651126"/>
            <a:ext cx="1697039" cy="684213"/>
          </a:xfrm>
          <a:prstGeom prst="rect">
            <a:avLst/>
          </a:prstGeom>
          <a:noFill/>
        </p:spPr>
        <p:txBody>
          <a:bodyPr anchor="ctr">
            <a:normAutofit fontScale="77500" lnSpcReduction="20000"/>
          </a:bodyPr>
          <a:lstStyle/>
          <a:p>
            <a:pPr>
              <a:lnSpc>
                <a:spcPct val="120000"/>
              </a:lnSpc>
              <a:defRPr/>
            </a:pPr>
            <a:r>
              <a:rPr lang="zh-CN" altLang="en-US" sz="1600">
                <a:cs typeface="+mn-ea"/>
                <a:sym typeface="+mn-lt"/>
              </a:rPr>
              <a:t>单击此处可编辑内容</a:t>
            </a:r>
            <a:endParaRPr lang="en-US" altLang="zh-CN" sz="1600">
              <a:cs typeface="+mn-ea"/>
              <a:sym typeface="+mn-lt"/>
            </a:endParaRPr>
          </a:p>
          <a:p>
            <a:pPr>
              <a:lnSpc>
                <a:spcPct val="120000"/>
              </a:lnSpc>
              <a:defRPr/>
            </a:pPr>
            <a:r>
              <a:rPr lang="zh-CN" altLang="en-US" sz="1600">
                <a:cs typeface="+mn-ea"/>
                <a:sym typeface="+mn-lt"/>
              </a:rPr>
              <a:t>单击此处可编辑内容</a:t>
            </a:r>
            <a:endParaRPr lang="en-US" altLang="zh-CN" sz="1600">
              <a:cs typeface="+mn-ea"/>
              <a:sym typeface="+mn-lt"/>
            </a:endParaRPr>
          </a:p>
        </p:txBody>
      </p:sp>
      <p:sp>
        <p:nvSpPr>
          <p:cNvPr id="26" name="MH_Text_1"/>
          <p:cNvSpPr txBox="1"/>
          <p:nvPr>
            <p:custDataLst>
              <p:tags r:id="rId5"/>
            </p:custDataLst>
          </p:nvPr>
        </p:nvSpPr>
        <p:spPr>
          <a:xfrm>
            <a:off x="2874299" y="2639554"/>
            <a:ext cx="1697039" cy="684213"/>
          </a:xfrm>
          <a:prstGeom prst="rect">
            <a:avLst/>
          </a:prstGeom>
          <a:noFill/>
        </p:spPr>
        <p:txBody>
          <a:bodyPr anchor="ctr">
            <a:normAutofit fontScale="77500" lnSpcReduction="20000"/>
          </a:bodyPr>
          <a:lstStyle/>
          <a:p>
            <a:pPr algn="r">
              <a:lnSpc>
                <a:spcPct val="120000"/>
              </a:lnSpc>
              <a:defRPr/>
            </a:pPr>
            <a:r>
              <a:rPr lang="zh-CN" altLang="en-US" sz="1600">
                <a:cs typeface="+mn-ea"/>
                <a:sym typeface="+mn-lt"/>
              </a:rPr>
              <a:t>单击此处可编辑内容</a:t>
            </a:r>
            <a:endParaRPr lang="en-US" altLang="zh-CN" sz="1600">
              <a:cs typeface="+mn-ea"/>
              <a:sym typeface="+mn-lt"/>
            </a:endParaRPr>
          </a:p>
          <a:p>
            <a:pPr algn="r">
              <a:lnSpc>
                <a:spcPct val="120000"/>
              </a:lnSpc>
              <a:defRPr/>
            </a:pPr>
            <a:r>
              <a:rPr lang="zh-CN" altLang="en-US" sz="1600">
                <a:cs typeface="+mn-ea"/>
                <a:sym typeface="+mn-lt"/>
              </a:rPr>
              <a:t>单击此处可编辑内容</a:t>
            </a:r>
            <a:endParaRPr lang="en-US" altLang="zh-CN" sz="1600">
              <a:cs typeface="+mn-ea"/>
              <a:sym typeface="+mn-lt"/>
            </a:endParaRPr>
          </a:p>
        </p:txBody>
      </p:sp>
      <p:sp>
        <p:nvSpPr>
          <p:cNvPr id="27" name="MH_Text_4"/>
          <p:cNvSpPr txBox="1"/>
          <p:nvPr>
            <p:custDataLst>
              <p:tags r:id="rId6"/>
            </p:custDataLst>
          </p:nvPr>
        </p:nvSpPr>
        <p:spPr>
          <a:xfrm>
            <a:off x="3082926" y="4429126"/>
            <a:ext cx="1697039" cy="682625"/>
          </a:xfrm>
          <a:prstGeom prst="rect">
            <a:avLst/>
          </a:prstGeom>
          <a:noFill/>
        </p:spPr>
        <p:txBody>
          <a:bodyPr anchor="ctr">
            <a:normAutofit fontScale="77500" lnSpcReduction="20000"/>
          </a:bodyPr>
          <a:lstStyle/>
          <a:p>
            <a:pPr algn="r">
              <a:lnSpc>
                <a:spcPct val="120000"/>
              </a:lnSpc>
              <a:defRPr/>
            </a:pPr>
            <a:r>
              <a:rPr lang="zh-CN" altLang="en-US" sz="1600">
                <a:cs typeface="+mn-ea"/>
                <a:sym typeface="+mn-lt"/>
              </a:rPr>
              <a:t>单击此处可编辑内容</a:t>
            </a:r>
            <a:endParaRPr lang="en-US" altLang="zh-CN" sz="1600">
              <a:cs typeface="+mn-ea"/>
              <a:sym typeface="+mn-lt"/>
            </a:endParaRPr>
          </a:p>
          <a:p>
            <a:pPr algn="r">
              <a:lnSpc>
                <a:spcPct val="120000"/>
              </a:lnSpc>
              <a:defRPr/>
            </a:pPr>
            <a:r>
              <a:rPr lang="zh-CN" altLang="en-US" sz="1600">
                <a:cs typeface="+mn-ea"/>
                <a:sym typeface="+mn-lt"/>
              </a:rPr>
              <a:t>单击此处可编辑内容</a:t>
            </a:r>
            <a:endParaRPr lang="en-US" altLang="zh-CN" sz="1600">
              <a:cs typeface="+mn-ea"/>
              <a:sym typeface="+mn-lt"/>
            </a:endParaRPr>
          </a:p>
        </p:txBody>
      </p:sp>
      <p:sp>
        <p:nvSpPr>
          <p:cNvPr id="4" name="MH_SubTitle_1"/>
          <p:cNvSpPr/>
          <p:nvPr>
            <p:custDataLst>
              <p:tags r:id="rId7"/>
            </p:custDataLst>
          </p:nvPr>
        </p:nvSpPr>
        <p:spPr bwMode="gray">
          <a:xfrm rot="18883752">
            <a:off x="4966495" y="2453482"/>
            <a:ext cx="990600" cy="1643063"/>
          </a:xfrm>
          <a:custGeom>
            <a:gdLst>
              <a:gd name="T0" fmla="*/ 1467 w 1470"/>
              <a:gd name="T1" fmla="*/ 1246 h 2346"/>
              <a:gd name="T2" fmla="*/ 1444 w 1470"/>
              <a:gd name="T3" fmla="*/ 1390 h 2346"/>
              <a:gd name="T4" fmla="*/ 1400 w 1470"/>
              <a:gd name="T5" fmla="*/ 1529 h 2346"/>
              <a:gd name="T6" fmla="*/ 1339 w 1470"/>
              <a:gd name="T7" fmla="*/ 1662 h 2346"/>
              <a:gd name="T8" fmla="*/ 1267 w 1470"/>
              <a:gd name="T9" fmla="*/ 1784 h 2346"/>
              <a:gd name="T10" fmla="*/ 1187 w 1470"/>
              <a:gd name="T11" fmla="*/ 1898 h 2346"/>
              <a:gd name="T12" fmla="*/ 1102 w 1470"/>
              <a:gd name="T13" fmla="*/ 2002 h 2346"/>
              <a:gd name="T14" fmla="*/ 1019 w 1470"/>
              <a:gd name="T15" fmla="*/ 2094 h 2346"/>
              <a:gd name="T16" fmla="*/ 939 w 1470"/>
              <a:gd name="T17" fmla="*/ 2174 h 2346"/>
              <a:gd name="T18" fmla="*/ 866 w 1470"/>
              <a:gd name="T19" fmla="*/ 2239 h 2346"/>
              <a:gd name="T20" fmla="*/ 806 w 1470"/>
              <a:gd name="T21" fmla="*/ 2290 h 2346"/>
              <a:gd name="T22" fmla="*/ 763 w 1470"/>
              <a:gd name="T23" fmla="*/ 2325 h 2346"/>
              <a:gd name="T24" fmla="*/ 739 w 1470"/>
              <a:gd name="T25" fmla="*/ 2343 h 2346"/>
              <a:gd name="T26" fmla="*/ 732 w 1470"/>
              <a:gd name="T27" fmla="*/ 2343 h 2346"/>
              <a:gd name="T28" fmla="*/ 709 w 1470"/>
              <a:gd name="T29" fmla="*/ 2325 h 2346"/>
              <a:gd name="T30" fmla="*/ 665 w 1470"/>
              <a:gd name="T31" fmla="*/ 2290 h 2346"/>
              <a:gd name="T32" fmla="*/ 604 w 1470"/>
              <a:gd name="T33" fmla="*/ 2239 h 2346"/>
              <a:gd name="T34" fmla="*/ 532 w 1470"/>
              <a:gd name="T35" fmla="*/ 2174 h 2346"/>
              <a:gd name="T36" fmla="*/ 452 w 1470"/>
              <a:gd name="T37" fmla="*/ 2094 h 2346"/>
              <a:gd name="T38" fmla="*/ 367 w 1470"/>
              <a:gd name="T39" fmla="*/ 2002 h 2346"/>
              <a:gd name="T40" fmla="*/ 284 w 1470"/>
              <a:gd name="T41" fmla="*/ 1898 h 2346"/>
              <a:gd name="T42" fmla="*/ 204 w 1470"/>
              <a:gd name="T43" fmla="*/ 1784 h 2346"/>
              <a:gd name="T44" fmla="*/ 131 w 1470"/>
              <a:gd name="T45" fmla="*/ 1662 h 2346"/>
              <a:gd name="T46" fmla="*/ 71 w 1470"/>
              <a:gd name="T47" fmla="*/ 1529 h 2346"/>
              <a:gd name="T48" fmla="*/ 27 w 1470"/>
              <a:gd name="T49" fmla="*/ 1390 h 2346"/>
              <a:gd name="T50" fmla="*/ 4 w 1470"/>
              <a:gd name="T51" fmla="*/ 1246 h 2346"/>
              <a:gd name="T52" fmla="*/ 4 w 1470"/>
              <a:gd name="T53" fmla="*/ 1098 h 2346"/>
              <a:gd name="T54" fmla="*/ 27 w 1470"/>
              <a:gd name="T55" fmla="*/ 954 h 2346"/>
              <a:gd name="T56" fmla="*/ 71 w 1470"/>
              <a:gd name="T57" fmla="*/ 815 h 2346"/>
              <a:gd name="T58" fmla="*/ 131 w 1470"/>
              <a:gd name="T59" fmla="*/ 684 h 2346"/>
              <a:gd name="T60" fmla="*/ 204 w 1470"/>
              <a:gd name="T61" fmla="*/ 560 h 2346"/>
              <a:gd name="T62" fmla="*/ 284 w 1470"/>
              <a:gd name="T63" fmla="*/ 446 h 2346"/>
              <a:gd name="T64" fmla="*/ 367 w 1470"/>
              <a:gd name="T65" fmla="*/ 343 h 2346"/>
              <a:gd name="T66" fmla="*/ 452 w 1470"/>
              <a:gd name="T67" fmla="*/ 251 h 2346"/>
              <a:gd name="T68" fmla="*/ 532 w 1470"/>
              <a:gd name="T69" fmla="*/ 170 h 2346"/>
              <a:gd name="T70" fmla="*/ 604 w 1470"/>
              <a:gd name="T71" fmla="*/ 105 h 2346"/>
              <a:gd name="T72" fmla="*/ 665 w 1470"/>
              <a:gd name="T73" fmla="*/ 55 h 2346"/>
              <a:gd name="T74" fmla="*/ 709 w 1470"/>
              <a:gd name="T75" fmla="*/ 19 h 2346"/>
              <a:gd name="T76" fmla="*/ 732 w 1470"/>
              <a:gd name="T77" fmla="*/ 1 h 2346"/>
              <a:gd name="T78" fmla="*/ 739 w 1470"/>
              <a:gd name="T79" fmla="*/ 1 h 2346"/>
              <a:gd name="T80" fmla="*/ 763 w 1470"/>
              <a:gd name="T81" fmla="*/ 19 h 2346"/>
              <a:gd name="T82" fmla="*/ 806 w 1470"/>
              <a:gd name="T83" fmla="*/ 55 h 2346"/>
              <a:gd name="T84" fmla="*/ 866 w 1470"/>
              <a:gd name="T85" fmla="*/ 105 h 2346"/>
              <a:gd name="T86" fmla="*/ 939 w 1470"/>
              <a:gd name="T87" fmla="*/ 170 h 2346"/>
              <a:gd name="T88" fmla="*/ 1019 w 1470"/>
              <a:gd name="T89" fmla="*/ 251 h 2346"/>
              <a:gd name="T90" fmla="*/ 1102 w 1470"/>
              <a:gd name="T91" fmla="*/ 343 h 2346"/>
              <a:gd name="T92" fmla="*/ 1187 w 1470"/>
              <a:gd name="T93" fmla="*/ 446 h 2346"/>
              <a:gd name="T94" fmla="*/ 1267 w 1470"/>
              <a:gd name="T95" fmla="*/ 560 h 2346"/>
              <a:gd name="T96" fmla="*/ 1339 w 1470"/>
              <a:gd name="T97" fmla="*/ 684 h 2346"/>
              <a:gd name="T98" fmla="*/ 1400 w 1470"/>
              <a:gd name="T99" fmla="*/ 815 h 2346"/>
              <a:gd name="T100" fmla="*/ 1444 w 1470"/>
              <a:gd name="T101" fmla="*/ 954 h 2346"/>
              <a:gd name="T102" fmla="*/ 1467 w 1470"/>
              <a:gd name="T103" fmla="*/ 1098 h 234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70" h="2346">
                <a:moveTo>
                  <a:pt x="1470" y="1173"/>
                </a:moveTo>
                <a:lnTo>
                  <a:pt x="1467" y="1246"/>
                </a:lnTo>
                <a:lnTo>
                  <a:pt x="1458" y="1319"/>
                </a:lnTo>
                <a:lnTo>
                  <a:pt x="1444" y="1390"/>
                </a:lnTo>
                <a:lnTo>
                  <a:pt x="1423" y="1462"/>
                </a:lnTo>
                <a:lnTo>
                  <a:pt x="1400" y="1529"/>
                </a:lnTo>
                <a:lnTo>
                  <a:pt x="1371" y="1596"/>
                </a:lnTo>
                <a:lnTo>
                  <a:pt x="1339" y="1662"/>
                </a:lnTo>
                <a:lnTo>
                  <a:pt x="1305" y="1724"/>
                </a:lnTo>
                <a:lnTo>
                  <a:pt x="1267" y="1784"/>
                </a:lnTo>
                <a:lnTo>
                  <a:pt x="1228" y="1843"/>
                </a:lnTo>
                <a:lnTo>
                  <a:pt x="1187" y="1898"/>
                </a:lnTo>
                <a:lnTo>
                  <a:pt x="1145" y="1952"/>
                </a:lnTo>
                <a:lnTo>
                  <a:pt x="1102" y="2002"/>
                </a:lnTo>
                <a:lnTo>
                  <a:pt x="1060" y="2050"/>
                </a:lnTo>
                <a:lnTo>
                  <a:pt x="1019" y="2094"/>
                </a:lnTo>
                <a:lnTo>
                  <a:pt x="978" y="2134"/>
                </a:lnTo>
                <a:lnTo>
                  <a:pt x="939" y="2174"/>
                </a:lnTo>
                <a:lnTo>
                  <a:pt x="901" y="2207"/>
                </a:lnTo>
                <a:lnTo>
                  <a:pt x="866" y="2239"/>
                </a:lnTo>
                <a:lnTo>
                  <a:pt x="835" y="2266"/>
                </a:lnTo>
                <a:lnTo>
                  <a:pt x="806" y="2290"/>
                </a:lnTo>
                <a:lnTo>
                  <a:pt x="783" y="2309"/>
                </a:lnTo>
                <a:lnTo>
                  <a:pt x="763" y="2325"/>
                </a:lnTo>
                <a:lnTo>
                  <a:pt x="748" y="2336"/>
                </a:lnTo>
                <a:lnTo>
                  <a:pt x="739" y="2343"/>
                </a:lnTo>
                <a:lnTo>
                  <a:pt x="735" y="2346"/>
                </a:lnTo>
                <a:lnTo>
                  <a:pt x="732" y="2343"/>
                </a:lnTo>
                <a:lnTo>
                  <a:pt x="723" y="2336"/>
                </a:lnTo>
                <a:lnTo>
                  <a:pt x="709" y="2325"/>
                </a:lnTo>
                <a:lnTo>
                  <a:pt x="688" y="2309"/>
                </a:lnTo>
                <a:lnTo>
                  <a:pt x="665" y="2290"/>
                </a:lnTo>
                <a:lnTo>
                  <a:pt x="636" y="2266"/>
                </a:lnTo>
                <a:lnTo>
                  <a:pt x="604" y="2239"/>
                </a:lnTo>
                <a:lnTo>
                  <a:pt x="570" y="2207"/>
                </a:lnTo>
                <a:lnTo>
                  <a:pt x="532" y="2174"/>
                </a:lnTo>
                <a:lnTo>
                  <a:pt x="493" y="2134"/>
                </a:lnTo>
                <a:lnTo>
                  <a:pt x="452" y="2094"/>
                </a:lnTo>
                <a:lnTo>
                  <a:pt x="410" y="2050"/>
                </a:lnTo>
                <a:lnTo>
                  <a:pt x="367" y="2002"/>
                </a:lnTo>
                <a:lnTo>
                  <a:pt x="325" y="1952"/>
                </a:lnTo>
                <a:lnTo>
                  <a:pt x="284" y="1898"/>
                </a:lnTo>
                <a:lnTo>
                  <a:pt x="243" y="1843"/>
                </a:lnTo>
                <a:lnTo>
                  <a:pt x="204" y="1784"/>
                </a:lnTo>
                <a:lnTo>
                  <a:pt x="166" y="1724"/>
                </a:lnTo>
                <a:lnTo>
                  <a:pt x="131" y="1662"/>
                </a:lnTo>
                <a:lnTo>
                  <a:pt x="100" y="1596"/>
                </a:lnTo>
                <a:lnTo>
                  <a:pt x="71" y="1529"/>
                </a:lnTo>
                <a:lnTo>
                  <a:pt x="48" y="1462"/>
                </a:lnTo>
                <a:lnTo>
                  <a:pt x="27" y="1390"/>
                </a:lnTo>
                <a:lnTo>
                  <a:pt x="13" y="1319"/>
                </a:lnTo>
                <a:lnTo>
                  <a:pt x="4" y="1246"/>
                </a:lnTo>
                <a:lnTo>
                  <a:pt x="0" y="1173"/>
                </a:lnTo>
                <a:lnTo>
                  <a:pt x="4" y="1098"/>
                </a:lnTo>
                <a:lnTo>
                  <a:pt x="13" y="1025"/>
                </a:lnTo>
                <a:lnTo>
                  <a:pt x="27" y="954"/>
                </a:lnTo>
                <a:lnTo>
                  <a:pt x="48" y="884"/>
                </a:lnTo>
                <a:lnTo>
                  <a:pt x="71" y="815"/>
                </a:lnTo>
                <a:lnTo>
                  <a:pt x="100" y="748"/>
                </a:lnTo>
                <a:lnTo>
                  <a:pt x="131" y="684"/>
                </a:lnTo>
                <a:lnTo>
                  <a:pt x="166" y="621"/>
                </a:lnTo>
                <a:lnTo>
                  <a:pt x="204" y="560"/>
                </a:lnTo>
                <a:lnTo>
                  <a:pt x="243" y="502"/>
                </a:lnTo>
                <a:lnTo>
                  <a:pt x="284" y="446"/>
                </a:lnTo>
                <a:lnTo>
                  <a:pt x="325" y="394"/>
                </a:lnTo>
                <a:lnTo>
                  <a:pt x="367" y="343"/>
                </a:lnTo>
                <a:lnTo>
                  <a:pt x="410" y="294"/>
                </a:lnTo>
                <a:lnTo>
                  <a:pt x="452" y="251"/>
                </a:lnTo>
                <a:lnTo>
                  <a:pt x="493" y="210"/>
                </a:lnTo>
                <a:lnTo>
                  <a:pt x="532" y="170"/>
                </a:lnTo>
                <a:lnTo>
                  <a:pt x="570" y="137"/>
                </a:lnTo>
                <a:lnTo>
                  <a:pt x="604" y="105"/>
                </a:lnTo>
                <a:lnTo>
                  <a:pt x="636" y="79"/>
                </a:lnTo>
                <a:lnTo>
                  <a:pt x="665" y="55"/>
                </a:lnTo>
                <a:lnTo>
                  <a:pt x="688" y="35"/>
                </a:lnTo>
                <a:lnTo>
                  <a:pt x="709" y="19"/>
                </a:lnTo>
                <a:lnTo>
                  <a:pt x="723" y="9"/>
                </a:lnTo>
                <a:lnTo>
                  <a:pt x="732" y="1"/>
                </a:lnTo>
                <a:lnTo>
                  <a:pt x="735" y="0"/>
                </a:lnTo>
                <a:lnTo>
                  <a:pt x="739" y="1"/>
                </a:lnTo>
                <a:lnTo>
                  <a:pt x="748" y="9"/>
                </a:lnTo>
                <a:lnTo>
                  <a:pt x="763" y="19"/>
                </a:lnTo>
                <a:lnTo>
                  <a:pt x="783" y="35"/>
                </a:lnTo>
                <a:lnTo>
                  <a:pt x="806" y="55"/>
                </a:lnTo>
                <a:lnTo>
                  <a:pt x="835" y="79"/>
                </a:lnTo>
                <a:lnTo>
                  <a:pt x="866" y="105"/>
                </a:lnTo>
                <a:lnTo>
                  <a:pt x="901" y="137"/>
                </a:lnTo>
                <a:lnTo>
                  <a:pt x="939" y="170"/>
                </a:lnTo>
                <a:lnTo>
                  <a:pt x="978" y="210"/>
                </a:lnTo>
                <a:lnTo>
                  <a:pt x="1019" y="251"/>
                </a:lnTo>
                <a:lnTo>
                  <a:pt x="1060" y="294"/>
                </a:lnTo>
                <a:lnTo>
                  <a:pt x="1102" y="343"/>
                </a:lnTo>
                <a:lnTo>
                  <a:pt x="1145" y="394"/>
                </a:lnTo>
                <a:lnTo>
                  <a:pt x="1187" y="446"/>
                </a:lnTo>
                <a:lnTo>
                  <a:pt x="1228" y="502"/>
                </a:lnTo>
                <a:lnTo>
                  <a:pt x="1267" y="560"/>
                </a:lnTo>
                <a:lnTo>
                  <a:pt x="1305" y="621"/>
                </a:lnTo>
                <a:lnTo>
                  <a:pt x="1339" y="684"/>
                </a:lnTo>
                <a:lnTo>
                  <a:pt x="1371" y="748"/>
                </a:lnTo>
                <a:lnTo>
                  <a:pt x="1400" y="815"/>
                </a:lnTo>
                <a:lnTo>
                  <a:pt x="1423" y="884"/>
                </a:lnTo>
                <a:lnTo>
                  <a:pt x="1444" y="954"/>
                </a:lnTo>
                <a:lnTo>
                  <a:pt x="1458" y="1025"/>
                </a:lnTo>
                <a:lnTo>
                  <a:pt x="1467" y="1098"/>
                </a:lnTo>
                <a:lnTo>
                  <a:pt x="1470" y="1173"/>
                </a:lnTo>
              </a:path>
            </a:pathLst>
          </a:cu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180000" anchor="ctr">
            <a:normAutofit/>
          </a:bodyPr>
          <a:lstStyle/>
          <a:p>
            <a:pPr algn="ctr">
              <a:lnSpc>
                <a:spcPct val="120000"/>
              </a:lnSpc>
              <a:defRPr/>
            </a:pPr>
            <a:r>
              <a:rPr lang="zh-CN" altLang="en-US" sz="1600">
                <a:solidFill>
                  <a:srgbClr val="FFFFFF"/>
                </a:solidFill>
                <a:cs typeface="+mn-ea"/>
                <a:sym typeface="+mn-lt"/>
              </a:rPr>
              <a:t>请输入标题内容</a:t>
            </a:r>
            <a:endParaRPr lang="en-US" altLang="zh-CN" sz="1600">
              <a:solidFill>
                <a:srgbClr val="FFFFFF"/>
              </a:solidFill>
              <a:cs typeface="+mn-ea"/>
              <a:sym typeface="+mn-lt"/>
            </a:endParaRPr>
          </a:p>
        </p:txBody>
      </p:sp>
      <p:sp>
        <p:nvSpPr>
          <p:cNvPr id="14" name="MH_SubTitle_4"/>
          <p:cNvSpPr/>
          <p:nvPr>
            <p:custDataLst>
              <p:tags r:id="rId8"/>
            </p:custDataLst>
          </p:nvPr>
        </p:nvSpPr>
        <p:spPr bwMode="gray">
          <a:xfrm rot="2683752">
            <a:off x="4972051" y="3729038"/>
            <a:ext cx="990600" cy="1643063"/>
          </a:xfrm>
          <a:custGeom>
            <a:gdLst>
              <a:gd name="T0" fmla="*/ 1467 w 1470"/>
              <a:gd name="T1" fmla="*/ 1246 h 2346"/>
              <a:gd name="T2" fmla="*/ 1444 w 1470"/>
              <a:gd name="T3" fmla="*/ 1390 h 2346"/>
              <a:gd name="T4" fmla="*/ 1400 w 1470"/>
              <a:gd name="T5" fmla="*/ 1529 h 2346"/>
              <a:gd name="T6" fmla="*/ 1339 w 1470"/>
              <a:gd name="T7" fmla="*/ 1662 h 2346"/>
              <a:gd name="T8" fmla="*/ 1267 w 1470"/>
              <a:gd name="T9" fmla="*/ 1784 h 2346"/>
              <a:gd name="T10" fmla="*/ 1187 w 1470"/>
              <a:gd name="T11" fmla="*/ 1898 h 2346"/>
              <a:gd name="T12" fmla="*/ 1102 w 1470"/>
              <a:gd name="T13" fmla="*/ 2002 h 2346"/>
              <a:gd name="T14" fmla="*/ 1019 w 1470"/>
              <a:gd name="T15" fmla="*/ 2094 h 2346"/>
              <a:gd name="T16" fmla="*/ 939 w 1470"/>
              <a:gd name="T17" fmla="*/ 2174 h 2346"/>
              <a:gd name="T18" fmla="*/ 866 w 1470"/>
              <a:gd name="T19" fmla="*/ 2239 h 2346"/>
              <a:gd name="T20" fmla="*/ 806 w 1470"/>
              <a:gd name="T21" fmla="*/ 2290 h 2346"/>
              <a:gd name="T22" fmla="*/ 763 w 1470"/>
              <a:gd name="T23" fmla="*/ 2325 h 2346"/>
              <a:gd name="T24" fmla="*/ 739 w 1470"/>
              <a:gd name="T25" fmla="*/ 2343 h 2346"/>
              <a:gd name="T26" fmla="*/ 732 w 1470"/>
              <a:gd name="T27" fmla="*/ 2343 h 2346"/>
              <a:gd name="T28" fmla="*/ 709 w 1470"/>
              <a:gd name="T29" fmla="*/ 2325 h 2346"/>
              <a:gd name="T30" fmla="*/ 665 w 1470"/>
              <a:gd name="T31" fmla="*/ 2290 h 2346"/>
              <a:gd name="T32" fmla="*/ 604 w 1470"/>
              <a:gd name="T33" fmla="*/ 2239 h 2346"/>
              <a:gd name="T34" fmla="*/ 532 w 1470"/>
              <a:gd name="T35" fmla="*/ 2174 h 2346"/>
              <a:gd name="T36" fmla="*/ 452 w 1470"/>
              <a:gd name="T37" fmla="*/ 2094 h 2346"/>
              <a:gd name="T38" fmla="*/ 367 w 1470"/>
              <a:gd name="T39" fmla="*/ 2002 h 2346"/>
              <a:gd name="T40" fmla="*/ 284 w 1470"/>
              <a:gd name="T41" fmla="*/ 1898 h 2346"/>
              <a:gd name="T42" fmla="*/ 204 w 1470"/>
              <a:gd name="T43" fmla="*/ 1784 h 2346"/>
              <a:gd name="T44" fmla="*/ 131 w 1470"/>
              <a:gd name="T45" fmla="*/ 1662 h 2346"/>
              <a:gd name="T46" fmla="*/ 71 w 1470"/>
              <a:gd name="T47" fmla="*/ 1529 h 2346"/>
              <a:gd name="T48" fmla="*/ 27 w 1470"/>
              <a:gd name="T49" fmla="*/ 1390 h 2346"/>
              <a:gd name="T50" fmla="*/ 4 w 1470"/>
              <a:gd name="T51" fmla="*/ 1246 h 2346"/>
              <a:gd name="T52" fmla="*/ 4 w 1470"/>
              <a:gd name="T53" fmla="*/ 1098 h 2346"/>
              <a:gd name="T54" fmla="*/ 27 w 1470"/>
              <a:gd name="T55" fmla="*/ 954 h 2346"/>
              <a:gd name="T56" fmla="*/ 71 w 1470"/>
              <a:gd name="T57" fmla="*/ 815 h 2346"/>
              <a:gd name="T58" fmla="*/ 131 w 1470"/>
              <a:gd name="T59" fmla="*/ 684 h 2346"/>
              <a:gd name="T60" fmla="*/ 204 w 1470"/>
              <a:gd name="T61" fmla="*/ 560 h 2346"/>
              <a:gd name="T62" fmla="*/ 284 w 1470"/>
              <a:gd name="T63" fmla="*/ 446 h 2346"/>
              <a:gd name="T64" fmla="*/ 367 w 1470"/>
              <a:gd name="T65" fmla="*/ 343 h 2346"/>
              <a:gd name="T66" fmla="*/ 452 w 1470"/>
              <a:gd name="T67" fmla="*/ 251 h 2346"/>
              <a:gd name="T68" fmla="*/ 532 w 1470"/>
              <a:gd name="T69" fmla="*/ 170 h 2346"/>
              <a:gd name="T70" fmla="*/ 604 w 1470"/>
              <a:gd name="T71" fmla="*/ 105 h 2346"/>
              <a:gd name="T72" fmla="*/ 665 w 1470"/>
              <a:gd name="T73" fmla="*/ 55 h 2346"/>
              <a:gd name="T74" fmla="*/ 709 w 1470"/>
              <a:gd name="T75" fmla="*/ 19 h 2346"/>
              <a:gd name="T76" fmla="*/ 732 w 1470"/>
              <a:gd name="T77" fmla="*/ 1 h 2346"/>
              <a:gd name="T78" fmla="*/ 739 w 1470"/>
              <a:gd name="T79" fmla="*/ 1 h 2346"/>
              <a:gd name="T80" fmla="*/ 763 w 1470"/>
              <a:gd name="T81" fmla="*/ 19 h 2346"/>
              <a:gd name="T82" fmla="*/ 806 w 1470"/>
              <a:gd name="T83" fmla="*/ 55 h 2346"/>
              <a:gd name="T84" fmla="*/ 866 w 1470"/>
              <a:gd name="T85" fmla="*/ 105 h 2346"/>
              <a:gd name="T86" fmla="*/ 939 w 1470"/>
              <a:gd name="T87" fmla="*/ 170 h 2346"/>
              <a:gd name="T88" fmla="*/ 1019 w 1470"/>
              <a:gd name="T89" fmla="*/ 251 h 2346"/>
              <a:gd name="T90" fmla="*/ 1102 w 1470"/>
              <a:gd name="T91" fmla="*/ 343 h 2346"/>
              <a:gd name="T92" fmla="*/ 1187 w 1470"/>
              <a:gd name="T93" fmla="*/ 446 h 2346"/>
              <a:gd name="T94" fmla="*/ 1267 w 1470"/>
              <a:gd name="T95" fmla="*/ 560 h 2346"/>
              <a:gd name="T96" fmla="*/ 1339 w 1470"/>
              <a:gd name="T97" fmla="*/ 684 h 2346"/>
              <a:gd name="T98" fmla="*/ 1400 w 1470"/>
              <a:gd name="T99" fmla="*/ 815 h 2346"/>
              <a:gd name="T100" fmla="*/ 1444 w 1470"/>
              <a:gd name="T101" fmla="*/ 954 h 2346"/>
              <a:gd name="T102" fmla="*/ 1467 w 1470"/>
              <a:gd name="T103" fmla="*/ 1098 h 234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70" h="2346">
                <a:moveTo>
                  <a:pt x="1470" y="1173"/>
                </a:moveTo>
                <a:lnTo>
                  <a:pt x="1467" y="1246"/>
                </a:lnTo>
                <a:lnTo>
                  <a:pt x="1458" y="1319"/>
                </a:lnTo>
                <a:lnTo>
                  <a:pt x="1444" y="1390"/>
                </a:lnTo>
                <a:lnTo>
                  <a:pt x="1423" y="1462"/>
                </a:lnTo>
                <a:lnTo>
                  <a:pt x="1400" y="1529"/>
                </a:lnTo>
                <a:lnTo>
                  <a:pt x="1371" y="1596"/>
                </a:lnTo>
                <a:lnTo>
                  <a:pt x="1339" y="1662"/>
                </a:lnTo>
                <a:lnTo>
                  <a:pt x="1305" y="1724"/>
                </a:lnTo>
                <a:lnTo>
                  <a:pt x="1267" y="1784"/>
                </a:lnTo>
                <a:lnTo>
                  <a:pt x="1228" y="1843"/>
                </a:lnTo>
                <a:lnTo>
                  <a:pt x="1187" y="1898"/>
                </a:lnTo>
                <a:lnTo>
                  <a:pt x="1145" y="1952"/>
                </a:lnTo>
                <a:lnTo>
                  <a:pt x="1102" y="2002"/>
                </a:lnTo>
                <a:lnTo>
                  <a:pt x="1060" y="2050"/>
                </a:lnTo>
                <a:lnTo>
                  <a:pt x="1019" y="2094"/>
                </a:lnTo>
                <a:lnTo>
                  <a:pt x="978" y="2134"/>
                </a:lnTo>
                <a:lnTo>
                  <a:pt x="939" y="2174"/>
                </a:lnTo>
                <a:lnTo>
                  <a:pt x="901" y="2207"/>
                </a:lnTo>
                <a:lnTo>
                  <a:pt x="866" y="2239"/>
                </a:lnTo>
                <a:lnTo>
                  <a:pt x="835" y="2266"/>
                </a:lnTo>
                <a:lnTo>
                  <a:pt x="806" y="2290"/>
                </a:lnTo>
                <a:lnTo>
                  <a:pt x="783" y="2309"/>
                </a:lnTo>
                <a:lnTo>
                  <a:pt x="763" y="2325"/>
                </a:lnTo>
                <a:lnTo>
                  <a:pt x="748" y="2336"/>
                </a:lnTo>
                <a:lnTo>
                  <a:pt x="739" y="2343"/>
                </a:lnTo>
                <a:lnTo>
                  <a:pt x="735" y="2346"/>
                </a:lnTo>
                <a:lnTo>
                  <a:pt x="732" y="2343"/>
                </a:lnTo>
                <a:lnTo>
                  <a:pt x="723" y="2336"/>
                </a:lnTo>
                <a:lnTo>
                  <a:pt x="709" y="2325"/>
                </a:lnTo>
                <a:lnTo>
                  <a:pt x="688" y="2309"/>
                </a:lnTo>
                <a:lnTo>
                  <a:pt x="665" y="2290"/>
                </a:lnTo>
                <a:lnTo>
                  <a:pt x="636" y="2266"/>
                </a:lnTo>
                <a:lnTo>
                  <a:pt x="604" y="2239"/>
                </a:lnTo>
                <a:lnTo>
                  <a:pt x="570" y="2207"/>
                </a:lnTo>
                <a:lnTo>
                  <a:pt x="532" y="2174"/>
                </a:lnTo>
                <a:lnTo>
                  <a:pt x="493" y="2134"/>
                </a:lnTo>
                <a:lnTo>
                  <a:pt x="452" y="2094"/>
                </a:lnTo>
                <a:lnTo>
                  <a:pt x="410" y="2050"/>
                </a:lnTo>
                <a:lnTo>
                  <a:pt x="367" y="2002"/>
                </a:lnTo>
                <a:lnTo>
                  <a:pt x="325" y="1952"/>
                </a:lnTo>
                <a:lnTo>
                  <a:pt x="284" y="1898"/>
                </a:lnTo>
                <a:lnTo>
                  <a:pt x="243" y="1843"/>
                </a:lnTo>
                <a:lnTo>
                  <a:pt x="204" y="1784"/>
                </a:lnTo>
                <a:lnTo>
                  <a:pt x="166" y="1724"/>
                </a:lnTo>
                <a:lnTo>
                  <a:pt x="131" y="1662"/>
                </a:lnTo>
                <a:lnTo>
                  <a:pt x="100" y="1596"/>
                </a:lnTo>
                <a:lnTo>
                  <a:pt x="71" y="1529"/>
                </a:lnTo>
                <a:lnTo>
                  <a:pt x="48" y="1462"/>
                </a:lnTo>
                <a:lnTo>
                  <a:pt x="27" y="1390"/>
                </a:lnTo>
                <a:lnTo>
                  <a:pt x="13" y="1319"/>
                </a:lnTo>
                <a:lnTo>
                  <a:pt x="4" y="1246"/>
                </a:lnTo>
                <a:lnTo>
                  <a:pt x="0" y="1173"/>
                </a:lnTo>
                <a:lnTo>
                  <a:pt x="4" y="1098"/>
                </a:lnTo>
                <a:lnTo>
                  <a:pt x="13" y="1025"/>
                </a:lnTo>
                <a:lnTo>
                  <a:pt x="27" y="954"/>
                </a:lnTo>
                <a:lnTo>
                  <a:pt x="48" y="884"/>
                </a:lnTo>
                <a:lnTo>
                  <a:pt x="71" y="815"/>
                </a:lnTo>
                <a:lnTo>
                  <a:pt x="100" y="748"/>
                </a:lnTo>
                <a:lnTo>
                  <a:pt x="131" y="684"/>
                </a:lnTo>
                <a:lnTo>
                  <a:pt x="166" y="621"/>
                </a:lnTo>
                <a:lnTo>
                  <a:pt x="204" y="560"/>
                </a:lnTo>
                <a:lnTo>
                  <a:pt x="243" y="502"/>
                </a:lnTo>
                <a:lnTo>
                  <a:pt x="284" y="446"/>
                </a:lnTo>
                <a:lnTo>
                  <a:pt x="325" y="394"/>
                </a:lnTo>
                <a:lnTo>
                  <a:pt x="367" y="343"/>
                </a:lnTo>
                <a:lnTo>
                  <a:pt x="410" y="294"/>
                </a:lnTo>
                <a:lnTo>
                  <a:pt x="452" y="251"/>
                </a:lnTo>
                <a:lnTo>
                  <a:pt x="493" y="210"/>
                </a:lnTo>
                <a:lnTo>
                  <a:pt x="532" y="170"/>
                </a:lnTo>
                <a:lnTo>
                  <a:pt x="570" y="137"/>
                </a:lnTo>
                <a:lnTo>
                  <a:pt x="604" y="105"/>
                </a:lnTo>
                <a:lnTo>
                  <a:pt x="636" y="79"/>
                </a:lnTo>
                <a:lnTo>
                  <a:pt x="665" y="55"/>
                </a:lnTo>
                <a:lnTo>
                  <a:pt x="688" y="35"/>
                </a:lnTo>
                <a:lnTo>
                  <a:pt x="709" y="19"/>
                </a:lnTo>
                <a:lnTo>
                  <a:pt x="723" y="9"/>
                </a:lnTo>
                <a:lnTo>
                  <a:pt x="732" y="1"/>
                </a:lnTo>
                <a:lnTo>
                  <a:pt x="735" y="0"/>
                </a:lnTo>
                <a:lnTo>
                  <a:pt x="739" y="1"/>
                </a:lnTo>
                <a:lnTo>
                  <a:pt x="748" y="9"/>
                </a:lnTo>
                <a:lnTo>
                  <a:pt x="763" y="19"/>
                </a:lnTo>
                <a:lnTo>
                  <a:pt x="783" y="35"/>
                </a:lnTo>
                <a:lnTo>
                  <a:pt x="806" y="55"/>
                </a:lnTo>
                <a:lnTo>
                  <a:pt x="835" y="79"/>
                </a:lnTo>
                <a:lnTo>
                  <a:pt x="866" y="105"/>
                </a:lnTo>
                <a:lnTo>
                  <a:pt x="901" y="137"/>
                </a:lnTo>
                <a:lnTo>
                  <a:pt x="939" y="170"/>
                </a:lnTo>
                <a:lnTo>
                  <a:pt x="978" y="210"/>
                </a:lnTo>
                <a:lnTo>
                  <a:pt x="1019" y="251"/>
                </a:lnTo>
                <a:lnTo>
                  <a:pt x="1060" y="294"/>
                </a:lnTo>
                <a:lnTo>
                  <a:pt x="1102" y="343"/>
                </a:lnTo>
                <a:lnTo>
                  <a:pt x="1145" y="394"/>
                </a:lnTo>
                <a:lnTo>
                  <a:pt x="1187" y="446"/>
                </a:lnTo>
                <a:lnTo>
                  <a:pt x="1228" y="502"/>
                </a:lnTo>
                <a:lnTo>
                  <a:pt x="1267" y="560"/>
                </a:lnTo>
                <a:lnTo>
                  <a:pt x="1305" y="621"/>
                </a:lnTo>
                <a:lnTo>
                  <a:pt x="1339" y="684"/>
                </a:lnTo>
                <a:lnTo>
                  <a:pt x="1371" y="748"/>
                </a:lnTo>
                <a:lnTo>
                  <a:pt x="1400" y="815"/>
                </a:lnTo>
                <a:lnTo>
                  <a:pt x="1423" y="884"/>
                </a:lnTo>
                <a:lnTo>
                  <a:pt x="1444" y="954"/>
                </a:lnTo>
                <a:lnTo>
                  <a:pt x="1458" y="1025"/>
                </a:lnTo>
                <a:lnTo>
                  <a:pt x="1467" y="1098"/>
                </a:lnTo>
                <a:lnTo>
                  <a:pt x="1470" y="1173"/>
                </a:lnTo>
              </a:path>
            </a:pathLst>
          </a:cu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0" tIns="180000" rIns="0" bIns="0" anchor="ctr">
            <a:normAutofit/>
          </a:bodyPr>
          <a:lstStyle/>
          <a:p>
            <a:pPr algn="ctr">
              <a:lnSpc>
                <a:spcPct val="120000"/>
              </a:lnSpc>
              <a:defRPr/>
            </a:pPr>
            <a:r>
              <a:rPr lang="zh-CN" altLang="en-US" sz="1600">
                <a:solidFill>
                  <a:srgbClr val="FFFFFF"/>
                </a:solidFill>
                <a:cs typeface="+mn-ea"/>
                <a:sym typeface="+mn-lt"/>
              </a:rPr>
              <a:t>请输入标题内容</a:t>
            </a:r>
            <a:endParaRPr lang="en-US" altLang="zh-CN" sz="1600">
              <a:solidFill>
                <a:srgbClr val="FFFFFF"/>
              </a:solidFill>
              <a:cs typeface="+mn-ea"/>
              <a:sym typeface="+mn-lt"/>
            </a:endParaRPr>
          </a:p>
        </p:txBody>
      </p:sp>
      <p:sp>
        <p:nvSpPr>
          <p:cNvPr id="15" name="MH_SubTitle_3"/>
          <p:cNvSpPr/>
          <p:nvPr>
            <p:custDataLst>
              <p:tags r:id="rId9"/>
            </p:custDataLst>
          </p:nvPr>
        </p:nvSpPr>
        <p:spPr bwMode="gray">
          <a:xfrm rot="18883752">
            <a:off x="6247607" y="3723482"/>
            <a:ext cx="990600" cy="1643063"/>
          </a:xfrm>
          <a:custGeom>
            <a:gdLst>
              <a:gd name="T0" fmla="*/ 1467 w 1470"/>
              <a:gd name="T1" fmla="*/ 1246 h 2346"/>
              <a:gd name="T2" fmla="*/ 1444 w 1470"/>
              <a:gd name="T3" fmla="*/ 1390 h 2346"/>
              <a:gd name="T4" fmla="*/ 1400 w 1470"/>
              <a:gd name="T5" fmla="*/ 1529 h 2346"/>
              <a:gd name="T6" fmla="*/ 1339 w 1470"/>
              <a:gd name="T7" fmla="*/ 1662 h 2346"/>
              <a:gd name="T8" fmla="*/ 1267 w 1470"/>
              <a:gd name="T9" fmla="*/ 1784 h 2346"/>
              <a:gd name="T10" fmla="*/ 1187 w 1470"/>
              <a:gd name="T11" fmla="*/ 1898 h 2346"/>
              <a:gd name="T12" fmla="*/ 1102 w 1470"/>
              <a:gd name="T13" fmla="*/ 2002 h 2346"/>
              <a:gd name="T14" fmla="*/ 1019 w 1470"/>
              <a:gd name="T15" fmla="*/ 2094 h 2346"/>
              <a:gd name="T16" fmla="*/ 939 w 1470"/>
              <a:gd name="T17" fmla="*/ 2174 h 2346"/>
              <a:gd name="T18" fmla="*/ 866 w 1470"/>
              <a:gd name="T19" fmla="*/ 2239 h 2346"/>
              <a:gd name="T20" fmla="*/ 806 w 1470"/>
              <a:gd name="T21" fmla="*/ 2290 h 2346"/>
              <a:gd name="T22" fmla="*/ 763 w 1470"/>
              <a:gd name="T23" fmla="*/ 2325 h 2346"/>
              <a:gd name="T24" fmla="*/ 739 w 1470"/>
              <a:gd name="T25" fmla="*/ 2343 h 2346"/>
              <a:gd name="T26" fmla="*/ 732 w 1470"/>
              <a:gd name="T27" fmla="*/ 2343 h 2346"/>
              <a:gd name="T28" fmla="*/ 709 w 1470"/>
              <a:gd name="T29" fmla="*/ 2325 h 2346"/>
              <a:gd name="T30" fmla="*/ 665 w 1470"/>
              <a:gd name="T31" fmla="*/ 2290 h 2346"/>
              <a:gd name="T32" fmla="*/ 604 w 1470"/>
              <a:gd name="T33" fmla="*/ 2239 h 2346"/>
              <a:gd name="T34" fmla="*/ 532 w 1470"/>
              <a:gd name="T35" fmla="*/ 2174 h 2346"/>
              <a:gd name="T36" fmla="*/ 452 w 1470"/>
              <a:gd name="T37" fmla="*/ 2094 h 2346"/>
              <a:gd name="T38" fmla="*/ 367 w 1470"/>
              <a:gd name="T39" fmla="*/ 2002 h 2346"/>
              <a:gd name="T40" fmla="*/ 284 w 1470"/>
              <a:gd name="T41" fmla="*/ 1898 h 2346"/>
              <a:gd name="T42" fmla="*/ 204 w 1470"/>
              <a:gd name="T43" fmla="*/ 1784 h 2346"/>
              <a:gd name="T44" fmla="*/ 131 w 1470"/>
              <a:gd name="T45" fmla="*/ 1662 h 2346"/>
              <a:gd name="T46" fmla="*/ 71 w 1470"/>
              <a:gd name="T47" fmla="*/ 1529 h 2346"/>
              <a:gd name="T48" fmla="*/ 27 w 1470"/>
              <a:gd name="T49" fmla="*/ 1390 h 2346"/>
              <a:gd name="T50" fmla="*/ 4 w 1470"/>
              <a:gd name="T51" fmla="*/ 1246 h 2346"/>
              <a:gd name="T52" fmla="*/ 4 w 1470"/>
              <a:gd name="T53" fmla="*/ 1098 h 2346"/>
              <a:gd name="T54" fmla="*/ 27 w 1470"/>
              <a:gd name="T55" fmla="*/ 954 h 2346"/>
              <a:gd name="T56" fmla="*/ 71 w 1470"/>
              <a:gd name="T57" fmla="*/ 815 h 2346"/>
              <a:gd name="T58" fmla="*/ 131 w 1470"/>
              <a:gd name="T59" fmla="*/ 684 h 2346"/>
              <a:gd name="T60" fmla="*/ 204 w 1470"/>
              <a:gd name="T61" fmla="*/ 560 h 2346"/>
              <a:gd name="T62" fmla="*/ 284 w 1470"/>
              <a:gd name="T63" fmla="*/ 446 h 2346"/>
              <a:gd name="T64" fmla="*/ 367 w 1470"/>
              <a:gd name="T65" fmla="*/ 343 h 2346"/>
              <a:gd name="T66" fmla="*/ 452 w 1470"/>
              <a:gd name="T67" fmla="*/ 251 h 2346"/>
              <a:gd name="T68" fmla="*/ 532 w 1470"/>
              <a:gd name="T69" fmla="*/ 170 h 2346"/>
              <a:gd name="T70" fmla="*/ 604 w 1470"/>
              <a:gd name="T71" fmla="*/ 105 h 2346"/>
              <a:gd name="T72" fmla="*/ 665 w 1470"/>
              <a:gd name="T73" fmla="*/ 55 h 2346"/>
              <a:gd name="T74" fmla="*/ 709 w 1470"/>
              <a:gd name="T75" fmla="*/ 19 h 2346"/>
              <a:gd name="T76" fmla="*/ 732 w 1470"/>
              <a:gd name="T77" fmla="*/ 1 h 2346"/>
              <a:gd name="T78" fmla="*/ 739 w 1470"/>
              <a:gd name="T79" fmla="*/ 1 h 2346"/>
              <a:gd name="T80" fmla="*/ 763 w 1470"/>
              <a:gd name="T81" fmla="*/ 19 h 2346"/>
              <a:gd name="T82" fmla="*/ 806 w 1470"/>
              <a:gd name="T83" fmla="*/ 55 h 2346"/>
              <a:gd name="T84" fmla="*/ 866 w 1470"/>
              <a:gd name="T85" fmla="*/ 105 h 2346"/>
              <a:gd name="T86" fmla="*/ 939 w 1470"/>
              <a:gd name="T87" fmla="*/ 170 h 2346"/>
              <a:gd name="T88" fmla="*/ 1019 w 1470"/>
              <a:gd name="T89" fmla="*/ 251 h 2346"/>
              <a:gd name="T90" fmla="*/ 1102 w 1470"/>
              <a:gd name="T91" fmla="*/ 343 h 2346"/>
              <a:gd name="T92" fmla="*/ 1187 w 1470"/>
              <a:gd name="T93" fmla="*/ 446 h 2346"/>
              <a:gd name="T94" fmla="*/ 1267 w 1470"/>
              <a:gd name="T95" fmla="*/ 560 h 2346"/>
              <a:gd name="T96" fmla="*/ 1339 w 1470"/>
              <a:gd name="T97" fmla="*/ 684 h 2346"/>
              <a:gd name="T98" fmla="*/ 1400 w 1470"/>
              <a:gd name="T99" fmla="*/ 815 h 2346"/>
              <a:gd name="T100" fmla="*/ 1444 w 1470"/>
              <a:gd name="T101" fmla="*/ 954 h 2346"/>
              <a:gd name="T102" fmla="*/ 1467 w 1470"/>
              <a:gd name="T103" fmla="*/ 1098 h 234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70" h="2346">
                <a:moveTo>
                  <a:pt x="1470" y="1173"/>
                </a:moveTo>
                <a:lnTo>
                  <a:pt x="1467" y="1246"/>
                </a:lnTo>
                <a:lnTo>
                  <a:pt x="1458" y="1319"/>
                </a:lnTo>
                <a:lnTo>
                  <a:pt x="1444" y="1390"/>
                </a:lnTo>
                <a:lnTo>
                  <a:pt x="1423" y="1462"/>
                </a:lnTo>
                <a:lnTo>
                  <a:pt x="1400" y="1529"/>
                </a:lnTo>
                <a:lnTo>
                  <a:pt x="1371" y="1596"/>
                </a:lnTo>
                <a:lnTo>
                  <a:pt x="1339" y="1662"/>
                </a:lnTo>
                <a:lnTo>
                  <a:pt x="1305" y="1724"/>
                </a:lnTo>
                <a:lnTo>
                  <a:pt x="1267" y="1784"/>
                </a:lnTo>
                <a:lnTo>
                  <a:pt x="1228" y="1843"/>
                </a:lnTo>
                <a:lnTo>
                  <a:pt x="1187" y="1898"/>
                </a:lnTo>
                <a:lnTo>
                  <a:pt x="1145" y="1952"/>
                </a:lnTo>
                <a:lnTo>
                  <a:pt x="1102" y="2002"/>
                </a:lnTo>
                <a:lnTo>
                  <a:pt x="1060" y="2050"/>
                </a:lnTo>
                <a:lnTo>
                  <a:pt x="1019" y="2094"/>
                </a:lnTo>
                <a:lnTo>
                  <a:pt x="978" y="2134"/>
                </a:lnTo>
                <a:lnTo>
                  <a:pt x="939" y="2174"/>
                </a:lnTo>
                <a:lnTo>
                  <a:pt x="901" y="2207"/>
                </a:lnTo>
                <a:lnTo>
                  <a:pt x="866" y="2239"/>
                </a:lnTo>
                <a:lnTo>
                  <a:pt x="835" y="2266"/>
                </a:lnTo>
                <a:lnTo>
                  <a:pt x="806" y="2290"/>
                </a:lnTo>
                <a:lnTo>
                  <a:pt x="783" y="2309"/>
                </a:lnTo>
                <a:lnTo>
                  <a:pt x="763" y="2325"/>
                </a:lnTo>
                <a:lnTo>
                  <a:pt x="748" y="2336"/>
                </a:lnTo>
                <a:lnTo>
                  <a:pt x="739" y="2343"/>
                </a:lnTo>
                <a:lnTo>
                  <a:pt x="735" y="2346"/>
                </a:lnTo>
                <a:lnTo>
                  <a:pt x="732" y="2343"/>
                </a:lnTo>
                <a:lnTo>
                  <a:pt x="723" y="2336"/>
                </a:lnTo>
                <a:lnTo>
                  <a:pt x="709" y="2325"/>
                </a:lnTo>
                <a:lnTo>
                  <a:pt x="688" y="2309"/>
                </a:lnTo>
                <a:lnTo>
                  <a:pt x="665" y="2290"/>
                </a:lnTo>
                <a:lnTo>
                  <a:pt x="636" y="2266"/>
                </a:lnTo>
                <a:lnTo>
                  <a:pt x="604" y="2239"/>
                </a:lnTo>
                <a:lnTo>
                  <a:pt x="570" y="2207"/>
                </a:lnTo>
                <a:lnTo>
                  <a:pt x="532" y="2174"/>
                </a:lnTo>
                <a:lnTo>
                  <a:pt x="493" y="2134"/>
                </a:lnTo>
                <a:lnTo>
                  <a:pt x="452" y="2094"/>
                </a:lnTo>
                <a:lnTo>
                  <a:pt x="410" y="2050"/>
                </a:lnTo>
                <a:lnTo>
                  <a:pt x="367" y="2002"/>
                </a:lnTo>
                <a:lnTo>
                  <a:pt x="325" y="1952"/>
                </a:lnTo>
                <a:lnTo>
                  <a:pt x="284" y="1898"/>
                </a:lnTo>
                <a:lnTo>
                  <a:pt x="243" y="1843"/>
                </a:lnTo>
                <a:lnTo>
                  <a:pt x="204" y="1784"/>
                </a:lnTo>
                <a:lnTo>
                  <a:pt x="166" y="1724"/>
                </a:lnTo>
                <a:lnTo>
                  <a:pt x="131" y="1662"/>
                </a:lnTo>
                <a:lnTo>
                  <a:pt x="100" y="1596"/>
                </a:lnTo>
                <a:lnTo>
                  <a:pt x="71" y="1529"/>
                </a:lnTo>
                <a:lnTo>
                  <a:pt x="48" y="1462"/>
                </a:lnTo>
                <a:lnTo>
                  <a:pt x="27" y="1390"/>
                </a:lnTo>
                <a:lnTo>
                  <a:pt x="13" y="1319"/>
                </a:lnTo>
                <a:lnTo>
                  <a:pt x="4" y="1246"/>
                </a:lnTo>
                <a:lnTo>
                  <a:pt x="0" y="1173"/>
                </a:lnTo>
                <a:lnTo>
                  <a:pt x="4" y="1098"/>
                </a:lnTo>
                <a:lnTo>
                  <a:pt x="13" y="1025"/>
                </a:lnTo>
                <a:lnTo>
                  <a:pt x="27" y="954"/>
                </a:lnTo>
                <a:lnTo>
                  <a:pt x="48" y="884"/>
                </a:lnTo>
                <a:lnTo>
                  <a:pt x="71" y="815"/>
                </a:lnTo>
                <a:lnTo>
                  <a:pt x="100" y="748"/>
                </a:lnTo>
                <a:lnTo>
                  <a:pt x="131" y="684"/>
                </a:lnTo>
                <a:lnTo>
                  <a:pt x="166" y="621"/>
                </a:lnTo>
                <a:lnTo>
                  <a:pt x="204" y="560"/>
                </a:lnTo>
                <a:lnTo>
                  <a:pt x="243" y="502"/>
                </a:lnTo>
                <a:lnTo>
                  <a:pt x="284" y="446"/>
                </a:lnTo>
                <a:lnTo>
                  <a:pt x="325" y="394"/>
                </a:lnTo>
                <a:lnTo>
                  <a:pt x="367" y="343"/>
                </a:lnTo>
                <a:lnTo>
                  <a:pt x="410" y="294"/>
                </a:lnTo>
                <a:lnTo>
                  <a:pt x="452" y="251"/>
                </a:lnTo>
                <a:lnTo>
                  <a:pt x="493" y="210"/>
                </a:lnTo>
                <a:lnTo>
                  <a:pt x="532" y="170"/>
                </a:lnTo>
                <a:lnTo>
                  <a:pt x="570" y="137"/>
                </a:lnTo>
                <a:lnTo>
                  <a:pt x="604" y="105"/>
                </a:lnTo>
                <a:lnTo>
                  <a:pt x="636" y="79"/>
                </a:lnTo>
                <a:lnTo>
                  <a:pt x="665" y="55"/>
                </a:lnTo>
                <a:lnTo>
                  <a:pt x="688" y="35"/>
                </a:lnTo>
                <a:lnTo>
                  <a:pt x="709" y="19"/>
                </a:lnTo>
                <a:lnTo>
                  <a:pt x="723" y="9"/>
                </a:lnTo>
                <a:lnTo>
                  <a:pt x="732" y="1"/>
                </a:lnTo>
                <a:lnTo>
                  <a:pt x="735" y="0"/>
                </a:lnTo>
                <a:lnTo>
                  <a:pt x="739" y="1"/>
                </a:lnTo>
                <a:lnTo>
                  <a:pt x="748" y="9"/>
                </a:lnTo>
                <a:lnTo>
                  <a:pt x="763" y="19"/>
                </a:lnTo>
                <a:lnTo>
                  <a:pt x="783" y="35"/>
                </a:lnTo>
                <a:lnTo>
                  <a:pt x="806" y="55"/>
                </a:lnTo>
                <a:lnTo>
                  <a:pt x="835" y="79"/>
                </a:lnTo>
                <a:lnTo>
                  <a:pt x="866" y="105"/>
                </a:lnTo>
                <a:lnTo>
                  <a:pt x="901" y="137"/>
                </a:lnTo>
                <a:lnTo>
                  <a:pt x="939" y="170"/>
                </a:lnTo>
                <a:lnTo>
                  <a:pt x="978" y="210"/>
                </a:lnTo>
                <a:lnTo>
                  <a:pt x="1019" y="251"/>
                </a:lnTo>
                <a:lnTo>
                  <a:pt x="1060" y="294"/>
                </a:lnTo>
                <a:lnTo>
                  <a:pt x="1102" y="343"/>
                </a:lnTo>
                <a:lnTo>
                  <a:pt x="1145" y="394"/>
                </a:lnTo>
                <a:lnTo>
                  <a:pt x="1187" y="446"/>
                </a:lnTo>
                <a:lnTo>
                  <a:pt x="1228" y="502"/>
                </a:lnTo>
                <a:lnTo>
                  <a:pt x="1267" y="560"/>
                </a:lnTo>
                <a:lnTo>
                  <a:pt x="1305" y="621"/>
                </a:lnTo>
                <a:lnTo>
                  <a:pt x="1339" y="684"/>
                </a:lnTo>
                <a:lnTo>
                  <a:pt x="1371" y="748"/>
                </a:lnTo>
                <a:lnTo>
                  <a:pt x="1400" y="815"/>
                </a:lnTo>
                <a:lnTo>
                  <a:pt x="1423" y="884"/>
                </a:lnTo>
                <a:lnTo>
                  <a:pt x="1444" y="954"/>
                </a:lnTo>
                <a:lnTo>
                  <a:pt x="1458" y="1025"/>
                </a:lnTo>
                <a:lnTo>
                  <a:pt x="1467" y="1098"/>
                </a:lnTo>
                <a:lnTo>
                  <a:pt x="1470" y="1173"/>
                </a:lnTo>
              </a:path>
            </a:pathLst>
          </a:cu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0" tIns="180000" rIns="0" bIns="0" anchor="ctr">
            <a:normAutofit/>
          </a:bodyPr>
          <a:lstStyle/>
          <a:p>
            <a:pPr algn="ctr">
              <a:lnSpc>
                <a:spcPct val="120000"/>
              </a:lnSpc>
              <a:defRPr/>
            </a:pPr>
            <a:r>
              <a:rPr lang="zh-CN" altLang="en-US" sz="1600">
                <a:solidFill>
                  <a:srgbClr val="FFFFFF"/>
                </a:solidFill>
                <a:cs typeface="+mn-ea"/>
                <a:sym typeface="+mn-lt"/>
              </a:rPr>
              <a:t>请输入标题内容</a:t>
            </a:r>
            <a:endParaRPr lang="en-US" altLang="zh-CN" sz="1600">
              <a:solidFill>
                <a:srgbClr val="FFFFFF"/>
              </a:solidFill>
              <a:cs typeface="+mn-ea"/>
              <a:sym typeface="+mn-lt"/>
            </a:endParaRPr>
          </a:p>
        </p:txBody>
      </p:sp>
      <p:sp>
        <p:nvSpPr>
          <p:cNvPr id="16" name="MH_SubTitle_2"/>
          <p:cNvSpPr/>
          <p:nvPr>
            <p:custDataLst>
              <p:tags r:id="rId10"/>
            </p:custDataLst>
          </p:nvPr>
        </p:nvSpPr>
        <p:spPr bwMode="gray">
          <a:xfrm rot="2683752">
            <a:off x="6242051" y="2447926"/>
            <a:ext cx="990600" cy="1643063"/>
          </a:xfrm>
          <a:custGeom>
            <a:gdLst>
              <a:gd name="T0" fmla="*/ 1467 w 1470"/>
              <a:gd name="T1" fmla="*/ 1246 h 2346"/>
              <a:gd name="T2" fmla="*/ 1444 w 1470"/>
              <a:gd name="T3" fmla="*/ 1390 h 2346"/>
              <a:gd name="T4" fmla="*/ 1400 w 1470"/>
              <a:gd name="T5" fmla="*/ 1529 h 2346"/>
              <a:gd name="T6" fmla="*/ 1339 w 1470"/>
              <a:gd name="T7" fmla="*/ 1662 h 2346"/>
              <a:gd name="T8" fmla="*/ 1267 w 1470"/>
              <a:gd name="T9" fmla="*/ 1784 h 2346"/>
              <a:gd name="T10" fmla="*/ 1187 w 1470"/>
              <a:gd name="T11" fmla="*/ 1898 h 2346"/>
              <a:gd name="T12" fmla="*/ 1102 w 1470"/>
              <a:gd name="T13" fmla="*/ 2002 h 2346"/>
              <a:gd name="T14" fmla="*/ 1019 w 1470"/>
              <a:gd name="T15" fmla="*/ 2094 h 2346"/>
              <a:gd name="T16" fmla="*/ 939 w 1470"/>
              <a:gd name="T17" fmla="*/ 2174 h 2346"/>
              <a:gd name="T18" fmla="*/ 866 w 1470"/>
              <a:gd name="T19" fmla="*/ 2239 h 2346"/>
              <a:gd name="T20" fmla="*/ 806 w 1470"/>
              <a:gd name="T21" fmla="*/ 2290 h 2346"/>
              <a:gd name="T22" fmla="*/ 763 w 1470"/>
              <a:gd name="T23" fmla="*/ 2325 h 2346"/>
              <a:gd name="T24" fmla="*/ 739 w 1470"/>
              <a:gd name="T25" fmla="*/ 2343 h 2346"/>
              <a:gd name="T26" fmla="*/ 732 w 1470"/>
              <a:gd name="T27" fmla="*/ 2343 h 2346"/>
              <a:gd name="T28" fmla="*/ 709 w 1470"/>
              <a:gd name="T29" fmla="*/ 2325 h 2346"/>
              <a:gd name="T30" fmla="*/ 665 w 1470"/>
              <a:gd name="T31" fmla="*/ 2290 h 2346"/>
              <a:gd name="T32" fmla="*/ 604 w 1470"/>
              <a:gd name="T33" fmla="*/ 2239 h 2346"/>
              <a:gd name="T34" fmla="*/ 532 w 1470"/>
              <a:gd name="T35" fmla="*/ 2174 h 2346"/>
              <a:gd name="T36" fmla="*/ 452 w 1470"/>
              <a:gd name="T37" fmla="*/ 2094 h 2346"/>
              <a:gd name="T38" fmla="*/ 367 w 1470"/>
              <a:gd name="T39" fmla="*/ 2002 h 2346"/>
              <a:gd name="T40" fmla="*/ 284 w 1470"/>
              <a:gd name="T41" fmla="*/ 1898 h 2346"/>
              <a:gd name="T42" fmla="*/ 204 w 1470"/>
              <a:gd name="T43" fmla="*/ 1784 h 2346"/>
              <a:gd name="T44" fmla="*/ 131 w 1470"/>
              <a:gd name="T45" fmla="*/ 1662 h 2346"/>
              <a:gd name="T46" fmla="*/ 71 w 1470"/>
              <a:gd name="T47" fmla="*/ 1529 h 2346"/>
              <a:gd name="T48" fmla="*/ 27 w 1470"/>
              <a:gd name="T49" fmla="*/ 1390 h 2346"/>
              <a:gd name="T50" fmla="*/ 4 w 1470"/>
              <a:gd name="T51" fmla="*/ 1246 h 2346"/>
              <a:gd name="T52" fmla="*/ 4 w 1470"/>
              <a:gd name="T53" fmla="*/ 1098 h 2346"/>
              <a:gd name="T54" fmla="*/ 27 w 1470"/>
              <a:gd name="T55" fmla="*/ 954 h 2346"/>
              <a:gd name="T56" fmla="*/ 71 w 1470"/>
              <a:gd name="T57" fmla="*/ 815 h 2346"/>
              <a:gd name="T58" fmla="*/ 131 w 1470"/>
              <a:gd name="T59" fmla="*/ 684 h 2346"/>
              <a:gd name="T60" fmla="*/ 204 w 1470"/>
              <a:gd name="T61" fmla="*/ 560 h 2346"/>
              <a:gd name="T62" fmla="*/ 284 w 1470"/>
              <a:gd name="T63" fmla="*/ 446 h 2346"/>
              <a:gd name="T64" fmla="*/ 367 w 1470"/>
              <a:gd name="T65" fmla="*/ 343 h 2346"/>
              <a:gd name="T66" fmla="*/ 452 w 1470"/>
              <a:gd name="T67" fmla="*/ 251 h 2346"/>
              <a:gd name="T68" fmla="*/ 532 w 1470"/>
              <a:gd name="T69" fmla="*/ 170 h 2346"/>
              <a:gd name="T70" fmla="*/ 604 w 1470"/>
              <a:gd name="T71" fmla="*/ 105 h 2346"/>
              <a:gd name="T72" fmla="*/ 665 w 1470"/>
              <a:gd name="T73" fmla="*/ 55 h 2346"/>
              <a:gd name="T74" fmla="*/ 709 w 1470"/>
              <a:gd name="T75" fmla="*/ 19 h 2346"/>
              <a:gd name="T76" fmla="*/ 732 w 1470"/>
              <a:gd name="T77" fmla="*/ 1 h 2346"/>
              <a:gd name="T78" fmla="*/ 739 w 1470"/>
              <a:gd name="T79" fmla="*/ 1 h 2346"/>
              <a:gd name="T80" fmla="*/ 763 w 1470"/>
              <a:gd name="T81" fmla="*/ 19 h 2346"/>
              <a:gd name="T82" fmla="*/ 806 w 1470"/>
              <a:gd name="T83" fmla="*/ 55 h 2346"/>
              <a:gd name="T84" fmla="*/ 866 w 1470"/>
              <a:gd name="T85" fmla="*/ 105 h 2346"/>
              <a:gd name="T86" fmla="*/ 939 w 1470"/>
              <a:gd name="T87" fmla="*/ 170 h 2346"/>
              <a:gd name="T88" fmla="*/ 1019 w 1470"/>
              <a:gd name="T89" fmla="*/ 251 h 2346"/>
              <a:gd name="T90" fmla="*/ 1102 w 1470"/>
              <a:gd name="T91" fmla="*/ 343 h 2346"/>
              <a:gd name="T92" fmla="*/ 1187 w 1470"/>
              <a:gd name="T93" fmla="*/ 446 h 2346"/>
              <a:gd name="T94" fmla="*/ 1267 w 1470"/>
              <a:gd name="T95" fmla="*/ 560 h 2346"/>
              <a:gd name="T96" fmla="*/ 1339 w 1470"/>
              <a:gd name="T97" fmla="*/ 684 h 2346"/>
              <a:gd name="T98" fmla="*/ 1400 w 1470"/>
              <a:gd name="T99" fmla="*/ 815 h 2346"/>
              <a:gd name="T100" fmla="*/ 1444 w 1470"/>
              <a:gd name="T101" fmla="*/ 954 h 2346"/>
              <a:gd name="T102" fmla="*/ 1467 w 1470"/>
              <a:gd name="T103" fmla="*/ 1098 h 234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70" h="2346">
                <a:moveTo>
                  <a:pt x="1470" y="1173"/>
                </a:moveTo>
                <a:lnTo>
                  <a:pt x="1467" y="1246"/>
                </a:lnTo>
                <a:lnTo>
                  <a:pt x="1458" y="1319"/>
                </a:lnTo>
                <a:lnTo>
                  <a:pt x="1444" y="1390"/>
                </a:lnTo>
                <a:lnTo>
                  <a:pt x="1423" y="1462"/>
                </a:lnTo>
                <a:lnTo>
                  <a:pt x="1400" y="1529"/>
                </a:lnTo>
                <a:lnTo>
                  <a:pt x="1371" y="1596"/>
                </a:lnTo>
                <a:lnTo>
                  <a:pt x="1339" y="1662"/>
                </a:lnTo>
                <a:lnTo>
                  <a:pt x="1305" y="1724"/>
                </a:lnTo>
                <a:lnTo>
                  <a:pt x="1267" y="1784"/>
                </a:lnTo>
                <a:lnTo>
                  <a:pt x="1228" y="1843"/>
                </a:lnTo>
                <a:lnTo>
                  <a:pt x="1187" y="1898"/>
                </a:lnTo>
                <a:lnTo>
                  <a:pt x="1145" y="1952"/>
                </a:lnTo>
                <a:lnTo>
                  <a:pt x="1102" y="2002"/>
                </a:lnTo>
                <a:lnTo>
                  <a:pt x="1060" y="2050"/>
                </a:lnTo>
                <a:lnTo>
                  <a:pt x="1019" y="2094"/>
                </a:lnTo>
                <a:lnTo>
                  <a:pt x="978" y="2134"/>
                </a:lnTo>
                <a:lnTo>
                  <a:pt x="939" y="2174"/>
                </a:lnTo>
                <a:lnTo>
                  <a:pt x="901" y="2207"/>
                </a:lnTo>
                <a:lnTo>
                  <a:pt x="866" y="2239"/>
                </a:lnTo>
                <a:lnTo>
                  <a:pt x="835" y="2266"/>
                </a:lnTo>
                <a:lnTo>
                  <a:pt x="806" y="2290"/>
                </a:lnTo>
                <a:lnTo>
                  <a:pt x="783" y="2309"/>
                </a:lnTo>
                <a:lnTo>
                  <a:pt x="763" y="2325"/>
                </a:lnTo>
                <a:lnTo>
                  <a:pt x="748" y="2336"/>
                </a:lnTo>
                <a:lnTo>
                  <a:pt x="739" y="2343"/>
                </a:lnTo>
                <a:lnTo>
                  <a:pt x="735" y="2346"/>
                </a:lnTo>
                <a:lnTo>
                  <a:pt x="732" y="2343"/>
                </a:lnTo>
                <a:lnTo>
                  <a:pt x="723" y="2336"/>
                </a:lnTo>
                <a:lnTo>
                  <a:pt x="709" y="2325"/>
                </a:lnTo>
                <a:lnTo>
                  <a:pt x="688" y="2309"/>
                </a:lnTo>
                <a:lnTo>
                  <a:pt x="665" y="2290"/>
                </a:lnTo>
                <a:lnTo>
                  <a:pt x="636" y="2266"/>
                </a:lnTo>
                <a:lnTo>
                  <a:pt x="604" y="2239"/>
                </a:lnTo>
                <a:lnTo>
                  <a:pt x="570" y="2207"/>
                </a:lnTo>
                <a:lnTo>
                  <a:pt x="532" y="2174"/>
                </a:lnTo>
                <a:lnTo>
                  <a:pt x="493" y="2134"/>
                </a:lnTo>
                <a:lnTo>
                  <a:pt x="452" y="2094"/>
                </a:lnTo>
                <a:lnTo>
                  <a:pt x="410" y="2050"/>
                </a:lnTo>
                <a:lnTo>
                  <a:pt x="367" y="2002"/>
                </a:lnTo>
                <a:lnTo>
                  <a:pt x="325" y="1952"/>
                </a:lnTo>
                <a:lnTo>
                  <a:pt x="284" y="1898"/>
                </a:lnTo>
                <a:lnTo>
                  <a:pt x="243" y="1843"/>
                </a:lnTo>
                <a:lnTo>
                  <a:pt x="204" y="1784"/>
                </a:lnTo>
                <a:lnTo>
                  <a:pt x="166" y="1724"/>
                </a:lnTo>
                <a:lnTo>
                  <a:pt x="131" y="1662"/>
                </a:lnTo>
                <a:lnTo>
                  <a:pt x="100" y="1596"/>
                </a:lnTo>
                <a:lnTo>
                  <a:pt x="71" y="1529"/>
                </a:lnTo>
                <a:lnTo>
                  <a:pt x="48" y="1462"/>
                </a:lnTo>
                <a:lnTo>
                  <a:pt x="27" y="1390"/>
                </a:lnTo>
                <a:lnTo>
                  <a:pt x="13" y="1319"/>
                </a:lnTo>
                <a:lnTo>
                  <a:pt x="4" y="1246"/>
                </a:lnTo>
                <a:lnTo>
                  <a:pt x="0" y="1173"/>
                </a:lnTo>
                <a:lnTo>
                  <a:pt x="4" y="1098"/>
                </a:lnTo>
                <a:lnTo>
                  <a:pt x="13" y="1025"/>
                </a:lnTo>
                <a:lnTo>
                  <a:pt x="27" y="954"/>
                </a:lnTo>
                <a:lnTo>
                  <a:pt x="48" y="884"/>
                </a:lnTo>
                <a:lnTo>
                  <a:pt x="71" y="815"/>
                </a:lnTo>
                <a:lnTo>
                  <a:pt x="100" y="748"/>
                </a:lnTo>
                <a:lnTo>
                  <a:pt x="131" y="684"/>
                </a:lnTo>
                <a:lnTo>
                  <a:pt x="166" y="621"/>
                </a:lnTo>
                <a:lnTo>
                  <a:pt x="204" y="560"/>
                </a:lnTo>
                <a:lnTo>
                  <a:pt x="243" y="502"/>
                </a:lnTo>
                <a:lnTo>
                  <a:pt x="284" y="446"/>
                </a:lnTo>
                <a:lnTo>
                  <a:pt x="325" y="394"/>
                </a:lnTo>
                <a:lnTo>
                  <a:pt x="367" y="343"/>
                </a:lnTo>
                <a:lnTo>
                  <a:pt x="410" y="294"/>
                </a:lnTo>
                <a:lnTo>
                  <a:pt x="452" y="251"/>
                </a:lnTo>
                <a:lnTo>
                  <a:pt x="493" y="210"/>
                </a:lnTo>
                <a:lnTo>
                  <a:pt x="532" y="170"/>
                </a:lnTo>
                <a:lnTo>
                  <a:pt x="570" y="137"/>
                </a:lnTo>
                <a:lnTo>
                  <a:pt x="604" y="105"/>
                </a:lnTo>
                <a:lnTo>
                  <a:pt x="636" y="79"/>
                </a:lnTo>
                <a:lnTo>
                  <a:pt x="665" y="55"/>
                </a:lnTo>
                <a:lnTo>
                  <a:pt x="688" y="35"/>
                </a:lnTo>
                <a:lnTo>
                  <a:pt x="709" y="19"/>
                </a:lnTo>
                <a:lnTo>
                  <a:pt x="723" y="9"/>
                </a:lnTo>
                <a:lnTo>
                  <a:pt x="732" y="1"/>
                </a:lnTo>
                <a:lnTo>
                  <a:pt x="735" y="0"/>
                </a:lnTo>
                <a:lnTo>
                  <a:pt x="739" y="1"/>
                </a:lnTo>
                <a:lnTo>
                  <a:pt x="748" y="9"/>
                </a:lnTo>
                <a:lnTo>
                  <a:pt x="763" y="19"/>
                </a:lnTo>
                <a:lnTo>
                  <a:pt x="783" y="35"/>
                </a:lnTo>
                <a:lnTo>
                  <a:pt x="806" y="55"/>
                </a:lnTo>
                <a:lnTo>
                  <a:pt x="835" y="79"/>
                </a:lnTo>
                <a:lnTo>
                  <a:pt x="866" y="105"/>
                </a:lnTo>
                <a:lnTo>
                  <a:pt x="901" y="137"/>
                </a:lnTo>
                <a:lnTo>
                  <a:pt x="939" y="170"/>
                </a:lnTo>
                <a:lnTo>
                  <a:pt x="978" y="210"/>
                </a:lnTo>
                <a:lnTo>
                  <a:pt x="1019" y="251"/>
                </a:lnTo>
                <a:lnTo>
                  <a:pt x="1060" y="294"/>
                </a:lnTo>
                <a:lnTo>
                  <a:pt x="1102" y="343"/>
                </a:lnTo>
                <a:lnTo>
                  <a:pt x="1145" y="394"/>
                </a:lnTo>
                <a:lnTo>
                  <a:pt x="1187" y="446"/>
                </a:lnTo>
                <a:lnTo>
                  <a:pt x="1228" y="502"/>
                </a:lnTo>
                <a:lnTo>
                  <a:pt x="1267" y="560"/>
                </a:lnTo>
                <a:lnTo>
                  <a:pt x="1305" y="621"/>
                </a:lnTo>
                <a:lnTo>
                  <a:pt x="1339" y="684"/>
                </a:lnTo>
                <a:lnTo>
                  <a:pt x="1371" y="748"/>
                </a:lnTo>
                <a:lnTo>
                  <a:pt x="1400" y="815"/>
                </a:lnTo>
                <a:lnTo>
                  <a:pt x="1423" y="884"/>
                </a:lnTo>
                <a:lnTo>
                  <a:pt x="1444" y="954"/>
                </a:lnTo>
                <a:lnTo>
                  <a:pt x="1458" y="1025"/>
                </a:lnTo>
                <a:lnTo>
                  <a:pt x="1467" y="1098"/>
                </a:lnTo>
                <a:lnTo>
                  <a:pt x="1470" y="1173"/>
                </a:lnTo>
              </a:path>
            </a:pathLst>
          </a:cu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180000" anchor="ctr">
            <a:normAutofit/>
          </a:bodyPr>
          <a:lstStyle/>
          <a:p>
            <a:pPr algn="ctr">
              <a:lnSpc>
                <a:spcPct val="120000"/>
              </a:lnSpc>
              <a:defRPr/>
            </a:pPr>
            <a:r>
              <a:rPr lang="zh-CN" altLang="en-US" sz="1600">
                <a:solidFill>
                  <a:srgbClr val="FFFFFF"/>
                </a:solidFill>
                <a:cs typeface="+mn-ea"/>
                <a:sym typeface="+mn-lt"/>
              </a:rPr>
              <a:t>请输入标题内容</a:t>
            </a:r>
            <a:endParaRPr lang="en-US" altLang="zh-CN" sz="1600">
              <a:solidFill>
                <a:srgbClr val="FFFFFF"/>
              </a:solidFill>
              <a:cs typeface="+mn-ea"/>
              <a:sym typeface="+mn-lt"/>
            </a:endParaRPr>
          </a:p>
        </p:txBody>
      </p:sp>
      <p:sp>
        <p:nvSpPr>
          <p:cNvPr id="43" name="MH_Title_1"/>
          <p:cNvSpPr>
            <a:spLocks noChangeArrowheads="1"/>
          </p:cNvSpPr>
          <p:nvPr>
            <p:custDataLst>
              <p:tags r:id="rId11"/>
            </p:custDataLst>
          </p:nvPr>
        </p:nvSpPr>
        <p:spPr bwMode="gray">
          <a:xfrm>
            <a:off x="5641975" y="3449638"/>
            <a:ext cx="920751" cy="920751"/>
          </a:xfrm>
          <a:prstGeom prst="ellipse">
            <a:avLst/>
          </a:prstGeom>
          <a:solidFill>
            <a:srgbClr val="FFFFFF"/>
          </a:solidFill>
          <a:ln w="3175">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fontScale="75000" lnSpcReduction="20000"/>
          </a:bodyPr>
          <a:lstStyle/>
          <a:p>
            <a:pPr algn="ctr">
              <a:lnSpc>
                <a:spcPct val="120000"/>
              </a:lnSpc>
              <a:defRPr/>
            </a:pPr>
            <a:r>
              <a:rPr lang="zh-CN" altLang="en-US" sz="1600" b="1">
                <a:solidFill>
                  <a:srgbClr val="454545"/>
                </a:solidFill>
                <a:cs typeface="+mn-ea"/>
                <a:sym typeface="+mn-lt"/>
              </a:rPr>
              <a:t>请输入标题内容</a:t>
            </a:r>
            <a:endParaRPr lang="en-US" altLang="zh-CN" sz="1600" b="1">
              <a:solidFill>
                <a:srgbClr val="454545"/>
              </a:solidFill>
              <a:cs typeface="+mn-ea"/>
              <a:sym typeface="+mn-lt"/>
            </a:endParaRPr>
          </a:p>
        </p:txBody>
      </p:sp>
      <p:pic>
        <p:nvPicPr>
          <p:cNvPr id="8" name="图片 7" descr="资源 71133"/>
          <p:cNvPicPr>
            <a:picLocks noChangeAspect="1"/>
          </p:cNvPicPr>
          <p:nvPr userDrawn="1"/>
        </p:nvPicPr>
        <p:blipFill>
          <a:blip r:embed="rId12"/>
          <a:stretch>
            <a:fillRect/>
          </a:stretch>
        </p:blipFill>
        <p:spPr>
          <a:xfrm>
            <a:off x="890905" y="659765"/>
            <a:ext cx="608965" cy="702945"/>
          </a:xfrm>
          <a:prstGeom prst="rect">
            <a:avLst/>
          </a:prstGeom>
        </p:spPr>
      </p:pic>
      <p:sp>
        <p:nvSpPr>
          <p:cNvPr id="2" name="文本框 1"/>
          <p:cNvSpPr txBox="1"/>
          <p:nvPr userDrawn="1"/>
        </p:nvSpPr>
        <p:spPr>
          <a:xfrm>
            <a:off x="1652210" y="838050"/>
            <a:ext cx="2934970" cy="464185"/>
          </a:xfrm>
          <a:prstGeom prst="rect">
            <a:avLst/>
          </a:prstGeom>
          <a:noFill/>
        </p:spPr>
        <p:txBody>
          <a:bodyPr wrap="none" lIns="96434" tIns="48217" rIns="96434" bIns="48217" rtlCol="0">
            <a:spAutoFit/>
          </a:bodyPr>
          <a:lstStyle/>
          <a:p>
            <a:pPr algn="ctr" defTabSz="963930"/>
            <a:r>
              <a:rPr lang="zh-CN" altLang="en-US" sz="2400">
                <a:solidFill>
                  <a:schemeClr val="tx1"/>
                </a:solidFill>
                <a:latin typeface="微软雅黑" panose="020b0503020204020204" charset="-122"/>
                <a:ea typeface="微软雅黑"/>
                <a:cs typeface="+mn-ea"/>
                <a:sym typeface="+mn-lt"/>
              </a:rPr>
              <a:t>请更改相关标题文字</a:t>
            </a:r>
            <a:endParaRPr lang="zh-CN" altLang="en-US" sz="2400">
              <a:solidFill>
                <a:schemeClr val="tx1"/>
              </a:solidFill>
              <a:latin typeface="微软雅黑" panose="020b0503020204020204" charset="-122"/>
              <a:ea typeface="微软雅黑"/>
              <a:cs typeface="+mn-ea"/>
              <a:sym typeface="+mn-lt"/>
            </a:endParaRPr>
          </a:p>
        </p:txBody>
      </p:sp>
    </p:spTree>
    <p:custDataLst>
      <p:tags r:id="rId13"/>
    </p:custDataLst>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ircle(in)">
                                      <p:cBhvr>
                                        <p:cTn id="7" dur="2000"/>
                                        <p:tgtEl>
                                          <p:spTgt spid="11"/>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circle(in)">
                                      <p:cBhvr>
                                        <p:cTn id="10" dur="2000"/>
                                        <p:tgtEl>
                                          <p:spTgt spid="25"/>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circle(in)">
                                      <p:cBhvr>
                                        <p:cTn id="13" dur="2000"/>
                                        <p:tgtEl>
                                          <p:spTgt spid="26"/>
                                        </p:tgtEl>
                                      </p:cBhvr>
                                    </p:animEffect>
                                  </p:childTnLst>
                                </p:cTn>
                              </p:par>
                              <p:par>
                                <p:cTn id="14" presetID="6" presetClass="entr" presetSubtype="16" fill="hold" grpId="0" nodeType="with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circle(in)">
                                      <p:cBhvr>
                                        <p:cTn id="16" dur="2000"/>
                                        <p:tgtEl>
                                          <p:spTgt spid="27"/>
                                        </p:tgtEl>
                                      </p:cBhvr>
                                    </p:animEffect>
                                  </p:childTnLst>
                                </p:cTn>
                              </p:par>
                              <p:par>
                                <p:cTn id="17" presetID="6" presetClass="entr" presetSubtype="16"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circle(in)">
                                      <p:cBhvr>
                                        <p:cTn id="19" dur="2000"/>
                                        <p:tgtEl>
                                          <p:spTgt spid="4"/>
                                        </p:tgtEl>
                                      </p:cBhvr>
                                    </p:animEffect>
                                  </p:childTnLst>
                                </p:cTn>
                              </p:par>
                              <p:par>
                                <p:cTn id="20" presetID="6" presetClass="entr" presetSubtype="16"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circle(in)">
                                      <p:cBhvr>
                                        <p:cTn id="22" dur="2000"/>
                                        <p:tgtEl>
                                          <p:spTgt spid="14"/>
                                        </p:tgtEl>
                                      </p:cBhvr>
                                    </p:animEffect>
                                  </p:childTnLst>
                                </p:cTn>
                              </p:par>
                              <p:par>
                                <p:cTn id="23" presetID="6" presetClass="entr" presetSubtype="16"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circle(in)">
                                      <p:cBhvr>
                                        <p:cTn id="25" dur="2000"/>
                                        <p:tgtEl>
                                          <p:spTgt spid="15"/>
                                        </p:tgtEl>
                                      </p:cBhvr>
                                    </p:animEffect>
                                  </p:childTnLst>
                                </p:cTn>
                              </p:par>
                              <p:par>
                                <p:cTn id="26" presetID="6" presetClass="entr" presetSubtype="16" fill="hold" grpId="0" nodeType="with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circle(in)">
                                      <p:cBhvr>
                                        <p:cTn id="28" dur="2000"/>
                                        <p:tgtEl>
                                          <p:spTgt spid="16"/>
                                        </p:tgtEl>
                                      </p:cBhvr>
                                    </p:animEffect>
                                  </p:childTnLst>
                                </p:cTn>
                              </p:par>
                              <p:par>
                                <p:cTn id="29" presetID="6" presetClass="entr" presetSubtype="16" fill="hold" grpId="0" nodeType="withEffect">
                                  <p:stCondLst>
                                    <p:cond delay="0"/>
                                  </p:stCondLst>
                                  <p:childTnLst>
                                    <p:set>
                                      <p:cBhvr>
                                        <p:cTn id="30" dur="1" fill="hold">
                                          <p:stCondLst>
                                            <p:cond delay="0"/>
                                          </p:stCondLst>
                                        </p:cTn>
                                        <p:tgtEl>
                                          <p:spTgt spid="43"/>
                                        </p:tgtEl>
                                        <p:attrNameLst>
                                          <p:attrName>style.visibility</p:attrName>
                                        </p:attrNameLst>
                                      </p:cBhvr>
                                      <p:to>
                                        <p:strVal val="visible"/>
                                      </p:to>
                                    </p:set>
                                    <p:animEffect transition="in" filter="circle(in)">
                                      <p:cBhvr>
                                        <p:cTn id="31" dur="20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5" grpId="0"/>
      <p:bldP spid="26" grpId="0"/>
      <p:bldP spid="27" grpId="0"/>
      <p:bldP spid="4" grpId="0" animBg="1"/>
      <p:bldP spid="14" grpId="0" animBg="1"/>
      <p:bldP spid="15" grpId="0" animBg="1"/>
      <p:bldP spid="16" grpId="0" animBg="1"/>
      <p:bldP spid="43" grpId="0" animBg="1"/>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cxnSp>
        <p:nvCxnSpPr>
          <p:cNvPr id="17" name="直接连接符 16"/>
          <p:cNvCxnSpPr/>
          <p:nvPr/>
        </p:nvCxnSpPr>
        <p:spPr>
          <a:xfrm flipH="1">
            <a:off x="2293257" y="3441457"/>
            <a:ext cx="0" cy="1729483"/>
          </a:xfrm>
          <a:prstGeom prst="line">
            <a:avLst/>
          </a:prstGeom>
          <a:noFill/>
          <a:ln>
            <a:solidFill>
              <a:schemeClr val="accent5"/>
            </a:solidFill>
            <a:prstDash val="sysDash"/>
            <a:tailEnd type="oval" w="lg" len="lg"/>
          </a:ln>
        </p:spPr>
        <p:style>
          <a:lnRef idx="2">
            <a:schemeClr val="accent1">
              <a:shade val="50000"/>
            </a:schemeClr>
          </a:lnRef>
          <a:fillRef idx="1">
            <a:schemeClr val="accent1"/>
          </a:fillRef>
          <a:effectRef idx="0">
            <a:schemeClr val="accent1"/>
          </a:effectRef>
          <a:fontRef idx="minor">
            <a:schemeClr val="lt1"/>
          </a:fontRef>
        </p:style>
      </p:cxnSp>
      <p:cxnSp>
        <p:nvCxnSpPr>
          <p:cNvPr id="18" name="直接连接符 17"/>
          <p:cNvCxnSpPr/>
          <p:nvPr/>
        </p:nvCxnSpPr>
        <p:spPr>
          <a:xfrm flipH="1">
            <a:off x="7504935" y="3142723"/>
            <a:ext cx="0" cy="2144759"/>
          </a:xfrm>
          <a:prstGeom prst="line">
            <a:avLst/>
          </a:prstGeom>
          <a:noFill/>
          <a:ln>
            <a:solidFill>
              <a:schemeClr val="accent3"/>
            </a:solidFill>
            <a:prstDash val="sysDash"/>
            <a:tailEnd type="oval" w="lg" len="lg"/>
          </a:ln>
        </p:spPr>
        <p:style>
          <a:lnRef idx="2">
            <a:schemeClr val="accent1">
              <a:shade val="50000"/>
            </a:schemeClr>
          </a:lnRef>
          <a:fillRef idx="1">
            <a:schemeClr val="accent1"/>
          </a:fillRef>
          <a:effectRef idx="0">
            <a:schemeClr val="accent1"/>
          </a:effectRef>
          <a:fontRef idx="minor">
            <a:schemeClr val="lt1"/>
          </a:fontRef>
        </p:style>
      </p:cxnSp>
      <p:grpSp>
        <p:nvGrpSpPr>
          <p:cNvPr id="3" name="组合 36"/>
          <p:cNvGrpSpPr/>
          <p:nvPr/>
        </p:nvGrpSpPr>
        <p:grpSpPr>
          <a:xfrm>
            <a:off x="2" y="3391837"/>
            <a:ext cx="12177487" cy="1711979"/>
            <a:chOff x="-1" y="3391836"/>
            <a:chExt cx="12177486" cy="1711978"/>
          </a:xfrm>
        </p:grpSpPr>
        <p:sp>
          <p:nvSpPr>
            <p:cNvPr id="2" name="任意多边形: 形状 1"/>
            <p:cNvSpPr/>
            <p:nvPr/>
          </p:nvSpPr>
          <p:spPr>
            <a:xfrm>
              <a:off x="0" y="3579814"/>
              <a:ext cx="12177485" cy="1524000"/>
            </a:xfrm>
            <a:custGeom>
              <a:gdLst>
                <a:gd name="connsiteX0" fmla="*/ 0 w 12177485"/>
                <a:gd name="connsiteY0" fmla="*/ 1791715 h 1791715"/>
                <a:gd name="connsiteX1" fmla="*/ 2699657 w 12177485"/>
                <a:gd name="connsiteY1" fmla="*/ 195144 h 1791715"/>
                <a:gd name="connsiteX2" fmla="*/ 6183085 w 12177485"/>
                <a:gd name="connsiteY2" fmla="*/ 1574001 h 1791715"/>
                <a:gd name="connsiteX3" fmla="*/ 9826171 w 12177485"/>
                <a:gd name="connsiteY3" fmla="*/ 20973 h 1791715"/>
                <a:gd name="connsiteX4" fmla="*/ 12177485 w 12177485"/>
                <a:gd name="connsiteY4" fmla="*/ 819258 h 1791715"/>
              </a:gdLst>
              <a:cxnLst>
                <a:cxn ang="0">
                  <a:pos x="connsiteX0" y="connsiteY0"/>
                </a:cxn>
                <a:cxn ang="0">
                  <a:pos x="connsiteX1" y="connsiteY1"/>
                </a:cxn>
                <a:cxn ang="0">
                  <a:pos x="connsiteX2" y="connsiteY2"/>
                </a:cxn>
                <a:cxn ang="0">
                  <a:pos x="connsiteX3" y="connsiteY3"/>
                </a:cxn>
                <a:cxn ang="0">
                  <a:pos x="connsiteX4" y="connsiteY4"/>
                </a:cxn>
              </a:cxnLst>
              <a:rect l="l" t="t" r="r" b="b"/>
              <a:pathLst>
                <a:path w="12177485" h="1791714">
                  <a:moveTo>
                    <a:pt x="0" y="1791715"/>
                  </a:moveTo>
                  <a:cubicBezTo>
                    <a:pt x="834571" y="1011572"/>
                    <a:pt x="1669143" y="231430"/>
                    <a:pt x="2699657" y="195144"/>
                  </a:cubicBezTo>
                  <a:cubicBezTo>
                    <a:pt x="3730171" y="158858"/>
                    <a:pt x="4995333" y="1603029"/>
                    <a:pt x="6183085" y="1574001"/>
                  </a:cubicBezTo>
                  <a:cubicBezTo>
                    <a:pt x="7370837" y="1544973"/>
                    <a:pt x="8827104" y="146763"/>
                    <a:pt x="9826171" y="20973"/>
                  </a:cubicBezTo>
                  <a:cubicBezTo>
                    <a:pt x="10825238" y="-104818"/>
                    <a:pt x="11501361" y="357220"/>
                    <a:pt x="12177485" y="819258"/>
                  </a:cubicBezTo>
                </a:path>
              </a:pathLst>
            </a:custGeom>
            <a:noFill/>
            <a:ln cmpd="sng">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10" name="任意多边形: 形状 9"/>
            <p:cNvSpPr/>
            <p:nvPr/>
          </p:nvSpPr>
          <p:spPr>
            <a:xfrm flipH="1" flipV="1">
              <a:off x="-1" y="3391836"/>
              <a:ext cx="12177485" cy="1184928"/>
            </a:xfrm>
            <a:custGeom>
              <a:gdLst>
                <a:gd name="connsiteX0" fmla="*/ 0 w 12177485"/>
                <a:gd name="connsiteY0" fmla="*/ 1791715 h 1791715"/>
                <a:gd name="connsiteX1" fmla="*/ 2699657 w 12177485"/>
                <a:gd name="connsiteY1" fmla="*/ 195144 h 1791715"/>
                <a:gd name="connsiteX2" fmla="*/ 6183085 w 12177485"/>
                <a:gd name="connsiteY2" fmla="*/ 1574001 h 1791715"/>
                <a:gd name="connsiteX3" fmla="*/ 9826171 w 12177485"/>
                <a:gd name="connsiteY3" fmla="*/ 20973 h 1791715"/>
                <a:gd name="connsiteX4" fmla="*/ 12177485 w 12177485"/>
                <a:gd name="connsiteY4" fmla="*/ 819258 h 1791715"/>
              </a:gdLst>
              <a:cxnLst>
                <a:cxn ang="0">
                  <a:pos x="connsiteX0" y="connsiteY0"/>
                </a:cxn>
                <a:cxn ang="0">
                  <a:pos x="connsiteX1" y="connsiteY1"/>
                </a:cxn>
                <a:cxn ang="0">
                  <a:pos x="connsiteX2" y="connsiteY2"/>
                </a:cxn>
                <a:cxn ang="0">
                  <a:pos x="connsiteX3" y="connsiteY3"/>
                </a:cxn>
                <a:cxn ang="0">
                  <a:pos x="connsiteX4" y="connsiteY4"/>
                </a:cxn>
              </a:cxnLst>
              <a:rect l="l" t="t" r="r" b="b"/>
              <a:pathLst>
                <a:path w="12177485" h="1791714">
                  <a:moveTo>
                    <a:pt x="0" y="1791715"/>
                  </a:moveTo>
                  <a:cubicBezTo>
                    <a:pt x="834571" y="1011572"/>
                    <a:pt x="1669143" y="231430"/>
                    <a:pt x="2699657" y="195144"/>
                  </a:cubicBezTo>
                  <a:cubicBezTo>
                    <a:pt x="3730171" y="158858"/>
                    <a:pt x="4995333" y="1603029"/>
                    <a:pt x="6183085" y="1574001"/>
                  </a:cubicBezTo>
                  <a:cubicBezTo>
                    <a:pt x="7370837" y="1544973"/>
                    <a:pt x="8827104" y="146763"/>
                    <a:pt x="9826171" y="20973"/>
                  </a:cubicBezTo>
                  <a:cubicBezTo>
                    <a:pt x="10825238" y="-104818"/>
                    <a:pt x="11501361" y="357220"/>
                    <a:pt x="12177485" y="819258"/>
                  </a:cubicBezTo>
                </a:path>
              </a:pathLst>
            </a:custGeom>
            <a:noFill/>
            <a:ln cmpd="sng">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grpSp>
      <p:cxnSp>
        <p:nvCxnSpPr>
          <p:cNvPr id="20" name="直接连接符 19"/>
          <p:cNvCxnSpPr/>
          <p:nvPr/>
        </p:nvCxnSpPr>
        <p:spPr>
          <a:xfrm flipH="1">
            <a:off x="10043885" y="2110018"/>
            <a:ext cx="0" cy="1269895"/>
          </a:xfrm>
          <a:prstGeom prst="line">
            <a:avLst/>
          </a:prstGeom>
          <a:noFill/>
          <a:ln>
            <a:solidFill>
              <a:schemeClr val="accent4"/>
            </a:solidFill>
            <a:prstDash val="sysDash"/>
            <a:headEnd type="oval" w="lg" len="lg"/>
            <a:tailEnd type="none" w="lg" len="lg"/>
          </a:ln>
        </p:spPr>
        <p:style>
          <a:lnRef idx="2">
            <a:schemeClr val="accent1">
              <a:shade val="50000"/>
            </a:schemeClr>
          </a:lnRef>
          <a:fillRef idx="1">
            <a:schemeClr val="accent1"/>
          </a:fillRef>
          <a:effectRef idx="0">
            <a:schemeClr val="accent1"/>
          </a:effectRef>
          <a:fontRef idx="minor">
            <a:schemeClr val="lt1"/>
          </a:fontRef>
        </p:style>
      </p:cxnSp>
      <p:cxnSp>
        <p:nvCxnSpPr>
          <p:cNvPr id="22" name="直接连接符 21"/>
          <p:cNvCxnSpPr/>
          <p:nvPr/>
        </p:nvCxnSpPr>
        <p:spPr>
          <a:xfrm flipH="1">
            <a:off x="5277808" y="2110017"/>
            <a:ext cx="0" cy="2075543"/>
          </a:xfrm>
          <a:prstGeom prst="line">
            <a:avLst/>
          </a:prstGeom>
          <a:noFill/>
          <a:ln>
            <a:solidFill>
              <a:schemeClr val="accent2"/>
            </a:solidFill>
            <a:prstDash val="sysDash"/>
            <a:headEnd type="oval" w="lg" len="lg"/>
            <a:tailEnd type="none" w="lg" len="lg"/>
          </a:ln>
        </p:spPr>
        <p:style>
          <a:lnRef idx="2">
            <a:schemeClr val="accent1">
              <a:shade val="50000"/>
            </a:schemeClr>
          </a:lnRef>
          <a:fillRef idx="1">
            <a:schemeClr val="accent1"/>
          </a:fillRef>
          <a:effectRef idx="0">
            <a:schemeClr val="accent1"/>
          </a:effectRef>
          <a:fontRef idx="minor">
            <a:schemeClr val="lt1"/>
          </a:fontRef>
        </p:style>
      </p:cxnSp>
      <p:grpSp>
        <p:nvGrpSpPr>
          <p:cNvPr id="4" name="组合 40"/>
          <p:cNvGrpSpPr/>
          <p:nvPr/>
        </p:nvGrpSpPr>
        <p:grpSpPr>
          <a:xfrm>
            <a:off x="9591672" y="3379886"/>
            <a:ext cx="904415" cy="798855"/>
            <a:chOff x="9591677" y="3379883"/>
            <a:chExt cx="904415" cy="798854"/>
          </a:xfrm>
        </p:grpSpPr>
        <p:sp>
          <p:nvSpPr>
            <p:cNvPr id="11" name="泪滴形 10"/>
            <p:cNvSpPr/>
            <p:nvPr/>
          </p:nvSpPr>
          <p:spPr>
            <a:xfrm rot="8100000">
              <a:off x="9645376" y="3379883"/>
              <a:ext cx="798854" cy="798854"/>
            </a:xfrm>
            <a:prstGeom prst="teardrop">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24" name="文本框 23"/>
            <p:cNvSpPr txBox="1"/>
            <p:nvPr/>
          </p:nvSpPr>
          <p:spPr>
            <a:xfrm>
              <a:off x="9591677" y="3603501"/>
              <a:ext cx="904415" cy="461664"/>
            </a:xfrm>
            <a:prstGeom prst="rect">
              <a:avLst/>
            </a:prstGeom>
            <a:noFill/>
          </p:spPr>
          <p:txBody>
            <a:bodyPr wrap="none" rtlCol="0">
              <a:spAutoFit/>
            </a:bodyPr>
            <a:lstStyle/>
            <a:p>
              <a:pPr algn="ctr"/>
              <a:r>
                <a:rPr lang="en-US" altLang="zh-CN" sz="2400">
                  <a:solidFill>
                    <a:schemeClr val="bg1"/>
                  </a:solidFill>
                  <a:cs typeface="+mn-ea"/>
                  <a:sym typeface="+mn-lt"/>
                </a:rPr>
                <a:t>201X</a:t>
              </a:r>
              <a:endParaRPr lang="zh-CN" altLang="en-US" sz="2400">
                <a:solidFill>
                  <a:schemeClr val="bg1"/>
                </a:solidFill>
                <a:cs typeface="+mn-ea"/>
                <a:sym typeface="+mn-lt"/>
              </a:endParaRPr>
            </a:p>
          </p:txBody>
        </p:sp>
      </p:grpSp>
      <p:grpSp>
        <p:nvGrpSpPr>
          <p:cNvPr id="6" name="组合 39"/>
          <p:cNvGrpSpPr/>
          <p:nvPr/>
        </p:nvGrpSpPr>
        <p:grpSpPr>
          <a:xfrm>
            <a:off x="7069560" y="3019795"/>
            <a:ext cx="870751" cy="705520"/>
            <a:chOff x="7069558" y="3019795"/>
            <a:chExt cx="870751" cy="705520"/>
          </a:xfrm>
        </p:grpSpPr>
        <p:sp>
          <p:nvSpPr>
            <p:cNvPr id="12" name="泪滴形 11"/>
            <p:cNvSpPr/>
            <p:nvPr/>
          </p:nvSpPr>
          <p:spPr>
            <a:xfrm rot="8100000">
              <a:off x="7152175" y="3019795"/>
              <a:ext cx="705520" cy="705520"/>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25" name="文本框 24"/>
            <p:cNvSpPr txBox="1"/>
            <p:nvPr/>
          </p:nvSpPr>
          <p:spPr>
            <a:xfrm>
              <a:off x="7069558" y="3152450"/>
              <a:ext cx="870751" cy="461665"/>
            </a:xfrm>
            <a:prstGeom prst="rect">
              <a:avLst/>
            </a:prstGeom>
            <a:noFill/>
          </p:spPr>
          <p:txBody>
            <a:bodyPr wrap="none" rtlCol="0">
              <a:spAutoFit/>
            </a:bodyPr>
            <a:lstStyle/>
            <a:p>
              <a:pPr algn="ctr"/>
              <a:r>
                <a:rPr lang="en-US" altLang="zh-CN" sz="2400">
                  <a:solidFill>
                    <a:schemeClr val="bg1"/>
                  </a:solidFill>
                  <a:cs typeface="+mn-ea"/>
                  <a:sym typeface="+mn-lt"/>
                </a:rPr>
                <a:t>2016</a:t>
              </a:r>
              <a:endParaRPr lang="zh-CN" altLang="en-US" sz="2400">
                <a:solidFill>
                  <a:schemeClr val="bg1"/>
                </a:solidFill>
                <a:cs typeface="+mn-ea"/>
                <a:sym typeface="+mn-lt"/>
              </a:endParaRPr>
            </a:p>
          </p:txBody>
        </p:sp>
      </p:grpSp>
      <p:grpSp>
        <p:nvGrpSpPr>
          <p:cNvPr id="7" name="组合 38"/>
          <p:cNvGrpSpPr/>
          <p:nvPr/>
        </p:nvGrpSpPr>
        <p:grpSpPr>
          <a:xfrm>
            <a:off x="4885976" y="3804857"/>
            <a:ext cx="870751" cy="798855"/>
            <a:chOff x="4885976" y="3804856"/>
            <a:chExt cx="870751" cy="798854"/>
          </a:xfrm>
        </p:grpSpPr>
        <p:sp>
          <p:nvSpPr>
            <p:cNvPr id="5" name="泪滴形 4"/>
            <p:cNvSpPr/>
            <p:nvPr/>
          </p:nvSpPr>
          <p:spPr>
            <a:xfrm rot="8100000">
              <a:off x="4921923" y="3804856"/>
              <a:ext cx="798854" cy="798854"/>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26" name="文本框 25"/>
            <p:cNvSpPr txBox="1"/>
            <p:nvPr/>
          </p:nvSpPr>
          <p:spPr>
            <a:xfrm>
              <a:off x="4885976" y="4002001"/>
              <a:ext cx="870751" cy="461664"/>
            </a:xfrm>
            <a:prstGeom prst="rect">
              <a:avLst/>
            </a:prstGeom>
            <a:noFill/>
          </p:spPr>
          <p:txBody>
            <a:bodyPr wrap="none" rtlCol="0">
              <a:spAutoFit/>
            </a:bodyPr>
            <a:lstStyle/>
            <a:p>
              <a:pPr algn="ctr"/>
              <a:r>
                <a:rPr lang="en-US" altLang="zh-CN" sz="2400">
                  <a:solidFill>
                    <a:schemeClr val="bg1"/>
                  </a:solidFill>
                  <a:cs typeface="+mn-ea"/>
                  <a:sym typeface="+mn-lt"/>
                </a:rPr>
                <a:t>2015</a:t>
              </a:r>
              <a:endParaRPr lang="zh-CN" altLang="en-US" sz="2400">
                <a:solidFill>
                  <a:schemeClr val="bg1"/>
                </a:solidFill>
                <a:cs typeface="+mn-ea"/>
                <a:sym typeface="+mn-lt"/>
              </a:endParaRPr>
            </a:p>
          </p:txBody>
        </p:sp>
      </p:grpSp>
      <p:grpSp>
        <p:nvGrpSpPr>
          <p:cNvPr id="8" name="组合 37"/>
          <p:cNvGrpSpPr/>
          <p:nvPr/>
        </p:nvGrpSpPr>
        <p:grpSpPr>
          <a:xfrm>
            <a:off x="1861164" y="2945031"/>
            <a:ext cx="870751" cy="705520"/>
            <a:chOff x="1861160" y="2945030"/>
            <a:chExt cx="870751" cy="705520"/>
          </a:xfrm>
        </p:grpSpPr>
        <p:sp>
          <p:nvSpPr>
            <p:cNvPr id="13" name="泪滴形 12"/>
            <p:cNvSpPr/>
            <p:nvPr/>
          </p:nvSpPr>
          <p:spPr>
            <a:xfrm rot="8100000">
              <a:off x="1943294" y="2945030"/>
              <a:ext cx="705520" cy="705520"/>
            </a:xfrm>
            <a:prstGeom prst="teardrop">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27" name="文本框 26"/>
            <p:cNvSpPr txBox="1"/>
            <p:nvPr/>
          </p:nvSpPr>
          <p:spPr>
            <a:xfrm>
              <a:off x="1861160" y="3082261"/>
              <a:ext cx="870751" cy="461665"/>
            </a:xfrm>
            <a:prstGeom prst="rect">
              <a:avLst/>
            </a:prstGeom>
            <a:noFill/>
          </p:spPr>
          <p:txBody>
            <a:bodyPr wrap="none" rtlCol="0">
              <a:spAutoFit/>
            </a:bodyPr>
            <a:lstStyle/>
            <a:p>
              <a:pPr algn="ctr"/>
              <a:r>
                <a:rPr lang="en-US" altLang="zh-CN" sz="2400">
                  <a:solidFill>
                    <a:schemeClr val="bg1"/>
                  </a:solidFill>
                  <a:cs typeface="+mn-ea"/>
                  <a:sym typeface="+mn-lt"/>
                </a:rPr>
                <a:t>2014</a:t>
              </a:r>
              <a:endParaRPr lang="zh-CN" altLang="en-US" sz="2400">
                <a:solidFill>
                  <a:schemeClr val="bg1"/>
                </a:solidFill>
                <a:cs typeface="+mn-ea"/>
                <a:sym typeface="+mn-lt"/>
              </a:endParaRPr>
            </a:p>
          </p:txBody>
        </p:sp>
      </p:grpSp>
      <p:grpSp>
        <p:nvGrpSpPr>
          <p:cNvPr id="9" name="组合 41"/>
          <p:cNvGrpSpPr/>
          <p:nvPr/>
        </p:nvGrpSpPr>
        <p:grpSpPr>
          <a:xfrm>
            <a:off x="2501711" y="4875293"/>
            <a:ext cx="3327637" cy="1257682"/>
            <a:chOff x="2501711" y="4875289"/>
            <a:chExt cx="3327637" cy="1257681"/>
          </a:xfrm>
        </p:grpSpPr>
        <p:sp>
          <p:nvSpPr>
            <p:cNvPr id="28" name="矩形 27"/>
            <p:cNvSpPr/>
            <p:nvPr/>
          </p:nvSpPr>
          <p:spPr>
            <a:xfrm>
              <a:off x="2501712" y="5227914"/>
              <a:ext cx="3327636" cy="905056"/>
            </a:xfrm>
            <a:prstGeom prst="rect">
              <a:avLst/>
            </a:prstGeom>
          </p:spPr>
          <p:txBody>
            <a:bodyPr wrap="square">
              <a:spAutoFit/>
            </a:bodyPr>
            <a:lstStyle/>
            <a:p>
              <a:pPr algn="just">
                <a:lnSpc>
                  <a:spcPct val="120000"/>
                </a:lnSpc>
              </a:pPr>
              <a:r>
                <a:rPr lang="zh-CN" altLang="en-US" sz="1465">
                  <a:solidFill>
                    <a:schemeClr val="bg1">
                      <a:lumMod val="50000"/>
                    </a:schemeClr>
                  </a:solidFill>
                  <a:cs typeface="+mn-ea"/>
                  <a:sym typeface="+mn-lt"/>
                </a:rPr>
                <a:t>用户可以在投影仪或者计算机上进行演示也可以将演示文稿打印出来制作成胶片以便应用到更广泛的领域中</a:t>
              </a:r>
              <a:endParaRPr lang="zh-CN" altLang="en-US" sz="1465">
                <a:solidFill>
                  <a:schemeClr val="bg1">
                    <a:lumMod val="50000"/>
                  </a:schemeClr>
                </a:solidFill>
                <a:cs typeface="+mn-ea"/>
                <a:sym typeface="+mn-lt"/>
              </a:endParaRPr>
            </a:p>
          </p:txBody>
        </p:sp>
        <p:sp>
          <p:nvSpPr>
            <p:cNvPr id="29" name="矩形 28"/>
            <p:cNvSpPr/>
            <p:nvPr/>
          </p:nvSpPr>
          <p:spPr>
            <a:xfrm>
              <a:off x="2501711" y="4875289"/>
              <a:ext cx="2241973" cy="497316"/>
            </a:xfrm>
            <a:prstGeom prst="rect">
              <a:avLst/>
            </a:prstGeom>
          </p:spPr>
          <p:txBody>
            <a:bodyPr wrap="square">
              <a:spAutoFit/>
            </a:bodyPr>
            <a:lstStyle/>
            <a:p>
              <a:pPr algn="just">
                <a:lnSpc>
                  <a:spcPct val="120000"/>
                </a:lnSpc>
              </a:pPr>
              <a:r>
                <a:rPr lang="zh-CN" altLang="en-US" sz="2400" b="1">
                  <a:solidFill>
                    <a:schemeClr val="bg1">
                      <a:lumMod val="50000"/>
                    </a:schemeClr>
                  </a:solidFill>
                  <a:cs typeface="+mn-ea"/>
                  <a:sym typeface="+mn-lt"/>
                </a:rPr>
                <a:t>标题文字添加</a:t>
              </a:r>
              <a:endParaRPr lang="zh-CN" altLang="en-US" sz="2400" b="1">
                <a:solidFill>
                  <a:schemeClr val="bg1">
                    <a:lumMod val="50000"/>
                  </a:schemeClr>
                </a:solidFill>
                <a:cs typeface="+mn-ea"/>
                <a:sym typeface="+mn-lt"/>
              </a:endParaRPr>
            </a:p>
          </p:txBody>
        </p:sp>
      </p:grpSp>
      <p:grpSp>
        <p:nvGrpSpPr>
          <p:cNvPr id="14" name="组合 43"/>
          <p:cNvGrpSpPr/>
          <p:nvPr/>
        </p:nvGrpSpPr>
        <p:grpSpPr>
          <a:xfrm>
            <a:off x="7713390" y="4875293"/>
            <a:ext cx="3327637" cy="1257682"/>
            <a:chOff x="7713388" y="4875289"/>
            <a:chExt cx="3327637" cy="1257681"/>
          </a:xfrm>
        </p:grpSpPr>
        <p:sp>
          <p:nvSpPr>
            <p:cNvPr id="30" name="矩形 29"/>
            <p:cNvSpPr/>
            <p:nvPr/>
          </p:nvSpPr>
          <p:spPr>
            <a:xfrm>
              <a:off x="7713389" y="5227914"/>
              <a:ext cx="3327636" cy="905056"/>
            </a:xfrm>
            <a:prstGeom prst="rect">
              <a:avLst/>
            </a:prstGeom>
          </p:spPr>
          <p:txBody>
            <a:bodyPr wrap="square">
              <a:spAutoFit/>
            </a:bodyPr>
            <a:lstStyle/>
            <a:p>
              <a:pPr algn="just">
                <a:lnSpc>
                  <a:spcPct val="120000"/>
                </a:lnSpc>
              </a:pPr>
              <a:r>
                <a:rPr lang="zh-CN" altLang="en-US" sz="1465">
                  <a:solidFill>
                    <a:schemeClr val="bg1">
                      <a:lumMod val="50000"/>
                    </a:schemeClr>
                  </a:solidFill>
                  <a:cs typeface="+mn-ea"/>
                  <a:sym typeface="+mn-lt"/>
                </a:rPr>
                <a:t>用户可以在投影仪或者计算机上进行演示也可以将演示文稿打印出来制作成胶片以便应用到更广泛的领域中</a:t>
              </a:r>
              <a:endParaRPr lang="zh-CN" altLang="en-US" sz="1465">
                <a:solidFill>
                  <a:schemeClr val="bg1">
                    <a:lumMod val="50000"/>
                  </a:schemeClr>
                </a:solidFill>
                <a:cs typeface="+mn-ea"/>
                <a:sym typeface="+mn-lt"/>
              </a:endParaRPr>
            </a:p>
          </p:txBody>
        </p:sp>
        <p:sp>
          <p:nvSpPr>
            <p:cNvPr id="31" name="矩形 30"/>
            <p:cNvSpPr/>
            <p:nvPr/>
          </p:nvSpPr>
          <p:spPr>
            <a:xfrm>
              <a:off x="7713388" y="4875289"/>
              <a:ext cx="2241973" cy="497316"/>
            </a:xfrm>
            <a:prstGeom prst="rect">
              <a:avLst/>
            </a:prstGeom>
          </p:spPr>
          <p:txBody>
            <a:bodyPr wrap="square">
              <a:spAutoFit/>
            </a:bodyPr>
            <a:lstStyle/>
            <a:p>
              <a:pPr algn="just">
                <a:lnSpc>
                  <a:spcPct val="120000"/>
                </a:lnSpc>
              </a:pPr>
              <a:r>
                <a:rPr lang="zh-CN" altLang="en-US" sz="2400" b="1">
                  <a:solidFill>
                    <a:schemeClr val="bg1">
                      <a:lumMod val="50000"/>
                    </a:schemeClr>
                  </a:solidFill>
                  <a:cs typeface="+mn-ea"/>
                  <a:sym typeface="+mn-lt"/>
                </a:rPr>
                <a:t>标题文字添加</a:t>
              </a:r>
              <a:endParaRPr lang="zh-CN" altLang="en-US" sz="2400" b="1">
                <a:solidFill>
                  <a:schemeClr val="bg1">
                    <a:lumMod val="50000"/>
                  </a:schemeClr>
                </a:solidFill>
                <a:cs typeface="+mn-ea"/>
                <a:sym typeface="+mn-lt"/>
              </a:endParaRPr>
            </a:p>
          </p:txBody>
        </p:sp>
      </p:grpSp>
      <p:grpSp>
        <p:nvGrpSpPr>
          <p:cNvPr id="15" name="组合 44"/>
          <p:cNvGrpSpPr/>
          <p:nvPr/>
        </p:nvGrpSpPr>
        <p:grpSpPr>
          <a:xfrm>
            <a:off x="6627731" y="1617782"/>
            <a:ext cx="3327639" cy="1257680"/>
            <a:chOff x="6627726" y="1617780"/>
            <a:chExt cx="3327638" cy="1257680"/>
          </a:xfrm>
        </p:grpSpPr>
        <p:sp>
          <p:nvSpPr>
            <p:cNvPr id="32" name="矩形 31"/>
            <p:cNvSpPr/>
            <p:nvPr/>
          </p:nvSpPr>
          <p:spPr>
            <a:xfrm>
              <a:off x="6627726" y="1970404"/>
              <a:ext cx="3327635" cy="905056"/>
            </a:xfrm>
            <a:prstGeom prst="rect">
              <a:avLst/>
            </a:prstGeom>
          </p:spPr>
          <p:txBody>
            <a:bodyPr wrap="square">
              <a:spAutoFit/>
            </a:bodyPr>
            <a:lstStyle/>
            <a:p>
              <a:pPr algn="r">
                <a:lnSpc>
                  <a:spcPct val="120000"/>
                </a:lnSpc>
              </a:pPr>
              <a:r>
                <a:rPr lang="zh-CN" altLang="en-US" sz="1465">
                  <a:solidFill>
                    <a:schemeClr val="bg1">
                      <a:lumMod val="50000"/>
                    </a:schemeClr>
                  </a:solidFill>
                  <a:cs typeface="+mn-ea"/>
                  <a:sym typeface="+mn-lt"/>
                </a:rPr>
                <a:t>用户可以在投影仪或者计算机上进行演示也可以将演示文稿打印出来制作成胶片以便应用到更广泛的领域中</a:t>
              </a:r>
              <a:endParaRPr lang="zh-CN" altLang="en-US" sz="1465">
                <a:solidFill>
                  <a:schemeClr val="bg1">
                    <a:lumMod val="50000"/>
                  </a:schemeClr>
                </a:solidFill>
                <a:cs typeface="+mn-ea"/>
                <a:sym typeface="+mn-lt"/>
              </a:endParaRPr>
            </a:p>
          </p:txBody>
        </p:sp>
        <p:sp>
          <p:nvSpPr>
            <p:cNvPr id="33" name="矩形 32"/>
            <p:cNvSpPr/>
            <p:nvPr/>
          </p:nvSpPr>
          <p:spPr>
            <a:xfrm>
              <a:off x="7713388" y="1617780"/>
              <a:ext cx="2241976" cy="497316"/>
            </a:xfrm>
            <a:prstGeom prst="rect">
              <a:avLst/>
            </a:prstGeom>
          </p:spPr>
          <p:txBody>
            <a:bodyPr wrap="square">
              <a:spAutoFit/>
            </a:bodyPr>
            <a:lstStyle/>
            <a:p>
              <a:pPr algn="r">
                <a:lnSpc>
                  <a:spcPct val="120000"/>
                </a:lnSpc>
              </a:pPr>
              <a:r>
                <a:rPr lang="zh-CN" altLang="en-US" sz="2400" b="1">
                  <a:solidFill>
                    <a:schemeClr val="bg1">
                      <a:lumMod val="50000"/>
                    </a:schemeClr>
                  </a:solidFill>
                  <a:cs typeface="+mn-ea"/>
                  <a:sym typeface="+mn-lt"/>
                </a:rPr>
                <a:t>标题文字添加</a:t>
              </a:r>
              <a:endParaRPr lang="zh-CN" altLang="en-US" sz="2400" b="1">
                <a:solidFill>
                  <a:schemeClr val="bg1">
                    <a:lumMod val="50000"/>
                  </a:schemeClr>
                </a:solidFill>
                <a:cs typeface="+mn-ea"/>
                <a:sym typeface="+mn-lt"/>
              </a:endParaRPr>
            </a:p>
          </p:txBody>
        </p:sp>
      </p:grpSp>
      <p:grpSp>
        <p:nvGrpSpPr>
          <p:cNvPr id="16" name="组合 42"/>
          <p:cNvGrpSpPr/>
          <p:nvPr/>
        </p:nvGrpSpPr>
        <p:grpSpPr>
          <a:xfrm>
            <a:off x="1797797" y="1617782"/>
            <a:ext cx="3327639" cy="1257680"/>
            <a:chOff x="1797793" y="1617780"/>
            <a:chExt cx="3327638" cy="1257680"/>
          </a:xfrm>
        </p:grpSpPr>
        <p:sp>
          <p:nvSpPr>
            <p:cNvPr id="34" name="矩形 33"/>
            <p:cNvSpPr/>
            <p:nvPr/>
          </p:nvSpPr>
          <p:spPr>
            <a:xfrm>
              <a:off x="1797793" y="1970404"/>
              <a:ext cx="3327635" cy="905056"/>
            </a:xfrm>
            <a:prstGeom prst="rect">
              <a:avLst/>
            </a:prstGeom>
          </p:spPr>
          <p:txBody>
            <a:bodyPr wrap="square">
              <a:spAutoFit/>
            </a:bodyPr>
            <a:lstStyle/>
            <a:p>
              <a:pPr algn="r">
                <a:lnSpc>
                  <a:spcPct val="120000"/>
                </a:lnSpc>
              </a:pPr>
              <a:r>
                <a:rPr lang="zh-CN" altLang="en-US" sz="1465">
                  <a:solidFill>
                    <a:schemeClr val="bg1">
                      <a:lumMod val="50000"/>
                    </a:schemeClr>
                  </a:solidFill>
                  <a:cs typeface="+mn-ea"/>
                  <a:sym typeface="+mn-lt"/>
                </a:rPr>
                <a:t>用户可以在投影仪或者计算机上进行演示也可以将演示文稿打印出来制作成胶片以便应用到更广泛的领域中</a:t>
              </a:r>
              <a:endParaRPr lang="zh-CN" altLang="en-US" sz="1465">
                <a:solidFill>
                  <a:schemeClr val="bg1">
                    <a:lumMod val="50000"/>
                  </a:schemeClr>
                </a:solidFill>
                <a:cs typeface="+mn-ea"/>
                <a:sym typeface="+mn-lt"/>
              </a:endParaRPr>
            </a:p>
          </p:txBody>
        </p:sp>
        <p:sp>
          <p:nvSpPr>
            <p:cNvPr id="35" name="矩形 34"/>
            <p:cNvSpPr/>
            <p:nvPr/>
          </p:nvSpPr>
          <p:spPr>
            <a:xfrm>
              <a:off x="2883455" y="1617780"/>
              <a:ext cx="2241976" cy="497316"/>
            </a:xfrm>
            <a:prstGeom prst="rect">
              <a:avLst/>
            </a:prstGeom>
          </p:spPr>
          <p:txBody>
            <a:bodyPr wrap="square">
              <a:spAutoFit/>
            </a:bodyPr>
            <a:lstStyle/>
            <a:p>
              <a:pPr algn="r">
                <a:lnSpc>
                  <a:spcPct val="120000"/>
                </a:lnSpc>
              </a:pPr>
              <a:r>
                <a:rPr lang="zh-CN" altLang="en-US" sz="2400" b="1">
                  <a:solidFill>
                    <a:schemeClr val="bg1">
                      <a:lumMod val="50000"/>
                    </a:schemeClr>
                  </a:solidFill>
                  <a:cs typeface="+mn-ea"/>
                  <a:sym typeface="+mn-lt"/>
                </a:rPr>
                <a:t>标题文字添加</a:t>
              </a:r>
              <a:endParaRPr lang="zh-CN" altLang="en-US" sz="2400" b="1">
                <a:solidFill>
                  <a:schemeClr val="bg1">
                    <a:lumMod val="50000"/>
                  </a:schemeClr>
                </a:solidFill>
                <a:cs typeface="+mn-ea"/>
                <a:sym typeface="+mn-lt"/>
              </a:endParaRPr>
            </a:p>
          </p:txBody>
        </p:sp>
      </p:grpSp>
      <p:pic>
        <p:nvPicPr>
          <p:cNvPr id="19" name="图片 18" descr="资源 71133"/>
          <p:cNvPicPr>
            <a:picLocks noChangeAspect="1"/>
          </p:cNvPicPr>
          <p:nvPr userDrawn="1"/>
        </p:nvPicPr>
        <p:blipFill>
          <a:blip r:embed="rId3"/>
          <a:stretch>
            <a:fillRect/>
          </a:stretch>
        </p:blipFill>
        <p:spPr>
          <a:xfrm>
            <a:off x="890905" y="659765"/>
            <a:ext cx="608965" cy="702945"/>
          </a:xfrm>
          <a:prstGeom prst="rect">
            <a:avLst/>
          </a:prstGeom>
        </p:spPr>
      </p:pic>
      <p:sp>
        <p:nvSpPr>
          <p:cNvPr id="21" name="文本框 20"/>
          <p:cNvSpPr txBox="1"/>
          <p:nvPr userDrawn="1"/>
        </p:nvSpPr>
        <p:spPr>
          <a:xfrm>
            <a:off x="1652210" y="838050"/>
            <a:ext cx="2934970" cy="464185"/>
          </a:xfrm>
          <a:prstGeom prst="rect">
            <a:avLst/>
          </a:prstGeom>
          <a:noFill/>
        </p:spPr>
        <p:txBody>
          <a:bodyPr wrap="none" lIns="96434" tIns="48217" rIns="96434" bIns="48217" rtlCol="0">
            <a:spAutoFit/>
          </a:bodyPr>
          <a:lstStyle/>
          <a:p>
            <a:pPr algn="ctr" defTabSz="963930"/>
            <a:r>
              <a:rPr lang="zh-CN" altLang="en-US" sz="2400">
                <a:solidFill>
                  <a:schemeClr val="tx1"/>
                </a:solidFill>
                <a:latin typeface="微软雅黑" panose="020b0503020204020204" charset="-122"/>
                <a:ea typeface="微软雅黑"/>
                <a:cs typeface="+mn-ea"/>
                <a:sym typeface="+mn-lt"/>
              </a:rPr>
              <a:t>请更改相关标题文字</a:t>
            </a:r>
            <a:endParaRPr lang="zh-CN" altLang="en-US" sz="2400">
              <a:solidFill>
                <a:schemeClr val="tx1"/>
              </a:solidFill>
              <a:latin typeface="微软雅黑" panose="020b0503020204020204" charset="-122"/>
              <a:ea typeface="微软雅黑"/>
              <a:cs typeface="+mn-ea"/>
              <a:sym typeface="+mn-lt"/>
            </a:endParaRPr>
          </a:p>
        </p:txBody>
      </p:sp>
    </p:spTree>
    <p:custDataLst>
      <p:tags r:id="rId4"/>
    </p:custDataLst>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nodeType="afterGroup">
                            <p:stCondLst>
                              <p:cond delay="500"/>
                            </p:stCondLst>
                            <p:childTnLst>
                              <p:par>
                                <p:cTn id="9" presetID="42"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25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1000"/>
                                        <p:tgtEl>
                                          <p:spTgt spid="7"/>
                                        </p:tgtEl>
                                      </p:cBhvr>
                                    </p:animEffect>
                                    <p:anim calcmode="lin" valueType="num">
                                      <p:cBhvr>
                                        <p:cTn id="17" dur="1000" fill="hold"/>
                                        <p:tgtEl>
                                          <p:spTgt spid="7"/>
                                        </p:tgtEl>
                                        <p:attrNameLst>
                                          <p:attrName>ppt_x</p:attrName>
                                        </p:attrNameLst>
                                      </p:cBhvr>
                                      <p:tavLst>
                                        <p:tav tm="0">
                                          <p:val>
                                            <p:strVal val="#ppt_x"/>
                                          </p:val>
                                        </p:tav>
                                        <p:tav tm="100000">
                                          <p:val>
                                            <p:strVal val="#ppt_x"/>
                                          </p:val>
                                        </p:tav>
                                      </p:tavLst>
                                    </p:anim>
                                    <p:anim calcmode="lin" valueType="num">
                                      <p:cBhvr>
                                        <p:cTn id="18" dur="1000" fill="hold"/>
                                        <p:tgtEl>
                                          <p:spTgt spid="7"/>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50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75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1000"/>
                                        <p:tgtEl>
                                          <p:spTgt spid="4"/>
                                        </p:tgtEl>
                                      </p:cBhvr>
                                    </p:animEffect>
                                    <p:anim calcmode="lin" valueType="num">
                                      <p:cBhvr>
                                        <p:cTn id="27" dur="1000" fill="hold"/>
                                        <p:tgtEl>
                                          <p:spTgt spid="4"/>
                                        </p:tgtEl>
                                        <p:attrNameLst>
                                          <p:attrName>ppt_x</p:attrName>
                                        </p:attrNameLst>
                                      </p:cBhvr>
                                      <p:tavLst>
                                        <p:tav tm="0">
                                          <p:val>
                                            <p:strVal val="#ppt_x"/>
                                          </p:val>
                                        </p:tav>
                                        <p:tav tm="100000">
                                          <p:val>
                                            <p:strVal val="#ppt_x"/>
                                          </p:val>
                                        </p:tav>
                                      </p:tavLst>
                                    </p:anim>
                                    <p:anim calcmode="lin" valueType="num">
                                      <p:cBhvr>
                                        <p:cTn id="28" dur="1000" fill="hold"/>
                                        <p:tgtEl>
                                          <p:spTgt spid="4"/>
                                        </p:tgtEl>
                                        <p:attrNameLst>
                                          <p:attrName>ppt_y</p:attrName>
                                        </p:attrNameLst>
                                      </p:cBhvr>
                                      <p:tavLst>
                                        <p:tav tm="0">
                                          <p:val>
                                            <p:strVal val="#ppt_y+.1"/>
                                          </p:val>
                                        </p:tav>
                                        <p:tav tm="100000">
                                          <p:val>
                                            <p:strVal val="#ppt_y"/>
                                          </p:val>
                                        </p:tav>
                                      </p:tavLst>
                                    </p:anim>
                                  </p:childTnLst>
                                </p:cTn>
                              </p:par>
                            </p:childTnLst>
                          </p:cTn>
                        </p:par>
                        <p:par>
                          <p:cTn id="29" fill="hold" nodeType="afterGroup">
                            <p:stCondLst>
                              <p:cond delay="2250"/>
                            </p:stCondLst>
                            <p:childTnLst>
                              <p:par>
                                <p:cTn id="30" presetID="22" presetClass="entr" presetSubtype="1" fill="hold" nodeType="after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wipe(up)">
                                      <p:cBhvr>
                                        <p:cTn id="32" dur="500"/>
                                        <p:tgtEl>
                                          <p:spTgt spid="17"/>
                                        </p:tgtEl>
                                      </p:cBhvr>
                                    </p:animEffect>
                                  </p:childTnLst>
                                </p:cTn>
                              </p:par>
                              <p:par>
                                <p:cTn id="33" presetID="22" presetClass="entr" presetSubtype="1" fill="hold" nodeType="with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wipe(up)">
                                      <p:cBhvr>
                                        <p:cTn id="35" dur="500"/>
                                        <p:tgtEl>
                                          <p:spTgt spid="18"/>
                                        </p:tgtEl>
                                      </p:cBhvr>
                                    </p:animEffect>
                                  </p:childTnLst>
                                </p:cTn>
                              </p:par>
                              <p:par>
                                <p:cTn id="36" presetID="22" presetClass="entr" presetSubtype="4" fill="hold" nodeType="with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wipe(down)">
                                      <p:cBhvr>
                                        <p:cTn id="38" dur="500"/>
                                        <p:tgtEl>
                                          <p:spTgt spid="22"/>
                                        </p:tgtEl>
                                      </p:cBhvr>
                                    </p:animEffect>
                                  </p:childTnLst>
                                </p:cTn>
                              </p:par>
                              <p:par>
                                <p:cTn id="39" presetID="22" presetClass="entr" presetSubtype="4" fill="hold" nodeType="with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wipe(down)">
                                      <p:cBhvr>
                                        <p:cTn id="41" dur="500"/>
                                        <p:tgtEl>
                                          <p:spTgt spid="20"/>
                                        </p:tgtEl>
                                      </p:cBhvr>
                                    </p:animEffect>
                                  </p:childTnLst>
                                </p:cTn>
                              </p:par>
                            </p:childTnLst>
                          </p:cTn>
                        </p:par>
                        <p:par>
                          <p:cTn id="42" fill="hold" nodeType="afterGroup">
                            <p:stCondLst>
                              <p:cond delay="2750"/>
                            </p:stCondLst>
                            <p:childTnLst>
                              <p:par>
                                <p:cTn id="43" presetID="12" presetClass="entr" presetSubtype="8" fill="hold" nodeType="afterEffect">
                                  <p:stCondLst>
                                    <p:cond delay="0"/>
                                  </p:stCondLst>
                                  <p:childTnLst>
                                    <p:set>
                                      <p:cBhvr>
                                        <p:cTn id="44" dur="1" fill="hold">
                                          <p:stCondLst>
                                            <p:cond delay="0"/>
                                          </p:stCondLst>
                                        </p:cTn>
                                        <p:tgtEl>
                                          <p:spTgt spid="9"/>
                                        </p:tgtEl>
                                        <p:attrNameLst>
                                          <p:attrName>style.visibility</p:attrName>
                                        </p:attrNameLst>
                                      </p:cBhvr>
                                      <p:to>
                                        <p:strVal val="visible"/>
                                      </p:to>
                                    </p:set>
                                    <p:anim calcmode="lin" valueType="num">
                                      <p:cBhvr additive="base">
                                        <p:cTn id="45" dur="500"/>
                                        <p:tgtEl>
                                          <p:spTgt spid="9"/>
                                        </p:tgtEl>
                                        <p:attrNameLst>
                                          <p:attrName>ppt_x</p:attrName>
                                        </p:attrNameLst>
                                      </p:cBhvr>
                                      <p:tavLst>
                                        <p:tav tm="0">
                                          <p:val>
                                            <p:strVal val="#ppt_x-#ppt_w*1.125000"/>
                                          </p:val>
                                        </p:tav>
                                        <p:tav tm="100000">
                                          <p:val>
                                            <p:strVal val="#ppt_x"/>
                                          </p:val>
                                        </p:tav>
                                      </p:tavLst>
                                    </p:anim>
                                    <p:animEffect transition="in" filter="wipe(right)">
                                      <p:cBhvr>
                                        <p:cTn id="46" dur="500"/>
                                        <p:tgtEl>
                                          <p:spTgt spid="9"/>
                                        </p:tgtEl>
                                      </p:cBhvr>
                                    </p:animEffect>
                                  </p:childTnLst>
                                </p:cTn>
                              </p:par>
                            </p:childTnLst>
                          </p:cTn>
                        </p:par>
                        <p:par>
                          <p:cTn id="47" fill="hold" nodeType="afterGroup">
                            <p:stCondLst>
                              <p:cond delay="3250"/>
                            </p:stCondLst>
                            <p:childTnLst>
                              <p:par>
                                <p:cTn id="48" presetID="12" presetClass="entr" presetSubtype="2" fill="hold" nodeType="afterEffect">
                                  <p:stCondLst>
                                    <p:cond delay="0"/>
                                  </p:stCondLst>
                                  <p:childTnLst>
                                    <p:set>
                                      <p:cBhvr>
                                        <p:cTn id="49" dur="1" fill="hold">
                                          <p:stCondLst>
                                            <p:cond delay="0"/>
                                          </p:stCondLst>
                                        </p:cTn>
                                        <p:tgtEl>
                                          <p:spTgt spid="16"/>
                                        </p:tgtEl>
                                        <p:attrNameLst>
                                          <p:attrName>style.visibility</p:attrName>
                                        </p:attrNameLst>
                                      </p:cBhvr>
                                      <p:to>
                                        <p:strVal val="visible"/>
                                      </p:to>
                                    </p:set>
                                    <p:anim calcmode="lin" valueType="num">
                                      <p:cBhvr additive="base">
                                        <p:cTn id="50" dur="500"/>
                                        <p:tgtEl>
                                          <p:spTgt spid="16"/>
                                        </p:tgtEl>
                                        <p:attrNameLst>
                                          <p:attrName>ppt_x</p:attrName>
                                        </p:attrNameLst>
                                      </p:cBhvr>
                                      <p:tavLst>
                                        <p:tav tm="0">
                                          <p:val>
                                            <p:strVal val="#ppt_x+#ppt_w*1.125000"/>
                                          </p:val>
                                        </p:tav>
                                        <p:tav tm="100000">
                                          <p:val>
                                            <p:strVal val="#ppt_x"/>
                                          </p:val>
                                        </p:tav>
                                      </p:tavLst>
                                    </p:anim>
                                    <p:animEffect transition="in" filter="wipe(left)">
                                      <p:cBhvr>
                                        <p:cTn id="51" dur="500"/>
                                        <p:tgtEl>
                                          <p:spTgt spid="16"/>
                                        </p:tgtEl>
                                      </p:cBhvr>
                                    </p:animEffect>
                                  </p:childTnLst>
                                </p:cTn>
                              </p:par>
                            </p:childTnLst>
                          </p:cTn>
                        </p:par>
                        <p:par>
                          <p:cTn id="52" fill="hold" nodeType="afterGroup">
                            <p:stCondLst>
                              <p:cond delay="3750"/>
                            </p:stCondLst>
                            <p:childTnLst>
                              <p:par>
                                <p:cTn id="53" presetID="12" presetClass="entr" presetSubtype="8" fill="hold" nodeType="after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additive="base">
                                        <p:cTn id="55" dur="500"/>
                                        <p:tgtEl>
                                          <p:spTgt spid="14"/>
                                        </p:tgtEl>
                                        <p:attrNameLst>
                                          <p:attrName>ppt_x</p:attrName>
                                        </p:attrNameLst>
                                      </p:cBhvr>
                                      <p:tavLst>
                                        <p:tav tm="0">
                                          <p:val>
                                            <p:strVal val="#ppt_x-#ppt_w*1.125000"/>
                                          </p:val>
                                        </p:tav>
                                        <p:tav tm="100000">
                                          <p:val>
                                            <p:strVal val="#ppt_x"/>
                                          </p:val>
                                        </p:tav>
                                      </p:tavLst>
                                    </p:anim>
                                    <p:animEffect transition="in" filter="wipe(right)">
                                      <p:cBhvr>
                                        <p:cTn id="56" dur="500"/>
                                        <p:tgtEl>
                                          <p:spTgt spid="14"/>
                                        </p:tgtEl>
                                      </p:cBhvr>
                                    </p:animEffect>
                                  </p:childTnLst>
                                </p:cTn>
                              </p:par>
                            </p:childTnLst>
                          </p:cTn>
                        </p:par>
                        <p:par>
                          <p:cTn id="57" fill="hold" nodeType="afterGroup">
                            <p:stCondLst>
                              <p:cond delay="4250"/>
                            </p:stCondLst>
                            <p:childTnLst>
                              <p:par>
                                <p:cTn id="58" presetID="12" presetClass="entr" presetSubtype="2" fill="hold" nodeType="afterEffect">
                                  <p:stCondLst>
                                    <p:cond delay="0"/>
                                  </p:stCondLst>
                                  <p:childTnLst>
                                    <p:set>
                                      <p:cBhvr>
                                        <p:cTn id="59" dur="1" fill="hold">
                                          <p:stCondLst>
                                            <p:cond delay="0"/>
                                          </p:stCondLst>
                                        </p:cTn>
                                        <p:tgtEl>
                                          <p:spTgt spid="15"/>
                                        </p:tgtEl>
                                        <p:attrNameLst>
                                          <p:attrName>style.visibility</p:attrName>
                                        </p:attrNameLst>
                                      </p:cBhvr>
                                      <p:to>
                                        <p:strVal val="visible"/>
                                      </p:to>
                                    </p:set>
                                    <p:anim calcmode="lin" valueType="num">
                                      <p:cBhvr additive="base">
                                        <p:cTn id="60" dur="500"/>
                                        <p:tgtEl>
                                          <p:spTgt spid="15"/>
                                        </p:tgtEl>
                                        <p:attrNameLst>
                                          <p:attrName>ppt_x</p:attrName>
                                        </p:attrNameLst>
                                      </p:cBhvr>
                                      <p:tavLst>
                                        <p:tav tm="0">
                                          <p:val>
                                            <p:strVal val="#ppt_x+#ppt_w*1.125000"/>
                                          </p:val>
                                        </p:tav>
                                        <p:tav tm="100000">
                                          <p:val>
                                            <p:strVal val="#ppt_x"/>
                                          </p:val>
                                        </p:tav>
                                      </p:tavLst>
                                    </p:anim>
                                    <p:animEffect transition="in" filter="wipe(left)">
                                      <p:cBhvr>
                                        <p:cTn id="6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空心弧 11"/>
          <p:cNvSpPr>
            <a:spLocks noChangeArrowheads="1"/>
          </p:cNvSpPr>
          <p:nvPr/>
        </p:nvSpPr>
        <p:spPr bwMode="auto">
          <a:xfrm>
            <a:off x="4517253" y="2086429"/>
            <a:ext cx="3284912" cy="3285875"/>
          </a:xfrm>
          <a:custGeom>
            <a:gdLst>
              <a:gd name="T0" fmla="*/ 87349 w 3286125"/>
              <a:gd name="T1" fmla="*/ 497439 h 3286125"/>
              <a:gd name="T2" fmla="*/ 525850 w 3286125"/>
              <a:gd name="T3" fmla="*/ 82191 h 3286125"/>
              <a:gd name="T4" fmla="*/ 528717 w 3286125"/>
              <a:gd name="T5" fmla="*/ 497441 h 3286125"/>
              <a:gd name="T6" fmla="*/ 5898240 60000 65536"/>
              <a:gd name="T7" fmla="*/ 0 60000 65536"/>
              <a:gd name="T8" fmla="*/ 17694720 60000 65536"/>
              <a:gd name="T9" fmla="*/ 0 w 3286125"/>
              <a:gd name="T10" fmla="*/ 36 h 3286125"/>
              <a:gd name="T11" fmla="*/ 1635918 w 3286125"/>
              <a:gd name="T12" fmla="*/ 1643063 h 3286125"/>
            </a:gdLst>
            <a:cxnLst>
              <a:cxn ang="T6">
                <a:pos x="T0" y="T1"/>
              </a:cxn>
              <a:cxn ang="T7">
                <a:pos x="T2" y="T3"/>
              </a:cxn>
              <a:cxn ang="T8">
                <a:pos x="T4" y="T5"/>
              </a:cxn>
            </a:cxnLst>
            <a:rect l="T9" t="T10" r="T11" b="T12"/>
            <a:pathLst>
              <a:path w="3286125" h="3286125">
                <a:moveTo>
                  <a:pt x="0" y="1643061"/>
                </a:moveTo>
                <a:lnTo>
                  <a:pt x="0" y="1643061"/>
                </a:lnTo>
                <a:cubicBezTo>
                  <a:pt x="1" y="739787"/>
                  <a:pt x="729138" y="5900"/>
                  <a:pt x="1632392" y="34"/>
                </a:cubicBezTo>
                <a:lnTo>
                  <a:pt x="1635918" y="542924"/>
                </a:lnTo>
                <a:cubicBezTo>
                  <a:pt x="1031116" y="546851"/>
                  <a:pt x="542900" y="1038247"/>
                  <a:pt x="542900" y="1643062"/>
                </a:cubicBezTo>
                <a:close/>
              </a:path>
            </a:pathLst>
          </a:custGeom>
          <a:solidFill>
            <a:schemeClr val="accent4"/>
          </a:solidFill>
          <a:ln w="12700" algn="ctr">
            <a:solidFill>
              <a:schemeClr val="bg1"/>
            </a:solidFill>
            <a:miter lim="800000"/>
          </a:ln>
        </p:spPr>
        <p:txBody>
          <a:bodyPr lIns="0" tIns="45727" rIns="432053" bIns="216027" anchor="ctr"/>
          <a:lstStyle/>
          <a:p>
            <a:pPr algn="ctr" defTabSz="913765"/>
            <a:r>
              <a:rPr lang="en-US" altLang="zh-CN" sz="2665">
                <a:solidFill>
                  <a:schemeClr val="bg1"/>
                </a:solidFill>
                <a:cs typeface="+mn-ea"/>
                <a:sym typeface="+mn-lt"/>
              </a:rPr>
              <a:t>A</a:t>
            </a:r>
            <a:endParaRPr lang="zh-CN" altLang="en-US" sz="2665">
              <a:solidFill>
                <a:schemeClr val="bg1"/>
              </a:solidFill>
              <a:cs typeface="+mn-ea"/>
              <a:sym typeface="+mn-lt"/>
            </a:endParaRPr>
          </a:p>
        </p:txBody>
      </p:sp>
      <p:sp>
        <p:nvSpPr>
          <p:cNvPr id="3" name="空心弧 12"/>
          <p:cNvSpPr>
            <a:spLocks noChangeArrowheads="1"/>
          </p:cNvSpPr>
          <p:nvPr/>
        </p:nvSpPr>
        <p:spPr bwMode="auto">
          <a:xfrm flipH="1">
            <a:off x="4517253" y="2086429"/>
            <a:ext cx="3284912" cy="3285875"/>
          </a:xfrm>
          <a:custGeom>
            <a:gdLst>
              <a:gd name="T0" fmla="*/ 87349 w 3286125"/>
              <a:gd name="T1" fmla="*/ 497439 h 3286125"/>
              <a:gd name="T2" fmla="*/ 525850 w 3286125"/>
              <a:gd name="T3" fmla="*/ 82191 h 3286125"/>
              <a:gd name="T4" fmla="*/ 528717 w 3286125"/>
              <a:gd name="T5" fmla="*/ 497441 h 3286125"/>
              <a:gd name="T6" fmla="*/ 5898240 60000 65536"/>
              <a:gd name="T7" fmla="*/ 0 60000 65536"/>
              <a:gd name="T8" fmla="*/ 17694720 60000 65536"/>
              <a:gd name="T9" fmla="*/ 0 w 3286125"/>
              <a:gd name="T10" fmla="*/ 36 h 3286125"/>
              <a:gd name="T11" fmla="*/ 1635918 w 3286125"/>
              <a:gd name="T12" fmla="*/ 1643063 h 3286125"/>
            </a:gdLst>
            <a:cxnLst>
              <a:cxn ang="T6">
                <a:pos x="T0" y="T1"/>
              </a:cxn>
              <a:cxn ang="T7">
                <a:pos x="T2" y="T3"/>
              </a:cxn>
              <a:cxn ang="T8">
                <a:pos x="T4" y="T5"/>
              </a:cxn>
            </a:cxnLst>
            <a:rect l="T9" t="T10" r="T11" b="T12"/>
            <a:pathLst>
              <a:path w="3286125" h="3286125">
                <a:moveTo>
                  <a:pt x="0" y="1643061"/>
                </a:moveTo>
                <a:lnTo>
                  <a:pt x="0" y="1643061"/>
                </a:lnTo>
                <a:cubicBezTo>
                  <a:pt x="1" y="739787"/>
                  <a:pt x="729138" y="5900"/>
                  <a:pt x="1632392" y="34"/>
                </a:cubicBezTo>
                <a:lnTo>
                  <a:pt x="1635918" y="542924"/>
                </a:lnTo>
                <a:cubicBezTo>
                  <a:pt x="1031116" y="546851"/>
                  <a:pt x="542900" y="1038247"/>
                  <a:pt x="542900" y="1643062"/>
                </a:cubicBezTo>
                <a:close/>
              </a:path>
            </a:pathLst>
          </a:custGeom>
          <a:solidFill>
            <a:schemeClr val="accent1"/>
          </a:solidFill>
          <a:ln w="12700" algn="ctr">
            <a:solidFill>
              <a:schemeClr val="bg1"/>
            </a:solidFill>
            <a:miter lim="800000"/>
          </a:ln>
        </p:spPr>
        <p:txBody>
          <a:bodyPr lIns="432053" tIns="45727" rIns="0" bIns="216027" anchor="ctr"/>
          <a:lstStyle/>
          <a:p>
            <a:pPr algn="ctr" defTabSz="913765"/>
            <a:r>
              <a:rPr lang="en-US" altLang="zh-CN" sz="2665">
                <a:solidFill>
                  <a:schemeClr val="bg1"/>
                </a:solidFill>
                <a:cs typeface="+mn-ea"/>
                <a:sym typeface="+mn-lt"/>
              </a:rPr>
              <a:t>B</a:t>
            </a:r>
            <a:endParaRPr lang="zh-CN" altLang="en-US" sz="2665">
              <a:solidFill>
                <a:schemeClr val="bg1"/>
              </a:solidFill>
              <a:cs typeface="+mn-ea"/>
              <a:sym typeface="+mn-lt"/>
            </a:endParaRPr>
          </a:p>
        </p:txBody>
      </p:sp>
      <p:sp>
        <p:nvSpPr>
          <p:cNvPr id="4" name="空心弧 13"/>
          <p:cNvSpPr>
            <a:spLocks noChangeArrowheads="1"/>
          </p:cNvSpPr>
          <p:nvPr/>
        </p:nvSpPr>
        <p:spPr bwMode="auto">
          <a:xfrm>
            <a:off x="4517253" y="2086429"/>
            <a:ext cx="3284912" cy="3285875"/>
          </a:xfrm>
          <a:custGeom>
            <a:gdLst>
              <a:gd name="T0" fmla="*/ 530009 w 3286125"/>
              <a:gd name="T1" fmla="*/ 911626 h 3286125"/>
              <a:gd name="T2" fmla="*/ 88524 w 3286125"/>
              <a:gd name="T3" fmla="*/ 502853 h 3286125"/>
              <a:gd name="T4" fmla="*/ 528717 w 3286125"/>
              <a:gd name="T5" fmla="*/ 497441 h 3286125"/>
              <a:gd name="T6" fmla="*/ 0 60000 65536"/>
              <a:gd name="T7" fmla="*/ 17694720 60000 65536"/>
              <a:gd name="T8" fmla="*/ 11796480 60000 65536"/>
              <a:gd name="T9" fmla="*/ 141 w 3286125"/>
              <a:gd name="T10" fmla="*/ 1657350 h 3286125"/>
              <a:gd name="T11" fmla="*/ 1647888 w 3286125"/>
              <a:gd name="T12" fmla="*/ 3286125 h 3286125"/>
            </a:gdLst>
            <a:cxnLst>
              <a:cxn ang="T6">
                <a:pos x="T0" y="T1"/>
              </a:cxn>
              <a:cxn ang="T7">
                <a:pos x="T2" y="T3"/>
              </a:cxn>
              <a:cxn ang="T8">
                <a:pos x="T4" y="T5"/>
              </a:cxn>
            </a:cxnLst>
            <a:rect l="T9" t="T10" r="T11" b="T12"/>
            <a:pathLst>
              <a:path w="3286125" h="3286125">
                <a:moveTo>
                  <a:pt x="1647887" y="3286118"/>
                </a:moveTo>
                <a:lnTo>
                  <a:pt x="1647886" y="3286117"/>
                </a:lnTo>
                <a:cubicBezTo>
                  <a:pt x="1646279" y="3286122"/>
                  <a:pt x="1644671" y="3286124"/>
                  <a:pt x="1643063" y="3286125"/>
                </a:cubicBezTo>
                <a:cubicBezTo>
                  <a:pt x="743999" y="3286125"/>
                  <a:pt x="11891" y="2563523"/>
                  <a:pt x="140" y="1664536"/>
                </a:cubicBezTo>
                <a:lnTo>
                  <a:pt x="550059" y="1657349"/>
                </a:lnTo>
                <a:lnTo>
                  <a:pt x="550059" y="1657348"/>
                </a:lnTo>
                <a:cubicBezTo>
                  <a:pt x="557877" y="2255426"/>
                  <a:pt x="1044934" y="2736159"/>
                  <a:pt x="1643063" y="2736159"/>
                </a:cubicBezTo>
                <a:cubicBezTo>
                  <a:pt x="1644132" y="2736158"/>
                  <a:pt x="1645202" y="2736157"/>
                  <a:pt x="1646271" y="2736154"/>
                </a:cubicBezTo>
                <a:close/>
              </a:path>
            </a:pathLst>
          </a:custGeom>
          <a:solidFill>
            <a:schemeClr val="accent3"/>
          </a:solidFill>
          <a:ln w="12700" algn="ctr">
            <a:solidFill>
              <a:schemeClr val="bg1"/>
            </a:solidFill>
            <a:miter lim="800000"/>
          </a:ln>
        </p:spPr>
        <p:txBody>
          <a:bodyPr lIns="0" tIns="216027" rIns="432053" bIns="0" anchor="ctr"/>
          <a:lstStyle/>
          <a:p>
            <a:pPr algn="ctr" defTabSz="913765"/>
            <a:r>
              <a:rPr lang="en-US" altLang="zh-CN" sz="2665">
                <a:solidFill>
                  <a:schemeClr val="bg1"/>
                </a:solidFill>
                <a:cs typeface="+mn-ea"/>
                <a:sym typeface="+mn-lt"/>
              </a:rPr>
              <a:t>C</a:t>
            </a:r>
            <a:endParaRPr lang="zh-CN" altLang="en-US" sz="2665">
              <a:solidFill>
                <a:schemeClr val="bg1"/>
              </a:solidFill>
              <a:cs typeface="+mn-ea"/>
              <a:sym typeface="+mn-lt"/>
            </a:endParaRPr>
          </a:p>
        </p:txBody>
      </p:sp>
      <p:sp>
        <p:nvSpPr>
          <p:cNvPr id="5" name="空心弧 14"/>
          <p:cNvSpPr>
            <a:spLocks noChangeArrowheads="1"/>
          </p:cNvSpPr>
          <p:nvPr/>
        </p:nvSpPr>
        <p:spPr bwMode="auto">
          <a:xfrm flipH="1">
            <a:off x="4531188" y="2086429"/>
            <a:ext cx="3284912" cy="3285875"/>
          </a:xfrm>
          <a:custGeom>
            <a:gdLst>
              <a:gd name="T0" fmla="*/ 530009 w 3286125"/>
              <a:gd name="T1" fmla="*/ 911626 h 3286125"/>
              <a:gd name="T2" fmla="*/ 88524 w 3286125"/>
              <a:gd name="T3" fmla="*/ 502853 h 3286125"/>
              <a:gd name="T4" fmla="*/ 528717 w 3286125"/>
              <a:gd name="T5" fmla="*/ 497441 h 3286125"/>
              <a:gd name="T6" fmla="*/ 0 60000 65536"/>
              <a:gd name="T7" fmla="*/ 17694720 60000 65536"/>
              <a:gd name="T8" fmla="*/ 11796480 60000 65536"/>
              <a:gd name="T9" fmla="*/ 141 w 3286125"/>
              <a:gd name="T10" fmla="*/ 1657350 h 3286125"/>
              <a:gd name="T11" fmla="*/ 1647888 w 3286125"/>
              <a:gd name="T12" fmla="*/ 3286125 h 3286125"/>
            </a:gdLst>
            <a:cxnLst>
              <a:cxn ang="T6">
                <a:pos x="T0" y="T1"/>
              </a:cxn>
              <a:cxn ang="T7">
                <a:pos x="T2" y="T3"/>
              </a:cxn>
              <a:cxn ang="T8">
                <a:pos x="T4" y="T5"/>
              </a:cxn>
            </a:cxnLst>
            <a:rect l="T9" t="T10" r="T11" b="T12"/>
            <a:pathLst>
              <a:path w="3286125" h="3286125">
                <a:moveTo>
                  <a:pt x="1647887" y="3286118"/>
                </a:moveTo>
                <a:lnTo>
                  <a:pt x="1647886" y="3286117"/>
                </a:lnTo>
                <a:cubicBezTo>
                  <a:pt x="1646279" y="3286122"/>
                  <a:pt x="1644671" y="3286124"/>
                  <a:pt x="1643063" y="3286125"/>
                </a:cubicBezTo>
                <a:cubicBezTo>
                  <a:pt x="743999" y="3286125"/>
                  <a:pt x="11891" y="2563523"/>
                  <a:pt x="140" y="1664536"/>
                </a:cubicBezTo>
                <a:lnTo>
                  <a:pt x="550059" y="1657349"/>
                </a:lnTo>
                <a:lnTo>
                  <a:pt x="550059" y="1657348"/>
                </a:lnTo>
                <a:cubicBezTo>
                  <a:pt x="557877" y="2255426"/>
                  <a:pt x="1044934" y="2736159"/>
                  <a:pt x="1643063" y="2736159"/>
                </a:cubicBezTo>
                <a:cubicBezTo>
                  <a:pt x="1644132" y="2736158"/>
                  <a:pt x="1645202" y="2736157"/>
                  <a:pt x="1646271" y="2736154"/>
                </a:cubicBezTo>
                <a:close/>
              </a:path>
            </a:pathLst>
          </a:custGeom>
          <a:solidFill>
            <a:schemeClr val="accent2"/>
          </a:solidFill>
          <a:ln w="12700" algn="ctr">
            <a:solidFill>
              <a:schemeClr val="bg1"/>
            </a:solidFill>
            <a:miter lim="800000"/>
          </a:ln>
        </p:spPr>
        <p:txBody>
          <a:bodyPr lIns="432053" tIns="216027" rIns="0" bIns="0" anchor="ctr"/>
          <a:lstStyle/>
          <a:p>
            <a:pPr algn="ctr" defTabSz="913765"/>
            <a:r>
              <a:rPr lang="en-US" altLang="zh-CN" sz="2665">
                <a:solidFill>
                  <a:schemeClr val="bg1"/>
                </a:solidFill>
                <a:cs typeface="+mn-ea"/>
                <a:sym typeface="+mn-lt"/>
              </a:rPr>
              <a:t>D</a:t>
            </a:r>
            <a:endParaRPr lang="zh-CN" altLang="en-US" sz="2665">
              <a:solidFill>
                <a:schemeClr val="bg1"/>
              </a:solidFill>
              <a:cs typeface="+mn-ea"/>
              <a:sym typeface="+mn-lt"/>
            </a:endParaRPr>
          </a:p>
        </p:txBody>
      </p:sp>
      <p:sp>
        <p:nvSpPr>
          <p:cNvPr id="6" name="等腰三角形 5"/>
          <p:cNvSpPr>
            <a:spLocks noChangeArrowheads="1"/>
          </p:cNvSpPr>
          <p:nvPr/>
        </p:nvSpPr>
        <p:spPr bwMode="auto">
          <a:xfrm rot="-2700000">
            <a:off x="4738239" y="2427114"/>
            <a:ext cx="328492" cy="282221"/>
          </a:xfrm>
          <a:prstGeom prst="triangle">
            <a:avLst>
              <a:gd name="adj" fmla="val 50000"/>
            </a:avLst>
          </a:prstGeom>
          <a:solidFill>
            <a:schemeClr val="accent4"/>
          </a:solidFill>
          <a:ln w="12700" algn="ctr">
            <a:noFill/>
            <a:miter lim="800000"/>
          </a:ln>
        </p:spPr>
        <p:txBody>
          <a:bodyPr lIns="91451" tIns="45727" rIns="91451" bIns="45727" anchor="ctr"/>
          <a:lstStyle/>
          <a:p>
            <a:pPr algn="ctr" defTabSz="913765"/>
            <a:endParaRPr lang="zh-CN" altLang="en-US" sz="1735">
              <a:solidFill>
                <a:srgbClr val="FFFFFF"/>
              </a:solidFill>
              <a:cs typeface="+mn-ea"/>
              <a:sym typeface="+mn-lt"/>
            </a:endParaRPr>
          </a:p>
        </p:txBody>
      </p:sp>
      <p:sp>
        <p:nvSpPr>
          <p:cNvPr id="7" name="等腰三角形 6"/>
          <p:cNvSpPr>
            <a:spLocks noChangeArrowheads="1"/>
          </p:cNvSpPr>
          <p:nvPr/>
        </p:nvSpPr>
        <p:spPr bwMode="auto">
          <a:xfrm rot="2700000" flipV="1">
            <a:off x="4736174" y="4741085"/>
            <a:ext cx="332620" cy="280711"/>
          </a:xfrm>
          <a:prstGeom prst="triangle">
            <a:avLst>
              <a:gd name="adj" fmla="val 50000"/>
            </a:avLst>
          </a:prstGeom>
          <a:solidFill>
            <a:schemeClr val="accent3"/>
          </a:solidFill>
          <a:ln w="12700" algn="ctr">
            <a:noFill/>
            <a:miter lim="800000"/>
          </a:ln>
        </p:spPr>
        <p:txBody>
          <a:bodyPr rot="10800000" lIns="91451" tIns="45727" rIns="91451" bIns="45727" anchor="ctr"/>
          <a:lstStyle/>
          <a:p>
            <a:pPr algn="ctr" defTabSz="913765"/>
            <a:endParaRPr lang="zh-CN" altLang="en-US" sz="1735">
              <a:solidFill>
                <a:srgbClr val="FFFFFF"/>
              </a:solidFill>
              <a:cs typeface="+mn-ea"/>
              <a:sym typeface="+mn-lt"/>
            </a:endParaRPr>
          </a:p>
        </p:txBody>
      </p:sp>
      <p:sp>
        <p:nvSpPr>
          <p:cNvPr id="8" name="等腰三角形 7"/>
          <p:cNvSpPr>
            <a:spLocks noChangeArrowheads="1"/>
          </p:cNvSpPr>
          <p:nvPr/>
        </p:nvSpPr>
        <p:spPr bwMode="auto">
          <a:xfrm rot="2700000" flipH="1">
            <a:off x="7250627" y="2428863"/>
            <a:ext cx="332619" cy="278720"/>
          </a:xfrm>
          <a:prstGeom prst="triangle">
            <a:avLst>
              <a:gd name="adj" fmla="val 50000"/>
            </a:avLst>
          </a:prstGeom>
          <a:solidFill>
            <a:schemeClr val="accent1"/>
          </a:solidFill>
          <a:ln w="12700" algn="ctr">
            <a:noFill/>
            <a:miter lim="800000"/>
          </a:ln>
        </p:spPr>
        <p:txBody>
          <a:bodyPr lIns="91451" tIns="45727" rIns="91451" bIns="45727" anchor="ctr"/>
          <a:lstStyle/>
          <a:p>
            <a:pPr algn="ctr" defTabSz="913765"/>
            <a:endParaRPr lang="zh-CN" altLang="en-US" sz="1735">
              <a:solidFill>
                <a:srgbClr val="FFFFFF"/>
              </a:solidFill>
              <a:cs typeface="+mn-ea"/>
              <a:sym typeface="+mn-lt"/>
            </a:endParaRPr>
          </a:p>
        </p:txBody>
      </p:sp>
      <p:sp>
        <p:nvSpPr>
          <p:cNvPr id="9" name="等腰三角形 8"/>
          <p:cNvSpPr>
            <a:spLocks noChangeArrowheads="1"/>
          </p:cNvSpPr>
          <p:nvPr/>
        </p:nvSpPr>
        <p:spPr bwMode="auto">
          <a:xfrm rot="-2700000" flipH="1" flipV="1">
            <a:off x="7252692" y="4739318"/>
            <a:ext cx="328489" cy="284239"/>
          </a:xfrm>
          <a:prstGeom prst="triangle">
            <a:avLst>
              <a:gd name="adj" fmla="val 50000"/>
            </a:avLst>
          </a:prstGeom>
          <a:solidFill>
            <a:schemeClr val="accent2"/>
          </a:solidFill>
          <a:ln w="12700" algn="ctr">
            <a:noFill/>
            <a:miter lim="800000"/>
          </a:ln>
        </p:spPr>
        <p:txBody>
          <a:bodyPr rot="10800000" lIns="91451" tIns="45727" rIns="91451" bIns="45727" anchor="ctr"/>
          <a:lstStyle/>
          <a:p>
            <a:pPr algn="ctr" defTabSz="913765"/>
            <a:endParaRPr lang="zh-CN" altLang="en-US" sz="1735">
              <a:solidFill>
                <a:srgbClr val="FFFFFF"/>
              </a:solidFill>
              <a:cs typeface="+mn-ea"/>
              <a:sym typeface="+mn-lt"/>
            </a:endParaRPr>
          </a:p>
        </p:txBody>
      </p:sp>
      <p:sp>
        <p:nvSpPr>
          <p:cNvPr id="10" name="椭圆 9"/>
          <p:cNvSpPr>
            <a:spLocks noChangeArrowheads="1"/>
          </p:cNvSpPr>
          <p:nvPr/>
        </p:nvSpPr>
        <p:spPr bwMode="auto">
          <a:xfrm>
            <a:off x="4188763" y="1757843"/>
            <a:ext cx="3941895" cy="3943048"/>
          </a:xfrm>
          <a:prstGeom prst="ellipse">
            <a:avLst/>
          </a:prstGeom>
          <a:noFill/>
          <a:ln w="12700" algn="ctr">
            <a:solidFill>
              <a:srgbClr val="7F7F7F"/>
            </a:solidFill>
            <a:prstDash val="dash"/>
            <a:miter lim="800000"/>
          </a:ln>
        </p:spPr>
        <p:txBody>
          <a:bodyPr lIns="91451" tIns="45727" rIns="91451" bIns="45727" anchor="ctr"/>
          <a:lstStyle/>
          <a:p>
            <a:pPr algn="ctr" defTabSz="913765"/>
            <a:endParaRPr lang="zh-CN" altLang="en-US" sz="1735">
              <a:solidFill>
                <a:srgbClr val="FFFFFF"/>
              </a:solidFill>
              <a:cs typeface="+mn-ea"/>
              <a:sym typeface="+mn-lt"/>
            </a:endParaRPr>
          </a:p>
        </p:txBody>
      </p:sp>
      <p:sp>
        <p:nvSpPr>
          <p:cNvPr id="11" name="文本框 23"/>
          <p:cNvSpPr txBox="1">
            <a:spLocks noChangeArrowheads="1"/>
          </p:cNvSpPr>
          <p:nvPr/>
        </p:nvSpPr>
        <p:spPr bwMode="auto">
          <a:xfrm>
            <a:off x="5182200" y="3368525"/>
            <a:ext cx="1957011" cy="995030"/>
          </a:xfrm>
          <a:prstGeom prst="rect">
            <a:avLst/>
          </a:prstGeom>
          <a:noFill/>
          <a:ln w="9525">
            <a:noFill/>
            <a:miter lim="800000"/>
          </a:ln>
        </p:spPr>
        <p:txBody>
          <a:bodyPr lIns="91451" tIns="45727" rIns="91451" bIns="45727">
            <a:spAutoFit/>
          </a:bodyPr>
          <a:lstStyle/>
          <a:p>
            <a:pPr algn="ctr" defTabSz="913765"/>
            <a:r>
              <a:rPr lang="zh-CN" altLang="en-US" sz="2935">
                <a:solidFill>
                  <a:srgbClr val="808080"/>
                </a:solidFill>
                <a:cs typeface="+mn-ea"/>
                <a:sym typeface="+mn-lt"/>
              </a:rPr>
              <a:t>标题</a:t>
            </a:r>
            <a:endParaRPr lang="zh-CN" altLang="en-US" sz="2935">
              <a:solidFill>
                <a:srgbClr val="808080"/>
              </a:solidFill>
              <a:cs typeface="+mn-ea"/>
              <a:sym typeface="+mn-lt"/>
            </a:endParaRPr>
          </a:p>
          <a:p>
            <a:pPr algn="ctr" defTabSz="913765"/>
            <a:r>
              <a:rPr lang="zh-CN" altLang="en-US" sz="2935">
                <a:solidFill>
                  <a:srgbClr val="808080"/>
                </a:solidFill>
                <a:cs typeface="+mn-ea"/>
                <a:sym typeface="+mn-lt"/>
              </a:rPr>
              <a:t>内容</a:t>
            </a:r>
            <a:endParaRPr lang="zh-CN" altLang="en-US" sz="2935">
              <a:solidFill>
                <a:srgbClr val="808080"/>
              </a:solidFill>
              <a:cs typeface="+mn-ea"/>
              <a:sym typeface="+mn-lt"/>
            </a:endParaRPr>
          </a:p>
        </p:txBody>
      </p:sp>
      <p:sp>
        <p:nvSpPr>
          <p:cNvPr id="12" name="文本框 27"/>
          <p:cNvSpPr txBox="1">
            <a:spLocks noChangeArrowheads="1"/>
          </p:cNvSpPr>
          <p:nvPr/>
        </p:nvSpPr>
        <p:spPr bwMode="auto">
          <a:xfrm>
            <a:off x="416091" y="2027970"/>
            <a:ext cx="3728872" cy="769648"/>
          </a:xfrm>
          <a:prstGeom prst="rect">
            <a:avLst/>
          </a:prstGeom>
          <a:noFill/>
          <a:ln w="9525">
            <a:noFill/>
            <a:miter lim="800000"/>
          </a:ln>
        </p:spPr>
        <p:txBody>
          <a:bodyPr lIns="91451" tIns="45727" rIns="91451" bIns="45727">
            <a:spAutoFit/>
          </a:bodyPr>
          <a:lstStyle/>
          <a:p>
            <a:pPr marL="285750" indent="-285750" algn="r" defTabSz="913765">
              <a:buFont typeface="Wingdings" panose="05000000000000000000" pitchFamily="2" charset="2"/>
              <a:buChar char="n"/>
            </a:pPr>
            <a:r>
              <a:rPr lang="zh-CN" altLang="en-US" sz="1465">
                <a:solidFill>
                  <a:srgbClr val="808080"/>
                </a:solidFill>
                <a:cs typeface="+mn-ea"/>
                <a:sym typeface="+mn-lt"/>
              </a:rPr>
              <a:t>请在此处添加您需要的文字内容</a:t>
            </a:r>
            <a:endParaRPr lang="zh-CN" altLang="en-US" sz="1465">
              <a:solidFill>
                <a:srgbClr val="808080"/>
              </a:solidFill>
              <a:cs typeface="+mn-ea"/>
              <a:sym typeface="+mn-lt"/>
            </a:endParaRPr>
          </a:p>
          <a:p>
            <a:pPr marL="285750" indent="-285750" algn="r" defTabSz="913765">
              <a:buFont typeface="Wingdings" panose="05000000000000000000" pitchFamily="2" charset="2"/>
              <a:buChar char="n"/>
            </a:pPr>
            <a:r>
              <a:rPr lang="zh-CN" altLang="en-US" sz="1465">
                <a:solidFill>
                  <a:srgbClr val="808080"/>
                </a:solidFill>
                <a:cs typeface="+mn-ea"/>
                <a:sym typeface="+mn-lt"/>
              </a:rPr>
              <a:t>请在此处添加您需要的文字内容</a:t>
            </a:r>
            <a:endParaRPr lang="zh-CN" altLang="en-US" sz="1465">
              <a:solidFill>
                <a:srgbClr val="808080"/>
              </a:solidFill>
              <a:cs typeface="+mn-ea"/>
              <a:sym typeface="+mn-lt"/>
            </a:endParaRPr>
          </a:p>
          <a:p>
            <a:pPr marL="285750" indent="-285750" algn="r" defTabSz="913765">
              <a:buFont typeface="Wingdings" panose="05000000000000000000" pitchFamily="2" charset="2"/>
              <a:buChar char="n"/>
            </a:pPr>
            <a:r>
              <a:rPr lang="zh-CN" altLang="en-US" sz="1465">
                <a:solidFill>
                  <a:srgbClr val="808080"/>
                </a:solidFill>
                <a:cs typeface="+mn-ea"/>
                <a:sym typeface="+mn-lt"/>
              </a:rPr>
              <a:t>请在此处添加您需要的文字内容</a:t>
            </a:r>
            <a:endParaRPr lang="zh-CN" altLang="en-US" sz="1465">
              <a:solidFill>
                <a:srgbClr val="808080"/>
              </a:solidFill>
              <a:cs typeface="+mn-ea"/>
              <a:sym typeface="+mn-lt"/>
            </a:endParaRPr>
          </a:p>
        </p:txBody>
      </p:sp>
      <p:sp>
        <p:nvSpPr>
          <p:cNvPr id="13" name="文本框 27"/>
          <p:cNvSpPr txBox="1">
            <a:spLocks noChangeArrowheads="1"/>
          </p:cNvSpPr>
          <p:nvPr/>
        </p:nvSpPr>
        <p:spPr bwMode="auto">
          <a:xfrm>
            <a:off x="406140" y="4775606"/>
            <a:ext cx="3728873" cy="769648"/>
          </a:xfrm>
          <a:prstGeom prst="rect">
            <a:avLst/>
          </a:prstGeom>
          <a:noFill/>
          <a:ln w="9525">
            <a:noFill/>
            <a:miter lim="800000"/>
          </a:ln>
        </p:spPr>
        <p:txBody>
          <a:bodyPr lIns="91451" tIns="45727" rIns="91451" bIns="45727">
            <a:spAutoFit/>
          </a:bodyPr>
          <a:lstStyle/>
          <a:p>
            <a:pPr marL="285750" indent="-285750" algn="r" defTabSz="913765">
              <a:buFont typeface="Wingdings" panose="05000000000000000000" pitchFamily="2" charset="2"/>
              <a:buChar char="n"/>
            </a:pPr>
            <a:r>
              <a:rPr lang="zh-CN" altLang="en-US" sz="1465">
                <a:solidFill>
                  <a:srgbClr val="808080"/>
                </a:solidFill>
                <a:cs typeface="+mn-ea"/>
                <a:sym typeface="+mn-lt"/>
              </a:rPr>
              <a:t>请在此处添加您需要的文字内容</a:t>
            </a:r>
            <a:endParaRPr lang="zh-CN" altLang="en-US" sz="1465">
              <a:solidFill>
                <a:srgbClr val="808080"/>
              </a:solidFill>
              <a:cs typeface="+mn-ea"/>
              <a:sym typeface="+mn-lt"/>
            </a:endParaRPr>
          </a:p>
          <a:p>
            <a:pPr marL="285750" indent="-285750" algn="r" defTabSz="913765">
              <a:buFont typeface="Wingdings" panose="05000000000000000000" pitchFamily="2" charset="2"/>
              <a:buChar char="n"/>
            </a:pPr>
            <a:r>
              <a:rPr lang="zh-CN" altLang="en-US" sz="1465">
                <a:solidFill>
                  <a:srgbClr val="808080"/>
                </a:solidFill>
                <a:cs typeface="+mn-ea"/>
                <a:sym typeface="+mn-lt"/>
              </a:rPr>
              <a:t>请在此处添加您需要的文字内容</a:t>
            </a:r>
            <a:endParaRPr lang="zh-CN" altLang="en-US" sz="1465">
              <a:solidFill>
                <a:srgbClr val="808080"/>
              </a:solidFill>
              <a:cs typeface="+mn-ea"/>
              <a:sym typeface="+mn-lt"/>
            </a:endParaRPr>
          </a:p>
          <a:p>
            <a:pPr marL="285750" indent="-285750" algn="r" defTabSz="913765">
              <a:buFont typeface="Wingdings" panose="05000000000000000000" pitchFamily="2" charset="2"/>
              <a:buChar char="n"/>
            </a:pPr>
            <a:r>
              <a:rPr lang="zh-CN" altLang="en-US" sz="1465">
                <a:solidFill>
                  <a:srgbClr val="808080"/>
                </a:solidFill>
                <a:cs typeface="+mn-ea"/>
                <a:sym typeface="+mn-lt"/>
              </a:rPr>
              <a:t>请在此处添加您需要的文字内容</a:t>
            </a:r>
            <a:endParaRPr lang="zh-CN" altLang="en-US" sz="1465">
              <a:solidFill>
                <a:srgbClr val="808080"/>
              </a:solidFill>
              <a:cs typeface="+mn-ea"/>
              <a:sym typeface="+mn-lt"/>
            </a:endParaRPr>
          </a:p>
        </p:txBody>
      </p:sp>
      <p:sp>
        <p:nvSpPr>
          <p:cNvPr id="14" name="文本框 27"/>
          <p:cNvSpPr txBox="1">
            <a:spLocks noChangeArrowheads="1"/>
          </p:cNvSpPr>
          <p:nvPr/>
        </p:nvSpPr>
        <p:spPr bwMode="auto">
          <a:xfrm>
            <a:off x="7449786" y="4775606"/>
            <a:ext cx="3728873" cy="769648"/>
          </a:xfrm>
          <a:prstGeom prst="rect">
            <a:avLst/>
          </a:prstGeom>
          <a:noFill/>
          <a:ln w="9525">
            <a:noFill/>
            <a:miter lim="800000"/>
          </a:ln>
        </p:spPr>
        <p:txBody>
          <a:bodyPr lIns="91451" tIns="45727" rIns="91451" bIns="45727">
            <a:spAutoFit/>
          </a:bodyPr>
          <a:lstStyle/>
          <a:p>
            <a:pPr marL="285750" indent="-285750" algn="r" defTabSz="913765">
              <a:buFont typeface="Wingdings" panose="05000000000000000000" pitchFamily="2" charset="2"/>
              <a:buChar char="n"/>
            </a:pPr>
            <a:r>
              <a:rPr lang="zh-CN" altLang="en-US" sz="1465">
                <a:solidFill>
                  <a:srgbClr val="808080"/>
                </a:solidFill>
                <a:cs typeface="+mn-ea"/>
                <a:sym typeface="+mn-lt"/>
              </a:rPr>
              <a:t>请在此处添加您需要的文字内容</a:t>
            </a:r>
            <a:endParaRPr lang="zh-CN" altLang="en-US" sz="1465">
              <a:solidFill>
                <a:srgbClr val="808080"/>
              </a:solidFill>
              <a:cs typeface="+mn-ea"/>
              <a:sym typeface="+mn-lt"/>
            </a:endParaRPr>
          </a:p>
          <a:p>
            <a:pPr marL="285750" indent="-285750" algn="r" defTabSz="913765">
              <a:buFont typeface="Wingdings" panose="05000000000000000000" pitchFamily="2" charset="2"/>
              <a:buChar char="n"/>
            </a:pPr>
            <a:r>
              <a:rPr lang="zh-CN" altLang="en-US" sz="1465">
                <a:solidFill>
                  <a:srgbClr val="808080"/>
                </a:solidFill>
                <a:cs typeface="+mn-ea"/>
                <a:sym typeface="+mn-lt"/>
              </a:rPr>
              <a:t>请在此处添加您需要的文字内容</a:t>
            </a:r>
            <a:endParaRPr lang="zh-CN" altLang="en-US" sz="1465">
              <a:solidFill>
                <a:srgbClr val="808080"/>
              </a:solidFill>
              <a:cs typeface="+mn-ea"/>
              <a:sym typeface="+mn-lt"/>
            </a:endParaRPr>
          </a:p>
          <a:p>
            <a:pPr marL="285750" indent="-285750" algn="r" defTabSz="913765">
              <a:buFont typeface="Wingdings" panose="05000000000000000000" pitchFamily="2" charset="2"/>
              <a:buChar char="n"/>
            </a:pPr>
            <a:r>
              <a:rPr lang="zh-CN" altLang="en-US" sz="1465">
                <a:solidFill>
                  <a:srgbClr val="808080"/>
                </a:solidFill>
                <a:cs typeface="+mn-ea"/>
                <a:sym typeface="+mn-lt"/>
              </a:rPr>
              <a:t>请在此处添加您需要的文字内容</a:t>
            </a:r>
            <a:endParaRPr lang="zh-CN" altLang="en-US" sz="1465">
              <a:solidFill>
                <a:srgbClr val="808080"/>
              </a:solidFill>
              <a:cs typeface="+mn-ea"/>
              <a:sym typeface="+mn-lt"/>
            </a:endParaRPr>
          </a:p>
        </p:txBody>
      </p:sp>
      <p:sp>
        <p:nvSpPr>
          <p:cNvPr id="15" name="文本框 27"/>
          <p:cNvSpPr txBox="1">
            <a:spLocks noChangeArrowheads="1"/>
          </p:cNvSpPr>
          <p:nvPr/>
        </p:nvSpPr>
        <p:spPr bwMode="auto">
          <a:xfrm>
            <a:off x="7449786" y="2032002"/>
            <a:ext cx="3728873" cy="769648"/>
          </a:xfrm>
          <a:prstGeom prst="rect">
            <a:avLst/>
          </a:prstGeom>
          <a:noFill/>
          <a:ln w="9525">
            <a:noFill/>
            <a:miter lim="800000"/>
          </a:ln>
        </p:spPr>
        <p:txBody>
          <a:bodyPr lIns="91451" tIns="45727" rIns="91451" bIns="45727">
            <a:spAutoFit/>
          </a:bodyPr>
          <a:lstStyle/>
          <a:p>
            <a:pPr marL="285750" indent="-285750" algn="r" defTabSz="913765">
              <a:buFont typeface="Wingdings" panose="05000000000000000000" pitchFamily="2" charset="2"/>
              <a:buChar char="n"/>
            </a:pPr>
            <a:r>
              <a:rPr lang="zh-CN" altLang="en-US" sz="1465">
                <a:solidFill>
                  <a:srgbClr val="808080"/>
                </a:solidFill>
                <a:cs typeface="+mn-ea"/>
                <a:sym typeface="+mn-lt"/>
              </a:rPr>
              <a:t>请在此处添加您需要的文字内容</a:t>
            </a:r>
            <a:endParaRPr lang="zh-CN" altLang="en-US" sz="1465">
              <a:solidFill>
                <a:srgbClr val="808080"/>
              </a:solidFill>
              <a:cs typeface="+mn-ea"/>
              <a:sym typeface="+mn-lt"/>
            </a:endParaRPr>
          </a:p>
          <a:p>
            <a:pPr marL="285750" indent="-285750" algn="r" defTabSz="913765">
              <a:buFont typeface="Wingdings" panose="05000000000000000000" pitchFamily="2" charset="2"/>
              <a:buChar char="n"/>
            </a:pPr>
            <a:r>
              <a:rPr lang="zh-CN" altLang="en-US" sz="1465">
                <a:solidFill>
                  <a:srgbClr val="808080"/>
                </a:solidFill>
                <a:cs typeface="+mn-ea"/>
                <a:sym typeface="+mn-lt"/>
              </a:rPr>
              <a:t>请在此处添加您需要的文字内容</a:t>
            </a:r>
            <a:endParaRPr lang="zh-CN" altLang="en-US" sz="1465">
              <a:solidFill>
                <a:srgbClr val="808080"/>
              </a:solidFill>
              <a:cs typeface="+mn-ea"/>
              <a:sym typeface="+mn-lt"/>
            </a:endParaRPr>
          </a:p>
          <a:p>
            <a:pPr marL="285750" indent="-285750" algn="r" defTabSz="913765">
              <a:buFont typeface="Wingdings" panose="05000000000000000000" pitchFamily="2" charset="2"/>
              <a:buChar char="n"/>
            </a:pPr>
            <a:r>
              <a:rPr lang="zh-CN" altLang="en-US" sz="1465">
                <a:solidFill>
                  <a:srgbClr val="808080"/>
                </a:solidFill>
                <a:cs typeface="+mn-ea"/>
                <a:sym typeface="+mn-lt"/>
              </a:rPr>
              <a:t>请在此处添加您需要的文字内容</a:t>
            </a:r>
            <a:endParaRPr lang="zh-CN" altLang="en-US" sz="1465">
              <a:solidFill>
                <a:srgbClr val="808080"/>
              </a:solidFill>
              <a:cs typeface="+mn-ea"/>
              <a:sym typeface="+mn-lt"/>
            </a:endParaRPr>
          </a:p>
        </p:txBody>
      </p:sp>
      <p:pic>
        <p:nvPicPr>
          <p:cNvPr id="16" name="图片 15" descr="资源 71133"/>
          <p:cNvPicPr>
            <a:picLocks noChangeAspect="1"/>
          </p:cNvPicPr>
          <p:nvPr userDrawn="1"/>
        </p:nvPicPr>
        <p:blipFill>
          <a:blip r:embed="rId3"/>
          <a:stretch>
            <a:fillRect/>
          </a:stretch>
        </p:blipFill>
        <p:spPr>
          <a:xfrm>
            <a:off x="890905" y="659765"/>
            <a:ext cx="608965" cy="702945"/>
          </a:xfrm>
          <a:prstGeom prst="rect">
            <a:avLst/>
          </a:prstGeom>
        </p:spPr>
      </p:pic>
      <p:sp>
        <p:nvSpPr>
          <p:cNvPr id="17" name="文本框 16"/>
          <p:cNvSpPr txBox="1"/>
          <p:nvPr userDrawn="1"/>
        </p:nvSpPr>
        <p:spPr>
          <a:xfrm>
            <a:off x="1652210" y="838050"/>
            <a:ext cx="2934970" cy="464185"/>
          </a:xfrm>
          <a:prstGeom prst="rect">
            <a:avLst/>
          </a:prstGeom>
          <a:noFill/>
        </p:spPr>
        <p:txBody>
          <a:bodyPr wrap="none" lIns="96434" tIns="48217" rIns="96434" bIns="48217" rtlCol="0">
            <a:spAutoFit/>
          </a:bodyPr>
          <a:lstStyle/>
          <a:p>
            <a:pPr algn="ctr" defTabSz="963930"/>
            <a:r>
              <a:rPr lang="zh-CN" altLang="en-US" sz="2400">
                <a:solidFill>
                  <a:schemeClr val="tx1"/>
                </a:solidFill>
                <a:latin typeface="微软雅黑" panose="020b0503020204020204" charset="-122"/>
                <a:ea typeface="微软雅黑"/>
                <a:cs typeface="+mn-ea"/>
                <a:sym typeface="+mn-lt"/>
              </a:rPr>
              <a:t>请更改相关标题文字</a:t>
            </a:r>
            <a:endParaRPr lang="zh-CN" altLang="en-US" sz="2400">
              <a:solidFill>
                <a:schemeClr val="tx1"/>
              </a:solidFill>
              <a:latin typeface="微软雅黑" panose="020b0503020204020204" charset="-122"/>
              <a:ea typeface="微软雅黑"/>
              <a:cs typeface="+mn-ea"/>
              <a:sym typeface="+mn-lt"/>
            </a:endParaRPr>
          </a:p>
        </p:txBody>
      </p:sp>
    </p:spTree>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42"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outHorizontal)">
                                      <p:cBhvr>
                                        <p:cTn id="7" dur="750"/>
                                        <p:tgtEl>
                                          <p:spTgt spid="11"/>
                                        </p:tgtEl>
                                      </p:cBhvr>
                                    </p:animEffect>
                                  </p:childTnLst>
                                </p:cTn>
                              </p:par>
                            </p:childTnLst>
                          </p:cTn>
                        </p:par>
                        <p:par>
                          <p:cTn id="8" fill="hold" nodeType="afterGroup">
                            <p:stCondLst>
                              <p:cond delay="750"/>
                            </p:stCondLst>
                            <p:childTnLst>
                              <p:par>
                                <p:cTn id="9" presetID="22" presetClass="entr" presetSubtype="4"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750"/>
                                        <p:tgtEl>
                                          <p:spTgt spid="2"/>
                                        </p:tgtEl>
                                      </p:cBhvr>
                                    </p:animEffect>
                                  </p:childTnLst>
                                </p:cTn>
                              </p:par>
                            </p:childTnLst>
                          </p:cTn>
                        </p:par>
                        <p:par>
                          <p:cTn id="12" fill="hold" nodeType="afterGroup">
                            <p:stCondLst>
                              <p:cond delay="1500"/>
                            </p:stCondLst>
                            <p:childTnLst>
                              <p:par>
                                <p:cTn id="13" presetID="22" presetClass="entr" presetSubtype="8"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750"/>
                                        <p:tgtEl>
                                          <p:spTgt spid="3"/>
                                        </p:tgtEl>
                                      </p:cBhvr>
                                    </p:animEffect>
                                  </p:childTnLst>
                                </p:cTn>
                              </p:par>
                            </p:childTnLst>
                          </p:cTn>
                        </p:par>
                        <p:par>
                          <p:cTn id="16" fill="hold" nodeType="afterGroup">
                            <p:stCondLst>
                              <p:cond delay="2250"/>
                            </p:stCondLst>
                            <p:childTnLst>
                              <p:par>
                                <p:cTn id="17" presetID="22" presetClass="entr" presetSubtype="1"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up)">
                                      <p:cBhvr>
                                        <p:cTn id="19" dur="750"/>
                                        <p:tgtEl>
                                          <p:spTgt spid="5"/>
                                        </p:tgtEl>
                                      </p:cBhvr>
                                    </p:animEffect>
                                  </p:childTnLst>
                                </p:cTn>
                              </p:par>
                            </p:childTnLst>
                          </p:cTn>
                        </p:par>
                        <p:par>
                          <p:cTn id="20" fill="hold" nodeType="afterGroup">
                            <p:stCondLst>
                              <p:cond delay="3000"/>
                            </p:stCondLst>
                            <p:childTnLst>
                              <p:par>
                                <p:cTn id="21" presetID="22" presetClass="entr" presetSubtype="2"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right)">
                                      <p:cBhvr>
                                        <p:cTn id="23" dur="750"/>
                                        <p:tgtEl>
                                          <p:spTgt spid="4"/>
                                        </p:tgtEl>
                                      </p:cBhvr>
                                    </p:animEffect>
                                  </p:childTnLst>
                                </p:cTn>
                              </p:par>
                            </p:childTnLst>
                          </p:cTn>
                        </p:par>
                        <p:par>
                          <p:cTn id="24" fill="hold" nodeType="afterGroup">
                            <p:stCondLst>
                              <p:cond delay="3750"/>
                            </p:stCondLst>
                            <p:childTnLst>
                              <p:par>
                                <p:cTn id="25" presetID="21" presetClass="entr" presetSubtype="1"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heel(1)">
                                      <p:cBhvr>
                                        <p:cTn id="27" dur="1000"/>
                                        <p:tgtEl>
                                          <p:spTgt spid="10"/>
                                        </p:tgtEl>
                                      </p:cBhvr>
                                    </p:animEffect>
                                  </p:childTnLst>
                                </p:cTn>
                              </p:par>
                            </p:childTnLst>
                          </p:cTn>
                        </p:par>
                        <p:par>
                          <p:cTn id="28" fill="hold" nodeType="afterGroup">
                            <p:stCondLst>
                              <p:cond delay="4750"/>
                            </p:stCondLst>
                            <p:childTnLst>
                              <p:par>
                                <p:cTn id="29" presetID="22" presetClass="entr" presetSubtype="2"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ipe(right)">
                                      <p:cBhvr>
                                        <p:cTn id="31" dur="500"/>
                                        <p:tgtEl>
                                          <p:spTgt spid="6"/>
                                        </p:tgtEl>
                                      </p:cBhvr>
                                    </p:animEffect>
                                  </p:childTnLst>
                                </p:cTn>
                              </p:par>
                            </p:childTnLst>
                          </p:cTn>
                        </p:par>
                        <p:par>
                          <p:cTn id="32" fill="hold" nodeType="afterGroup">
                            <p:stCondLst>
                              <p:cond delay="5250"/>
                            </p:stCondLst>
                            <p:childTnLst>
                              <p:par>
                                <p:cTn id="33" presetID="10" presetClass="entr" presetSubtype="0"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750"/>
                                        <p:tgtEl>
                                          <p:spTgt spid="12"/>
                                        </p:tgtEl>
                                      </p:cBhvr>
                                    </p:animEffect>
                                  </p:childTnLst>
                                </p:cTn>
                              </p:par>
                            </p:childTnLst>
                          </p:cTn>
                        </p:par>
                        <p:par>
                          <p:cTn id="36" fill="hold" nodeType="afterGroup">
                            <p:stCondLst>
                              <p:cond delay="6000"/>
                            </p:stCondLst>
                            <p:childTnLst>
                              <p:par>
                                <p:cTn id="37" presetID="22" presetClass="entr" presetSubtype="8" fill="hold" grpId="0"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wipe(left)">
                                      <p:cBhvr>
                                        <p:cTn id="39" dur="500"/>
                                        <p:tgtEl>
                                          <p:spTgt spid="8"/>
                                        </p:tgtEl>
                                      </p:cBhvr>
                                    </p:animEffect>
                                  </p:childTnLst>
                                </p:cTn>
                              </p:par>
                            </p:childTnLst>
                          </p:cTn>
                        </p:par>
                        <p:par>
                          <p:cTn id="40" fill="hold" nodeType="afterGroup">
                            <p:stCondLst>
                              <p:cond delay="6500"/>
                            </p:stCondLst>
                            <p:childTnLst>
                              <p:par>
                                <p:cTn id="41" presetID="10" presetClass="entr" presetSubtype="0"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750"/>
                                        <p:tgtEl>
                                          <p:spTgt spid="15"/>
                                        </p:tgtEl>
                                      </p:cBhvr>
                                    </p:animEffect>
                                  </p:childTnLst>
                                </p:cTn>
                              </p:par>
                            </p:childTnLst>
                          </p:cTn>
                        </p:par>
                        <p:par>
                          <p:cTn id="44" fill="hold" nodeType="afterGroup">
                            <p:stCondLst>
                              <p:cond delay="7250"/>
                            </p:stCondLst>
                            <p:childTnLst>
                              <p:par>
                                <p:cTn id="45" presetID="22" presetClass="entr" presetSubtype="2" fill="hold" grpId="0" nodeType="after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wipe(right)">
                                      <p:cBhvr>
                                        <p:cTn id="47" dur="500"/>
                                        <p:tgtEl>
                                          <p:spTgt spid="7"/>
                                        </p:tgtEl>
                                      </p:cBhvr>
                                    </p:animEffect>
                                  </p:childTnLst>
                                </p:cTn>
                              </p:par>
                            </p:childTnLst>
                          </p:cTn>
                        </p:par>
                        <p:par>
                          <p:cTn id="48" fill="hold" nodeType="afterGroup">
                            <p:stCondLst>
                              <p:cond delay="7750"/>
                            </p:stCondLst>
                            <p:childTnLst>
                              <p:par>
                                <p:cTn id="49" presetID="10" presetClass="entr" presetSubtype="0" fill="hold" grpId="0" nodeType="after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fade">
                                      <p:cBhvr>
                                        <p:cTn id="51" dur="750"/>
                                        <p:tgtEl>
                                          <p:spTgt spid="13"/>
                                        </p:tgtEl>
                                      </p:cBhvr>
                                    </p:animEffect>
                                  </p:childTnLst>
                                </p:cTn>
                              </p:par>
                            </p:childTnLst>
                          </p:cTn>
                        </p:par>
                        <p:par>
                          <p:cTn id="52" fill="hold" nodeType="afterGroup">
                            <p:stCondLst>
                              <p:cond delay="8500"/>
                            </p:stCondLst>
                            <p:childTnLst>
                              <p:par>
                                <p:cTn id="53" presetID="22" presetClass="entr" presetSubtype="8" fill="hold" grpId="0" nodeType="after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wipe(left)">
                                      <p:cBhvr>
                                        <p:cTn id="55" dur="500"/>
                                        <p:tgtEl>
                                          <p:spTgt spid="9"/>
                                        </p:tgtEl>
                                      </p:cBhvr>
                                    </p:animEffect>
                                  </p:childTnLst>
                                </p:cTn>
                              </p:par>
                            </p:childTnLst>
                          </p:cTn>
                        </p:par>
                        <p:par>
                          <p:cTn id="56" fill="hold" nodeType="afterGroup">
                            <p:stCondLst>
                              <p:cond delay="9000"/>
                            </p:stCondLst>
                            <p:childTnLst>
                              <p:par>
                                <p:cTn id="57" presetID="10" presetClass="entr" presetSubtype="0" fill="hold" grpId="0" nodeType="after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fade">
                                      <p:cBhvr>
                                        <p:cTn id="59" dur="7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p:bldP spid="12" grpId="0"/>
      <p:bldP spid="13" grpId="0"/>
      <p:bldP spid="14" grpId="0"/>
      <p:bldP spid="15" grpId="0"/>
    </p:bldLst>
  </p:timing>
</p:sld>
</file>

<file path=ppt/tags/tag1.xml><?xml version="1.0" encoding="utf-8"?>
<p:tagLst xmlns:p="http://schemas.openxmlformats.org/presentationml/2006/main">
  <p:tag name="MH" val="20171106223304"/>
  <p:tag name="MH_LIBRARY" val="GRAPHIC"/>
  <p:tag name="MH_ORDER" val="3"/>
  <p:tag name="MH_TYPE" val="Text"/>
</p:tagLst>
</file>

<file path=ppt/tags/tag10.xml><?xml version="1.0" encoding="utf-8"?>
<p:tagLst xmlns:p="http://schemas.openxmlformats.org/presentationml/2006/main">
  <p:tag name="MH" val="20171106223304"/>
  <p:tag name="MH_CATEGORY" val="#YinZJG#"/>
  <p:tag name="MH_LAYOUT" val="TitleSubTitleText"/>
  <p:tag name="MH_LIBRARY" val="GRAPHIC"/>
  <p:tag name="MH_NUMBER" val="4"/>
  <p:tag name="MH_TYPE" val="#NeiR#"/>
</p:tagLst>
</file>

<file path=ppt/tags/tag11.xml><?xml version="1.0" encoding="utf-8"?>
<p:tagLst xmlns:p="http://schemas.openxmlformats.org/presentationml/2006/main">
  <p:tag name="KSO_WM_SLIDE_MODEL_TYPE" val="timeline"/>
</p:tagLst>
</file>

<file path=ppt/tags/tag12.xml><?xml version="1.0" encoding="utf-8"?>
<p:tagLst xmlns:p="http://schemas.openxmlformats.org/presentationml/2006/main">
  <p:tag name="PA" val="v3.0.0"/>
</p:tagLst>
</file>

<file path=ppt/tags/tag13.xml><?xml version="1.0" encoding="utf-8"?>
<p:tagLst xmlns:p="http://schemas.openxmlformats.org/presentationml/2006/main">
  <p:tag name="PA" val="v3.0.0"/>
</p:tagLst>
</file>

<file path=ppt/tags/tag14.xml><?xml version="1.0" encoding="utf-8"?>
<p:tagLst xmlns:p="http://schemas.openxmlformats.org/presentationml/2006/main">
  <p:tag name="PA" val="v3.0.0"/>
</p:tagLst>
</file>

<file path=ppt/tags/tag15.xml><?xml version="1.0" encoding="utf-8"?>
<p:tagLst xmlns:p="http://schemas.openxmlformats.org/presentationml/2006/main">
  <p:tag name="PA" val="v3.0.0"/>
</p:tagLst>
</file>

<file path=ppt/tags/tag16.xml><?xml version="1.0" encoding="utf-8"?>
<p:tagLst xmlns:p="http://schemas.openxmlformats.org/presentationml/2006/main">
  <p:tag name="AS_NET" val="4.0.30319.42000"/>
  <p:tag name="AS_OS" val="Microsoft Windows NT 6.2.9200.0"/>
  <p:tag name="AS_RELEASE_DATE" val="2023.09.14"/>
  <p:tag name="AS_TITLE" val="Aspose.Slides for .NET 4.0 Client Profile"/>
  <p:tag name="AS_VERSION" val="23.9"/>
</p:tagLst>
</file>

<file path=ppt/tags/tag2.xml><?xml version="1.0" encoding="utf-8"?>
<p:tagLst xmlns:p="http://schemas.openxmlformats.org/presentationml/2006/main">
  <p:tag name="MH" val="20171106223304"/>
  <p:tag name="MH_LIBRARY" val="GRAPHIC"/>
  <p:tag name="MH_ORDER" val="2"/>
  <p:tag name="MH_TYPE" val="Text"/>
</p:tagLst>
</file>

<file path=ppt/tags/tag3.xml><?xml version="1.0" encoding="utf-8"?>
<p:tagLst xmlns:p="http://schemas.openxmlformats.org/presentationml/2006/main">
  <p:tag name="MH" val="20171106223304"/>
  <p:tag name="MH_LIBRARY" val="GRAPHIC"/>
  <p:tag name="MH_ORDER" val="1"/>
  <p:tag name="MH_TYPE" val="Text"/>
</p:tagLst>
</file>

<file path=ppt/tags/tag4.xml><?xml version="1.0" encoding="utf-8"?>
<p:tagLst xmlns:p="http://schemas.openxmlformats.org/presentationml/2006/main">
  <p:tag name="MH" val="20171106223304"/>
  <p:tag name="MH_LIBRARY" val="GRAPHIC"/>
  <p:tag name="MH_ORDER" val="4"/>
  <p:tag name="MH_TYPE" val="Text"/>
</p:tagLst>
</file>

<file path=ppt/tags/tag5.xml><?xml version="1.0" encoding="utf-8"?>
<p:tagLst xmlns:p="http://schemas.openxmlformats.org/presentationml/2006/main">
  <p:tag name="MH" val="20171106223304"/>
  <p:tag name="MH_LIBRARY" val="GRAPHIC"/>
  <p:tag name="MH_ORDER" val="1"/>
  <p:tag name="MH_TYPE" val="SubTitle"/>
</p:tagLst>
</file>

<file path=ppt/tags/tag6.xml><?xml version="1.0" encoding="utf-8"?>
<p:tagLst xmlns:p="http://schemas.openxmlformats.org/presentationml/2006/main">
  <p:tag name="MH" val="20171106223304"/>
  <p:tag name="MH_LIBRARY" val="GRAPHIC"/>
  <p:tag name="MH_ORDER" val="4"/>
  <p:tag name="MH_TYPE" val="SubTitle"/>
</p:tagLst>
</file>

<file path=ppt/tags/tag7.xml><?xml version="1.0" encoding="utf-8"?>
<p:tagLst xmlns:p="http://schemas.openxmlformats.org/presentationml/2006/main">
  <p:tag name="MH" val="20171106223304"/>
  <p:tag name="MH_LIBRARY" val="GRAPHIC"/>
  <p:tag name="MH_ORDER" val="3"/>
  <p:tag name="MH_TYPE" val="SubTitle"/>
</p:tagLst>
</file>

<file path=ppt/tags/tag8.xml><?xml version="1.0" encoding="utf-8"?>
<p:tagLst xmlns:p="http://schemas.openxmlformats.org/presentationml/2006/main">
  <p:tag name="MH" val="20171106223304"/>
  <p:tag name="MH_LIBRARY" val="GRAPHIC"/>
  <p:tag name="MH_ORDER" val="2"/>
  <p:tag name="MH_TYPE" val="SubTitle"/>
</p:tagLst>
</file>

<file path=ppt/tags/tag9.xml><?xml version="1.0" encoding="utf-8"?>
<p:tagLst xmlns:p="http://schemas.openxmlformats.org/presentationml/2006/main">
  <p:tag name="MH" val="20171106223304"/>
  <p:tag name="MH_LIBRARY" val="GRAPHIC"/>
  <p:tag name="MH_ORDER" val="1"/>
  <p:tag name="MH_TYPE" val="Title"/>
</p:tagLst>
</file>

<file path=ppt/theme/theme1.xml><?xml version="1.0" encoding="utf-8"?>
<a:theme xmlns:r="http://schemas.openxmlformats.org/officeDocument/2006/relationships" xmlns:a="http://schemas.openxmlformats.org/drawingml/2006/main" name="Office 主题">
  <a:themeElements>
    <a:clrScheme name="Office">
      <a:dk1>
        <a:srgbClr val="000000"/>
      </a:dk1>
      <a:lt1>
        <a:srgbClr val="FFFFFF"/>
      </a:lt1>
      <a:dk2>
        <a:srgbClr val="44546A"/>
      </a:dk2>
      <a:lt2>
        <a:srgbClr val="E7E6E6"/>
      </a:lt2>
      <a:accent1>
        <a:srgbClr val="CC324C"/>
      </a:accent1>
      <a:accent2>
        <a:srgbClr val="8DCE69"/>
      </a:accent2>
      <a:accent3>
        <a:srgbClr val="CC324C"/>
      </a:accent3>
      <a:accent4>
        <a:srgbClr val="8DCE69"/>
      </a:accent4>
      <a:accent5>
        <a:srgbClr val="CC324C"/>
      </a:accent5>
      <a:accent6>
        <a:srgbClr val="8DCE69"/>
      </a:accent6>
      <a:hlink>
        <a:srgbClr val="0563C1"/>
      </a:hlink>
      <a:folHlink>
        <a:srgbClr val="954F72"/>
      </a:folHlink>
    </a:clrScheme>
    <a:fontScheme name="egh0tlan">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1_自定义设计方案">
  <a:themeElements>
    <a:clrScheme name="Office">
      <a:dk1>
        <a:srgbClr val="000000"/>
      </a:dk1>
      <a:lt1>
        <a:srgbClr val="FFFFFF"/>
      </a:lt1>
      <a:dk2>
        <a:srgbClr val="44546A"/>
      </a:dk2>
      <a:lt2>
        <a:srgbClr val="E7E6E6"/>
      </a:lt2>
      <a:accent1>
        <a:srgbClr val="CC324C"/>
      </a:accent1>
      <a:accent2>
        <a:srgbClr val="8DCE69"/>
      </a:accent2>
      <a:accent3>
        <a:srgbClr val="CC324C"/>
      </a:accent3>
      <a:accent4>
        <a:srgbClr val="8DCE69"/>
      </a:accent4>
      <a:accent5>
        <a:srgbClr val="CC324C"/>
      </a:accent5>
      <a:accent6>
        <a:srgbClr val="8DCE69"/>
      </a:accent6>
      <a:hlink>
        <a:srgbClr val="0563C1"/>
      </a:hlink>
      <a:folHlink>
        <a:srgbClr val="954F72"/>
      </a:folHlink>
    </a:clrScheme>
    <a:fontScheme name="egh0tlan">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等线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等线"/>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Calibri Light"/>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r="http://schemas.openxmlformats.org/officeDocument/2006/relationships" xmlns:a="http://schemas.openxmlformats.org/drawingml/2006/main">
  <a:clrScheme name="Office">
    <a:dk1>
      <a:srgbClr val="000000"/>
    </a:dk1>
    <a:lt1>
      <a:srgbClr val="FFFFFF"/>
    </a:lt1>
    <a:dk2>
      <a:srgbClr val="44546A"/>
    </a:dk2>
    <a:lt2>
      <a:srgbClr val="E7E6E6"/>
    </a:lt2>
    <a:accent1>
      <a:srgbClr val="CC324C"/>
    </a:accent1>
    <a:accent2>
      <a:srgbClr val="8DCE69"/>
    </a:accent2>
    <a:accent3>
      <a:srgbClr val="CC324C"/>
    </a:accent3>
    <a:accent4>
      <a:srgbClr val="8DCE69"/>
    </a:accent4>
    <a:accent5>
      <a:srgbClr val="CC324C"/>
    </a:accent5>
    <a:accent6>
      <a:srgbClr val="8DCE69"/>
    </a:accent6>
    <a:hlink>
      <a:srgbClr val="0563C1"/>
    </a:hlink>
    <a:folHlink>
      <a:srgbClr val="954F72"/>
    </a:folHlink>
  </a:clrScheme>
</a:themeOverride>
</file>

<file path=ppt/theme/themeOverride10.xml><?xml version="1.0" encoding="utf-8"?>
<a:themeOverride xmlns:r="http://schemas.openxmlformats.org/officeDocument/2006/relationships" xmlns:a="http://schemas.openxmlformats.org/drawingml/2006/main">
  <a:clrScheme name="Office">
    <a:dk1>
      <a:srgbClr val="000000"/>
    </a:dk1>
    <a:lt1>
      <a:srgbClr val="FFFFFF"/>
    </a:lt1>
    <a:dk2>
      <a:srgbClr val="44546A"/>
    </a:dk2>
    <a:lt2>
      <a:srgbClr val="E7E6E6"/>
    </a:lt2>
    <a:accent1>
      <a:srgbClr val="CC324C"/>
    </a:accent1>
    <a:accent2>
      <a:srgbClr val="8DCE69"/>
    </a:accent2>
    <a:accent3>
      <a:srgbClr val="CC324C"/>
    </a:accent3>
    <a:accent4>
      <a:srgbClr val="8DCE69"/>
    </a:accent4>
    <a:accent5>
      <a:srgbClr val="CC324C"/>
    </a:accent5>
    <a:accent6>
      <a:srgbClr val="8DCE69"/>
    </a:accent6>
    <a:hlink>
      <a:srgbClr val="0563C1"/>
    </a:hlink>
    <a:folHlink>
      <a:srgbClr val="954F72"/>
    </a:folHlink>
  </a:clrScheme>
</a:themeOverride>
</file>

<file path=ppt/theme/themeOverride11.xml><?xml version="1.0" encoding="utf-8"?>
<a:themeOverride xmlns:r="http://schemas.openxmlformats.org/officeDocument/2006/relationships" xmlns:a="http://schemas.openxmlformats.org/drawingml/2006/main">
  <a:clrScheme name="Office">
    <a:dk1>
      <a:srgbClr val="000000"/>
    </a:dk1>
    <a:lt1>
      <a:srgbClr val="FFFFFF"/>
    </a:lt1>
    <a:dk2>
      <a:srgbClr val="44546A"/>
    </a:dk2>
    <a:lt2>
      <a:srgbClr val="E7E6E6"/>
    </a:lt2>
    <a:accent1>
      <a:srgbClr val="CC324C"/>
    </a:accent1>
    <a:accent2>
      <a:srgbClr val="8DCE69"/>
    </a:accent2>
    <a:accent3>
      <a:srgbClr val="CC324C"/>
    </a:accent3>
    <a:accent4>
      <a:srgbClr val="8DCE69"/>
    </a:accent4>
    <a:accent5>
      <a:srgbClr val="CC324C"/>
    </a:accent5>
    <a:accent6>
      <a:srgbClr val="8DCE69"/>
    </a:accent6>
    <a:hlink>
      <a:srgbClr val="0563C1"/>
    </a:hlink>
    <a:folHlink>
      <a:srgbClr val="954F72"/>
    </a:folHlink>
  </a:clrScheme>
</a:themeOverride>
</file>

<file path=ppt/theme/themeOverride12.xml><?xml version="1.0" encoding="utf-8"?>
<a:themeOverride xmlns:r="http://schemas.openxmlformats.org/officeDocument/2006/relationships" xmlns:a="http://schemas.openxmlformats.org/drawingml/2006/main">
  <a:clrScheme name="Office">
    <a:dk1>
      <a:srgbClr val="000000"/>
    </a:dk1>
    <a:lt1>
      <a:srgbClr val="FFFFFF"/>
    </a:lt1>
    <a:dk2>
      <a:srgbClr val="44546A"/>
    </a:dk2>
    <a:lt2>
      <a:srgbClr val="E7E6E6"/>
    </a:lt2>
    <a:accent1>
      <a:srgbClr val="CC324C"/>
    </a:accent1>
    <a:accent2>
      <a:srgbClr val="8DCE69"/>
    </a:accent2>
    <a:accent3>
      <a:srgbClr val="CC324C"/>
    </a:accent3>
    <a:accent4>
      <a:srgbClr val="8DCE69"/>
    </a:accent4>
    <a:accent5>
      <a:srgbClr val="CC324C"/>
    </a:accent5>
    <a:accent6>
      <a:srgbClr val="8DCE69"/>
    </a:accent6>
    <a:hlink>
      <a:srgbClr val="0563C1"/>
    </a:hlink>
    <a:folHlink>
      <a:srgbClr val="954F72"/>
    </a:folHlink>
  </a:clrScheme>
</a:themeOverride>
</file>

<file path=ppt/theme/themeOverride13.xml><?xml version="1.0" encoding="utf-8"?>
<a:themeOverride xmlns:r="http://schemas.openxmlformats.org/officeDocument/2006/relationships" xmlns:a="http://schemas.openxmlformats.org/drawingml/2006/main">
  <a:clrScheme name="Office">
    <a:dk1>
      <a:srgbClr val="000000"/>
    </a:dk1>
    <a:lt1>
      <a:srgbClr val="FFFFFF"/>
    </a:lt1>
    <a:dk2>
      <a:srgbClr val="44546A"/>
    </a:dk2>
    <a:lt2>
      <a:srgbClr val="E7E6E6"/>
    </a:lt2>
    <a:accent1>
      <a:srgbClr val="CC324C"/>
    </a:accent1>
    <a:accent2>
      <a:srgbClr val="8DCE69"/>
    </a:accent2>
    <a:accent3>
      <a:srgbClr val="CC324C"/>
    </a:accent3>
    <a:accent4>
      <a:srgbClr val="8DCE69"/>
    </a:accent4>
    <a:accent5>
      <a:srgbClr val="CC324C"/>
    </a:accent5>
    <a:accent6>
      <a:srgbClr val="8DCE69"/>
    </a:accent6>
    <a:hlink>
      <a:srgbClr val="0563C1"/>
    </a:hlink>
    <a:folHlink>
      <a:srgbClr val="954F72"/>
    </a:folHlink>
  </a:clrScheme>
</a:themeOverride>
</file>

<file path=ppt/theme/themeOverride14.xml><?xml version="1.0" encoding="utf-8"?>
<a:themeOverride xmlns:r="http://schemas.openxmlformats.org/officeDocument/2006/relationships" xmlns:a="http://schemas.openxmlformats.org/drawingml/2006/main">
  <a:clrScheme name="Office">
    <a:dk1>
      <a:srgbClr val="000000"/>
    </a:dk1>
    <a:lt1>
      <a:srgbClr val="FFFFFF"/>
    </a:lt1>
    <a:dk2>
      <a:srgbClr val="44546A"/>
    </a:dk2>
    <a:lt2>
      <a:srgbClr val="E7E6E6"/>
    </a:lt2>
    <a:accent1>
      <a:srgbClr val="CC324C"/>
    </a:accent1>
    <a:accent2>
      <a:srgbClr val="8DCE69"/>
    </a:accent2>
    <a:accent3>
      <a:srgbClr val="CC324C"/>
    </a:accent3>
    <a:accent4>
      <a:srgbClr val="8DCE69"/>
    </a:accent4>
    <a:accent5>
      <a:srgbClr val="CC324C"/>
    </a:accent5>
    <a:accent6>
      <a:srgbClr val="8DCE69"/>
    </a:accent6>
    <a:hlink>
      <a:srgbClr val="0563C1"/>
    </a:hlink>
    <a:folHlink>
      <a:srgbClr val="954F72"/>
    </a:folHlink>
  </a:clrScheme>
</a:themeOverride>
</file>

<file path=ppt/theme/themeOverride15.xml><?xml version="1.0" encoding="utf-8"?>
<a:themeOverride xmlns:r="http://schemas.openxmlformats.org/officeDocument/2006/relationships" xmlns:a="http://schemas.openxmlformats.org/drawingml/2006/main">
  <a:clrScheme name="Office">
    <a:dk1>
      <a:srgbClr val="000000"/>
    </a:dk1>
    <a:lt1>
      <a:srgbClr val="FFFFFF"/>
    </a:lt1>
    <a:dk2>
      <a:srgbClr val="44546A"/>
    </a:dk2>
    <a:lt2>
      <a:srgbClr val="E7E6E6"/>
    </a:lt2>
    <a:accent1>
      <a:srgbClr val="CC324C"/>
    </a:accent1>
    <a:accent2>
      <a:srgbClr val="8DCE69"/>
    </a:accent2>
    <a:accent3>
      <a:srgbClr val="CC324C"/>
    </a:accent3>
    <a:accent4>
      <a:srgbClr val="8DCE69"/>
    </a:accent4>
    <a:accent5>
      <a:srgbClr val="CC324C"/>
    </a:accent5>
    <a:accent6>
      <a:srgbClr val="8DCE69"/>
    </a:accent6>
    <a:hlink>
      <a:srgbClr val="0563C1"/>
    </a:hlink>
    <a:folHlink>
      <a:srgbClr val="954F72"/>
    </a:folHlink>
  </a:clrScheme>
</a:themeOverride>
</file>

<file path=ppt/theme/themeOverride2.xml><?xml version="1.0" encoding="utf-8"?>
<a:themeOverride xmlns:r="http://schemas.openxmlformats.org/officeDocument/2006/relationships" xmlns:a="http://schemas.openxmlformats.org/drawingml/2006/main">
  <a:clrScheme name="Office">
    <a:dk1>
      <a:srgbClr val="000000"/>
    </a:dk1>
    <a:lt1>
      <a:srgbClr val="FFFFFF"/>
    </a:lt1>
    <a:dk2>
      <a:srgbClr val="44546A"/>
    </a:dk2>
    <a:lt2>
      <a:srgbClr val="E7E6E6"/>
    </a:lt2>
    <a:accent1>
      <a:srgbClr val="CC324C"/>
    </a:accent1>
    <a:accent2>
      <a:srgbClr val="8DCE69"/>
    </a:accent2>
    <a:accent3>
      <a:srgbClr val="CC324C"/>
    </a:accent3>
    <a:accent4>
      <a:srgbClr val="8DCE69"/>
    </a:accent4>
    <a:accent5>
      <a:srgbClr val="CC324C"/>
    </a:accent5>
    <a:accent6>
      <a:srgbClr val="8DCE69"/>
    </a:accent6>
    <a:hlink>
      <a:srgbClr val="0563C1"/>
    </a:hlink>
    <a:folHlink>
      <a:srgbClr val="954F72"/>
    </a:folHlink>
  </a:clrScheme>
</a:themeOverride>
</file>

<file path=ppt/theme/themeOverride3.xml><?xml version="1.0" encoding="utf-8"?>
<a:themeOverride xmlns:r="http://schemas.openxmlformats.org/officeDocument/2006/relationships" xmlns:a="http://schemas.openxmlformats.org/drawingml/2006/main">
  <a:clrScheme name="Office">
    <a:dk1>
      <a:srgbClr val="000000"/>
    </a:dk1>
    <a:lt1>
      <a:srgbClr val="FFFFFF"/>
    </a:lt1>
    <a:dk2>
      <a:srgbClr val="44546A"/>
    </a:dk2>
    <a:lt2>
      <a:srgbClr val="E7E6E6"/>
    </a:lt2>
    <a:accent1>
      <a:srgbClr val="CC324C"/>
    </a:accent1>
    <a:accent2>
      <a:srgbClr val="8DCE69"/>
    </a:accent2>
    <a:accent3>
      <a:srgbClr val="CC324C"/>
    </a:accent3>
    <a:accent4>
      <a:srgbClr val="8DCE69"/>
    </a:accent4>
    <a:accent5>
      <a:srgbClr val="CC324C"/>
    </a:accent5>
    <a:accent6>
      <a:srgbClr val="8DCE69"/>
    </a:accent6>
    <a:hlink>
      <a:srgbClr val="0563C1"/>
    </a:hlink>
    <a:folHlink>
      <a:srgbClr val="954F72"/>
    </a:folHlink>
  </a:clrScheme>
</a:themeOverride>
</file>

<file path=ppt/theme/themeOverride4.xml><?xml version="1.0" encoding="utf-8"?>
<a:themeOverride xmlns:r="http://schemas.openxmlformats.org/officeDocument/2006/relationships" xmlns:a="http://schemas.openxmlformats.org/drawingml/2006/main">
  <a:clrScheme name="Office">
    <a:dk1>
      <a:srgbClr val="000000"/>
    </a:dk1>
    <a:lt1>
      <a:srgbClr val="FFFFFF"/>
    </a:lt1>
    <a:dk2>
      <a:srgbClr val="44546A"/>
    </a:dk2>
    <a:lt2>
      <a:srgbClr val="E7E6E6"/>
    </a:lt2>
    <a:accent1>
      <a:srgbClr val="CC324C"/>
    </a:accent1>
    <a:accent2>
      <a:srgbClr val="8DCE69"/>
    </a:accent2>
    <a:accent3>
      <a:srgbClr val="CC324C"/>
    </a:accent3>
    <a:accent4>
      <a:srgbClr val="8DCE69"/>
    </a:accent4>
    <a:accent5>
      <a:srgbClr val="CC324C"/>
    </a:accent5>
    <a:accent6>
      <a:srgbClr val="8DCE69"/>
    </a:accent6>
    <a:hlink>
      <a:srgbClr val="0563C1"/>
    </a:hlink>
    <a:folHlink>
      <a:srgbClr val="954F72"/>
    </a:folHlink>
  </a:clrScheme>
</a:themeOverride>
</file>

<file path=ppt/theme/themeOverride5.xml><?xml version="1.0" encoding="utf-8"?>
<a:themeOverride xmlns:r="http://schemas.openxmlformats.org/officeDocument/2006/relationships" xmlns:a="http://schemas.openxmlformats.org/drawingml/2006/main">
  <a:clrScheme name="Office">
    <a:dk1>
      <a:srgbClr val="000000"/>
    </a:dk1>
    <a:lt1>
      <a:srgbClr val="FFFFFF"/>
    </a:lt1>
    <a:dk2>
      <a:srgbClr val="44546A"/>
    </a:dk2>
    <a:lt2>
      <a:srgbClr val="E7E6E6"/>
    </a:lt2>
    <a:accent1>
      <a:srgbClr val="CC324C"/>
    </a:accent1>
    <a:accent2>
      <a:srgbClr val="8DCE69"/>
    </a:accent2>
    <a:accent3>
      <a:srgbClr val="CC324C"/>
    </a:accent3>
    <a:accent4>
      <a:srgbClr val="8DCE69"/>
    </a:accent4>
    <a:accent5>
      <a:srgbClr val="CC324C"/>
    </a:accent5>
    <a:accent6>
      <a:srgbClr val="8DCE69"/>
    </a:accent6>
    <a:hlink>
      <a:srgbClr val="0563C1"/>
    </a:hlink>
    <a:folHlink>
      <a:srgbClr val="954F72"/>
    </a:folHlink>
  </a:clrScheme>
</a:themeOverride>
</file>

<file path=ppt/theme/themeOverride6.xml><?xml version="1.0" encoding="utf-8"?>
<a:themeOverride xmlns:r="http://schemas.openxmlformats.org/officeDocument/2006/relationships" xmlns:a="http://schemas.openxmlformats.org/drawingml/2006/main">
  <a:clrScheme name="Office">
    <a:dk1>
      <a:srgbClr val="000000"/>
    </a:dk1>
    <a:lt1>
      <a:srgbClr val="FFFFFF"/>
    </a:lt1>
    <a:dk2>
      <a:srgbClr val="44546A"/>
    </a:dk2>
    <a:lt2>
      <a:srgbClr val="E7E6E6"/>
    </a:lt2>
    <a:accent1>
      <a:srgbClr val="CC324C"/>
    </a:accent1>
    <a:accent2>
      <a:srgbClr val="8DCE69"/>
    </a:accent2>
    <a:accent3>
      <a:srgbClr val="CC324C"/>
    </a:accent3>
    <a:accent4>
      <a:srgbClr val="8DCE69"/>
    </a:accent4>
    <a:accent5>
      <a:srgbClr val="CC324C"/>
    </a:accent5>
    <a:accent6>
      <a:srgbClr val="8DCE69"/>
    </a:accent6>
    <a:hlink>
      <a:srgbClr val="0563C1"/>
    </a:hlink>
    <a:folHlink>
      <a:srgbClr val="954F72"/>
    </a:folHlink>
  </a:clrScheme>
</a:themeOverride>
</file>

<file path=ppt/theme/themeOverride7.xml><?xml version="1.0" encoding="utf-8"?>
<a:themeOverride xmlns:r="http://schemas.openxmlformats.org/officeDocument/2006/relationships" xmlns:a="http://schemas.openxmlformats.org/drawingml/2006/main">
  <a:clrScheme name="Office">
    <a:dk1>
      <a:srgbClr val="000000"/>
    </a:dk1>
    <a:lt1>
      <a:srgbClr val="FFFFFF"/>
    </a:lt1>
    <a:dk2>
      <a:srgbClr val="44546A"/>
    </a:dk2>
    <a:lt2>
      <a:srgbClr val="E7E6E6"/>
    </a:lt2>
    <a:accent1>
      <a:srgbClr val="CC324C"/>
    </a:accent1>
    <a:accent2>
      <a:srgbClr val="8DCE69"/>
    </a:accent2>
    <a:accent3>
      <a:srgbClr val="CC324C"/>
    </a:accent3>
    <a:accent4>
      <a:srgbClr val="8DCE69"/>
    </a:accent4>
    <a:accent5>
      <a:srgbClr val="CC324C"/>
    </a:accent5>
    <a:accent6>
      <a:srgbClr val="8DCE69"/>
    </a:accent6>
    <a:hlink>
      <a:srgbClr val="0563C1"/>
    </a:hlink>
    <a:folHlink>
      <a:srgbClr val="954F72"/>
    </a:folHlink>
  </a:clrScheme>
</a:themeOverride>
</file>

<file path=ppt/theme/themeOverride8.xml><?xml version="1.0" encoding="utf-8"?>
<a:themeOverride xmlns:r="http://schemas.openxmlformats.org/officeDocument/2006/relationships" xmlns:a="http://schemas.openxmlformats.org/drawingml/2006/main">
  <a:clrScheme name="Office">
    <a:dk1>
      <a:srgbClr val="000000"/>
    </a:dk1>
    <a:lt1>
      <a:srgbClr val="FFFFFF"/>
    </a:lt1>
    <a:dk2>
      <a:srgbClr val="44546A"/>
    </a:dk2>
    <a:lt2>
      <a:srgbClr val="E7E6E6"/>
    </a:lt2>
    <a:accent1>
      <a:srgbClr val="CC324C"/>
    </a:accent1>
    <a:accent2>
      <a:srgbClr val="8DCE69"/>
    </a:accent2>
    <a:accent3>
      <a:srgbClr val="CC324C"/>
    </a:accent3>
    <a:accent4>
      <a:srgbClr val="8DCE69"/>
    </a:accent4>
    <a:accent5>
      <a:srgbClr val="CC324C"/>
    </a:accent5>
    <a:accent6>
      <a:srgbClr val="8DCE69"/>
    </a:accent6>
    <a:hlink>
      <a:srgbClr val="0563C1"/>
    </a:hlink>
    <a:folHlink>
      <a:srgbClr val="954F72"/>
    </a:folHlink>
  </a:clrScheme>
</a:themeOverride>
</file>

<file path=ppt/theme/themeOverride9.xml><?xml version="1.0" encoding="utf-8"?>
<a:themeOverride xmlns:r="http://schemas.openxmlformats.org/officeDocument/2006/relationships" xmlns:a="http://schemas.openxmlformats.org/drawingml/2006/main">
  <a:clrScheme name="Office">
    <a:dk1>
      <a:srgbClr val="000000"/>
    </a:dk1>
    <a:lt1>
      <a:srgbClr val="FFFFFF"/>
    </a:lt1>
    <a:dk2>
      <a:srgbClr val="44546A"/>
    </a:dk2>
    <a:lt2>
      <a:srgbClr val="E7E6E6"/>
    </a:lt2>
    <a:accent1>
      <a:srgbClr val="CC324C"/>
    </a:accent1>
    <a:accent2>
      <a:srgbClr val="8DCE69"/>
    </a:accent2>
    <a:accent3>
      <a:srgbClr val="CC324C"/>
    </a:accent3>
    <a:accent4>
      <a:srgbClr val="8DCE69"/>
    </a:accent4>
    <a:accent5>
      <a:srgbClr val="CC324C"/>
    </a:accent5>
    <a:accent6>
      <a:srgbClr val="8DCE69"/>
    </a:accent6>
    <a:hlink>
      <a:srgbClr val="0563C1"/>
    </a:hlink>
    <a:folHlink>
      <a:srgbClr val="954F72"/>
    </a:folHlink>
  </a:clrScheme>
</a:themeOverride>
</file>

<file path=docProps/app.xml><?xml version="1.0" encoding="utf-8"?>
<Properties xmlns:vt="http://schemas.openxmlformats.org/officeDocument/2006/docPropsVTypes" xmlns="http://schemas.openxmlformats.org/officeDocument/2006/extended-properties">
  <Company/>
  <PresentationFormat>宽屏</PresentationFormat>
  <Paragraphs>279</Paragraphs>
  <Slides>25</Slides>
  <Notes>0</Notes>
  <TotalTime>0</TotalTime>
  <HiddenSlides>0</HiddenSlides>
  <MMClips>0</MMClips>
  <ScaleCrop>0</ScaleCrop>
  <HeadingPairs>
    <vt:vector baseType="variant" size="6">
      <vt:variant>
        <vt:lpstr>Fonts used</vt:lpstr>
      </vt:variant>
      <vt:variant>
        <vt:i4>13</vt:i4>
      </vt:variant>
      <vt:variant>
        <vt:lpstr>Theme</vt:lpstr>
      </vt:variant>
      <vt:variant>
        <vt:i4>1</vt:i4>
      </vt:variant>
      <vt:variant>
        <vt:lpstr>Slide Titles</vt:lpstr>
      </vt:variant>
      <vt:variant>
        <vt:i4>25</vt:i4>
      </vt:variant>
    </vt:vector>
  </HeadingPairs>
  <TitlesOfParts>
    <vt:vector baseType="lpstr" size="39">
      <vt:lpstr>Arial</vt:lpstr>
      <vt:lpstr>微软雅黑</vt:lpstr>
      <vt:lpstr>等线 Light</vt:lpstr>
      <vt:lpstr>等线</vt:lpstr>
      <vt:lpstr>Calibri Light</vt:lpstr>
      <vt:lpstr>Calibri</vt:lpstr>
      <vt:lpstr>Helvetica</vt:lpstr>
      <vt:lpstr>FontAwesome</vt:lpstr>
      <vt:lpstr>STIXGeneral-Bold</vt:lpstr>
      <vt:lpstr>Source Sans Pro Light</vt:lpstr>
      <vt:lpstr>Wingdings</vt:lpstr>
      <vt:lpstr>宋体</vt:lpstr>
      <vt:lpstr>Agency FB</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23.0900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cp:lastModifiedBy>Administrator</cp:lastModifiedBy>
  <cp:revision>4</cp:revision>
  <dcterms:created xsi:type="dcterms:W3CDTF">2018-10-07T09:54:00Z</dcterms:created>
  <dcterms:modified xsi:type="dcterms:W3CDTF">2023-10-15T17:03:35Z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2052-10.1.0.7566</vt:lpwstr>
  </property>
</Properties>
</file>