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4" r:id="rId7"/>
    <p:sldId id="263" r:id="rId8"/>
    <p:sldId id="260" r:id="rId9"/>
    <p:sldId id="265" r:id="rId10"/>
    <p:sldId id="267" r:id="rId11"/>
    <p:sldId id="266" r:id="rId12"/>
    <p:sldId id="261" r:id="rId13"/>
    <p:sldId id="268" r:id="rId14"/>
    <p:sldId id="274" r:id="rId15"/>
    <p:sldId id="269" r:id="rId16"/>
    <p:sldId id="270" r:id="rId17"/>
    <p:sldId id="262" r:id="rId18"/>
    <p:sldId id="271" r:id="rId19"/>
    <p:sldId id="273" r:id="rId20"/>
    <p:sldId id="272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4EF"/>
    <a:srgbClr val="233294"/>
    <a:srgbClr val="705DCC"/>
    <a:srgbClr val="715ECD"/>
    <a:srgbClr val="0D1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132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DD5C6-ACF4-4B9E-8C74-A4262FDFAE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7579E-E6DB-4AF5-8E64-4D4D336AA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CA062-EF8A-44A6-AB82-839A5338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016BF-E91F-455F-A288-D4BC44E57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.xml"/><Relationship Id="rId4" Type="http://schemas.openxmlformats.org/officeDocument/2006/relationships/image" Target="../media/image15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image" Target="../media/image17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image" Target="../media/image18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19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image" Target="../media/image20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image" Target="../media/image21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image" Target="../media/image13.jpe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800"/>
            <a:ext cx="12192000" cy="2362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0" r="46651"/>
          <a:stretch>
            <a:fillRect/>
          </a:stretch>
        </p:blipFill>
        <p:spPr>
          <a:xfrm>
            <a:off x="0" y="4306735"/>
            <a:ext cx="6504317" cy="25792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909" y="1403227"/>
            <a:ext cx="2259781" cy="35885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/>
          <a:stretch>
            <a:fillRect/>
          </a:stretch>
        </p:blipFill>
        <p:spPr>
          <a:xfrm>
            <a:off x="6987396" y="0"/>
            <a:ext cx="5204604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74" y="0"/>
            <a:ext cx="480695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4105548">
            <a:off x="6558765" y="1111371"/>
            <a:ext cx="6096012" cy="10265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>
            <a:off x="8312300" y="0"/>
            <a:ext cx="3884762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-241213" y="3982528"/>
            <a:ext cx="9883002" cy="10265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8125592">
            <a:off x="6439435" y="4938204"/>
            <a:ext cx="6096012" cy="102654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0425990" y="513445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0882" y="1886046"/>
            <a:ext cx="5765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cs typeface="+mn-ea"/>
                <a:sym typeface="+mn-lt"/>
              </a:rPr>
              <a:t>商业计划书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0689" y="1150127"/>
            <a:ext cx="5765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cs typeface="+mn-ea"/>
                <a:sym typeface="+mn-lt"/>
              </a:rPr>
              <a:t>BUSINTSS PLAN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309790" y="3536372"/>
            <a:ext cx="4520242" cy="5779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汇报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人：   时间：</a:t>
            </a: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20XX.XX.XX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部分   市场前景分析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1315364" y="5277001"/>
            <a:ext cx="9561272" cy="79339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单击此处并输出你的内容。或复制文档内容粘贴至此处。单击此处并输出你的内容。或复制文档内容粘贴至此处。单击此处并输出你的内容。或复制文档内容粘贴至此处。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07289" y="1586542"/>
            <a:ext cx="2251563" cy="1601960"/>
            <a:chOff x="8200376" y="1524965"/>
            <a:chExt cx="2251563" cy="1601960"/>
          </a:xfrm>
        </p:grpSpPr>
        <p:sp>
          <p:nvSpPr>
            <p:cNvPr id="29" name="圆角矩形 28"/>
            <p:cNvSpPr/>
            <p:nvPr/>
          </p:nvSpPr>
          <p:spPr>
            <a:xfrm>
              <a:off x="8200376" y="1524965"/>
              <a:ext cx="2251563" cy="1601960"/>
            </a:xfrm>
            <a:prstGeom prst="roundRect">
              <a:avLst>
                <a:gd name="adj" fmla="val 450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383405" y="1909324"/>
              <a:ext cx="1885505" cy="872675"/>
              <a:chOff x="8383405" y="1778563"/>
              <a:chExt cx="1885505" cy="87267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8383405" y="2086340"/>
                <a:ext cx="1885505" cy="564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823457" y="177856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0" lang="zh-CN" altLang="en-US" sz="160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  <a:endPara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625073" y="1586541"/>
            <a:ext cx="2251563" cy="1601960"/>
            <a:chOff x="8200376" y="3196010"/>
            <a:chExt cx="2251563" cy="1601960"/>
          </a:xfrm>
        </p:grpSpPr>
        <p:sp>
          <p:nvSpPr>
            <p:cNvPr id="25" name="圆角矩形 24"/>
            <p:cNvSpPr/>
            <p:nvPr/>
          </p:nvSpPr>
          <p:spPr>
            <a:xfrm>
              <a:off x="8200376" y="3196010"/>
              <a:ext cx="2251563" cy="1601960"/>
            </a:xfrm>
            <a:prstGeom prst="roundRect">
              <a:avLst>
                <a:gd name="adj" fmla="val 450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383405" y="3580369"/>
              <a:ext cx="1885505" cy="872675"/>
              <a:chOff x="8383405" y="3449608"/>
              <a:chExt cx="1885505" cy="872675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383405" y="3757385"/>
                <a:ext cx="1885505" cy="564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823456" y="3449608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107289" y="3431772"/>
            <a:ext cx="2251563" cy="1601960"/>
            <a:chOff x="8200376" y="1524965"/>
            <a:chExt cx="2251563" cy="1601960"/>
          </a:xfrm>
        </p:grpSpPr>
        <p:sp>
          <p:nvSpPr>
            <p:cNvPr id="21" name="圆角矩形 20"/>
            <p:cNvSpPr/>
            <p:nvPr/>
          </p:nvSpPr>
          <p:spPr>
            <a:xfrm>
              <a:off x="8200376" y="1524965"/>
              <a:ext cx="2251563" cy="1601960"/>
            </a:xfrm>
            <a:prstGeom prst="roundRect">
              <a:avLst>
                <a:gd name="adj" fmla="val 4500"/>
              </a:avLst>
            </a:prstGeom>
            <a:gradFill flip="none" rotWithShape="1">
              <a:gsLst>
                <a:gs pos="0">
                  <a:srgbClr val="0D1082"/>
                </a:gs>
                <a:gs pos="100000">
                  <a:srgbClr val="715ECD"/>
                </a:gs>
              </a:gsLst>
              <a:lin ang="16200000" scaled="1"/>
              <a:tileRect/>
            </a:gradFill>
            <a:ln w="28575">
              <a:solidFill>
                <a:srgbClr val="EAE4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383405" y="1909324"/>
              <a:ext cx="1885505" cy="872675"/>
              <a:chOff x="8383405" y="1778563"/>
              <a:chExt cx="1885505" cy="87267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8383405" y="2086340"/>
                <a:ext cx="1885505" cy="564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1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823456" y="1778563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625073" y="3431771"/>
            <a:ext cx="2251563" cy="1601960"/>
            <a:chOff x="8200376" y="3196010"/>
            <a:chExt cx="2251563" cy="1601960"/>
          </a:xfrm>
        </p:grpSpPr>
        <p:sp>
          <p:nvSpPr>
            <p:cNvPr id="17" name="圆角矩形 16"/>
            <p:cNvSpPr/>
            <p:nvPr/>
          </p:nvSpPr>
          <p:spPr>
            <a:xfrm>
              <a:off x="8200376" y="3196010"/>
              <a:ext cx="2251563" cy="1601960"/>
            </a:xfrm>
            <a:prstGeom prst="roundRect">
              <a:avLst>
                <a:gd name="adj" fmla="val 4500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383405" y="3580369"/>
              <a:ext cx="1885505" cy="872675"/>
              <a:chOff x="8383405" y="3449608"/>
              <a:chExt cx="1885505" cy="87267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8383405" y="3757385"/>
                <a:ext cx="1885505" cy="564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823456" y="3449608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40" y="1793551"/>
            <a:ext cx="4572000" cy="32401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5400000">
            <a:off x="4160993" y="-1187755"/>
            <a:ext cx="3884762" cy="12206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16200000" flipH="1">
            <a:off x="4247844" y="-1086155"/>
            <a:ext cx="3884762" cy="12003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20402339">
            <a:off x="2073740" y="4515782"/>
            <a:ext cx="9883002" cy="11469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157365">
            <a:off x="-716952" y="3576423"/>
            <a:ext cx="6615190" cy="114698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91066" y="3447874"/>
            <a:ext cx="8202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Click here to enter the specific content or copy the content here.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567" y="270410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27394" y="1477025"/>
            <a:ext cx="5596478" cy="1699238"/>
            <a:chOff x="3227394" y="1477025"/>
            <a:chExt cx="5596478" cy="16992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27394" y="1477025"/>
              <a:ext cx="5596478" cy="1699238"/>
              <a:chOff x="6775567" y="1982643"/>
              <a:chExt cx="3447236" cy="104667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922736" y="2617807"/>
                <a:ext cx="3300067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3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项目进度规划</a:t>
                </a:r>
                <a:endPara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75567" y="1982643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cs typeface="+mn-ea"/>
                    <a:sym typeface="+mn-lt"/>
                  </a:rPr>
                  <a:t>03</a:t>
                </a:r>
                <a:endParaRPr lang="zh-CN" altLang="en-US" sz="4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455621" y="1797125"/>
              <a:ext cx="1789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第三部分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79" y="836674"/>
            <a:ext cx="1757391" cy="2790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第三部分   项目进度规划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672" y="2625532"/>
            <a:ext cx="3536657" cy="693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10925" y="2097428"/>
            <a:ext cx="1543177" cy="408623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>
            <a:solidFill>
              <a:srgbClr val="EAE4E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672" y="4345419"/>
            <a:ext cx="3536657" cy="693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0925" y="3817315"/>
            <a:ext cx="1543177" cy="408623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>
            <a:solidFill>
              <a:srgbClr val="EAE4E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61408" y="2625532"/>
            <a:ext cx="3536657" cy="693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51661" y="2097428"/>
            <a:ext cx="1543177" cy="408623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>
            <a:solidFill>
              <a:srgbClr val="EAE4E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61408" y="4345419"/>
            <a:ext cx="3536657" cy="693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351661" y="3817315"/>
            <a:ext cx="1543177" cy="408623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>
            <a:solidFill>
              <a:srgbClr val="EAE4E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308840" y="1688536"/>
            <a:ext cx="3797864" cy="3797864"/>
            <a:chOff x="4308840" y="1688536"/>
            <a:chExt cx="3797864" cy="37978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8840" y="1688536"/>
              <a:ext cx="3797864" cy="379786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989262" y="2710305"/>
              <a:ext cx="2739917" cy="1638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点击此处添加关键词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  <p:bldP spid="13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第三部分   项目进度规划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9" y="1315061"/>
            <a:ext cx="12193057" cy="27190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315061"/>
            <a:ext cx="12192000" cy="2757209"/>
          </a:xfrm>
          <a:prstGeom prst="rect">
            <a:avLst/>
          </a:prstGeom>
          <a:solidFill>
            <a:srgbClr val="705DCC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0097" y="4462900"/>
            <a:ext cx="10983095" cy="2004469"/>
            <a:chOff x="673100" y="4268396"/>
            <a:chExt cx="7427045" cy="2004469"/>
          </a:xfrm>
        </p:grpSpPr>
        <p:cxnSp>
          <p:nvCxnSpPr>
            <p:cNvPr id="9" name="直接连接符 8"/>
            <p:cNvCxnSpPr>
              <a:stCxn id="22" idx="6"/>
              <a:endCxn id="19" idx="2"/>
            </p:cNvCxnSpPr>
            <p:nvPr/>
          </p:nvCxnSpPr>
          <p:spPr>
            <a:xfrm>
              <a:off x="933773" y="4684173"/>
              <a:ext cx="51202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3309058" y="4268396"/>
              <a:ext cx="2155130" cy="2004469"/>
              <a:chOff x="3179234" y="4268396"/>
              <a:chExt cx="2155130" cy="200446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179234" y="4268396"/>
                <a:ext cx="61050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179234" y="4795537"/>
                <a:ext cx="215513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337059" y="4576173"/>
                <a:ext cx="146065" cy="216000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1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100" y="4268396"/>
              <a:ext cx="2155130" cy="2004469"/>
              <a:chOff x="673100" y="4268396"/>
              <a:chExt cx="2155130" cy="200446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73100" y="4268396"/>
                <a:ext cx="61050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0" lang="zh-CN" altLang="en-US" sz="140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  <a:endPara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73100" y="4795537"/>
                <a:ext cx="215513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</a:t>
                </a: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。</a:t>
                </a:r>
                <a:endPara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787707" y="4576173"/>
                <a:ext cx="146065" cy="216000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/>
              <a:p>
                <a:pPr algn="ctr"/>
                <a:endParaRPr lang="zh-CN" altLang="en-US" sz="1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945015" y="4268396"/>
              <a:ext cx="2155130" cy="2004469"/>
              <a:chOff x="5945015" y="4268396"/>
              <a:chExt cx="2155130" cy="200446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945015" y="4268396"/>
                <a:ext cx="61050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5945015" y="4795537"/>
                <a:ext cx="215513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cs typeface="+mn-ea"/>
                  <a:sym typeface="+mn-lt"/>
                </a:endParaRPr>
              </a:p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054055" y="4576173"/>
                <a:ext cx="146065" cy="216000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1400" b="1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2437778" y="2370499"/>
            <a:ext cx="787908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2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第三部分   项目进度规划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6688" y="4820914"/>
            <a:ext cx="406483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200" dirty="0"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288361" y="3134256"/>
            <a:ext cx="2215035" cy="438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2700000" scaled="0"/>
          </a:gradFill>
          <a:ln w="38100" cap="rnd">
            <a:solidFill>
              <a:srgbClr val="EAE4EF"/>
            </a:solidFill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buSzPct val="25000"/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583839" y="3134256"/>
            <a:ext cx="2215035" cy="438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2700000" scaled="0"/>
          </a:gradFill>
          <a:ln w="38100" cap="rnd">
            <a:solidFill>
              <a:srgbClr val="EAE4EF"/>
            </a:solidFill>
            <a:prstDash val="solid"/>
            <a:round/>
          </a:ln>
          <a:effectLst>
            <a:outerShdw blurRad="508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buSzPct val="25000"/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8361" y="3692253"/>
            <a:ext cx="29120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200" dirty="0"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83839" y="3692253"/>
            <a:ext cx="29120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200" dirty="0"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88361" y="2068567"/>
            <a:ext cx="4115996" cy="57083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SzPct val="25000"/>
            </a:pPr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单击此处并输入标题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028947" y="1586541"/>
            <a:ext cx="3048000" cy="3048000"/>
          </a:xfrm>
          <a:prstGeom prst="ellipse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 animBg="1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第三部分   项目进度规划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5580" y="2249369"/>
            <a:ext cx="4523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单击此处并输入标题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0140" y="3302539"/>
            <a:ext cx="5990766" cy="882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defTabSz="913765">
              <a:lnSpc>
                <a:spcPct val="200000"/>
              </a:lnSpc>
              <a:buSzPct val="25000"/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42920" y="2944207"/>
            <a:ext cx="671450" cy="0"/>
          </a:xfrm>
          <a:prstGeom prst="lin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101600" cap="rnd">
            <a:solidFill>
              <a:srgbClr val="EAE4EF"/>
            </a:solidFill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圆角矩形 15"/>
          <p:cNvSpPr/>
          <p:nvPr/>
        </p:nvSpPr>
        <p:spPr>
          <a:xfrm>
            <a:off x="6439470" y="4660206"/>
            <a:ext cx="1198019" cy="300460"/>
          </a:xfrm>
          <a:prstGeom prst="roundRect">
            <a:avLst>
              <a:gd name="adj" fmla="val 16001"/>
            </a:avLst>
          </a:prstGeom>
          <a:gradFill>
            <a:gsLst>
              <a:gs pos="0">
                <a:srgbClr val="233294"/>
              </a:gs>
              <a:gs pos="71000">
                <a:srgbClr val="705DCC"/>
              </a:gs>
            </a:gsLst>
            <a:lin ang="2700000" scaled="0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1" forceAA="0" compatLnSpc="1">
            <a:noAutofit/>
          </a:bodyPr>
          <a:lstStyle/>
          <a:p>
            <a:pPr algn="ctr" defTabSz="913765"/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850216" y="4660206"/>
            <a:ext cx="1198019" cy="300460"/>
          </a:xfrm>
          <a:prstGeom prst="roundRect">
            <a:avLst>
              <a:gd name="adj" fmla="val 16001"/>
            </a:avLst>
          </a:prstGeom>
          <a:gradFill>
            <a:gsLst>
              <a:gs pos="0">
                <a:srgbClr val="233294"/>
              </a:gs>
              <a:gs pos="71000">
                <a:srgbClr val="705DCC"/>
              </a:gs>
            </a:gsLst>
            <a:lin ang="2700000" scaled="0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1" forceAA="0" compatLnSpc="1">
            <a:noAutofit/>
          </a:bodyPr>
          <a:lstStyle/>
          <a:p>
            <a:pPr algn="ctr" defTabSz="913765"/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260963" y="4660206"/>
            <a:ext cx="1198019" cy="300460"/>
          </a:xfrm>
          <a:prstGeom prst="roundRect">
            <a:avLst>
              <a:gd name="adj" fmla="val 16001"/>
            </a:avLst>
          </a:prstGeom>
          <a:gradFill>
            <a:gsLst>
              <a:gs pos="0">
                <a:srgbClr val="233294"/>
              </a:gs>
              <a:gs pos="71000">
                <a:srgbClr val="705DCC"/>
              </a:gs>
            </a:gsLst>
            <a:lin ang="2700000" scaled="0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1" forceAA="0" compatLnSpc="1">
            <a:noAutofit/>
          </a:bodyPr>
          <a:lstStyle/>
          <a:p>
            <a:pPr algn="ctr" defTabSz="913765"/>
            <a:r>
              <a:rPr lang="zh-CN" altLang="en-US" sz="1200" b="1" dirty="0" smtClean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61" y="2248720"/>
            <a:ext cx="4550171" cy="2743799"/>
          </a:xfrm>
          <a:prstGeom prst="roundRect">
            <a:avLst/>
          </a:prstGeom>
          <a:ln w="28575">
            <a:solidFill>
              <a:srgbClr val="EAE4EF"/>
            </a:solidFill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 animBg="1" build="p"/>
      <p:bldP spid="17" grpId="0" animBg="1" build="p"/>
      <p:bldP spid="18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5400000">
            <a:off x="4160993" y="-1187755"/>
            <a:ext cx="3884762" cy="12206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16200000" flipH="1">
            <a:off x="4247844" y="-1086155"/>
            <a:ext cx="3884762" cy="12003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20402339">
            <a:off x="2073740" y="4515782"/>
            <a:ext cx="9883002" cy="11469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157365">
            <a:off x="-716952" y="3576423"/>
            <a:ext cx="6615190" cy="114698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91066" y="3447874"/>
            <a:ext cx="8202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Click here to enter the specific content or copy the content here.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567" y="270410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27394" y="1477025"/>
            <a:ext cx="5596478" cy="1699238"/>
            <a:chOff x="3227394" y="1477025"/>
            <a:chExt cx="5596478" cy="16992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27394" y="1477025"/>
              <a:ext cx="5596478" cy="1699238"/>
              <a:chOff x="6775567" y="1982643"/>
              <a:chExt cx="3447236" cy="104667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922736" y="2617807"/>
                <a:ext cx="3300067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3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投资收益回报</a:t>
                </a:r>
                <a:endPara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75567" y="1982643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cs typeface="+mn-ea"/>
                    <a:sym typeface="+mn-lt"/>
                  </a:rPr>
                  <a:t>04</a:t>
                </a:r>
                <a:endParaRPr lang="zh-CN" altLang="en-US" sz="4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455621" y="1797125"/>
              <a:ext cx="1789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第四部分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79" y="836674"/>
            <a:ext cx="1757391" cy="2790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第四部分   投资收益回报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80946" y="1892596"/>
            <a:ext cx="9821584" cy="1244192"/>
            <a:chOff x="1245458" y="2081068"/>
            <a:chExt cx="9678699" cy="118408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1979" y="2081068"/>
              <a:ext cx="2065002" cy="1184086"/>
              <a:chOff x="9337151" y="2316187"/>
              <a:chExt cx="2065002" cy="118408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9337151" y="2316187"/>
                <a:ext cx="2064994" cy="351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337163" y="2661213"/>
                <a:ext cx="2064990" cy="83906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245458" y="2081068"/>
              <a:ext cx="690637" cy="5565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</a:t>
              </a:r>
              <a:r>
                <a:rPr lang="en-US" altLang="zh-CN" sz="100" b="1" i="1" dirty="0">
                  <a:solidFill>
                    <a:schemeClr val="bg1"/>
                  </a:soli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 </a:t>
              </a:r>
              <a:r>
                <a:rPr lang="en-US" altLang="zh-CN" sz="3200" b="1" i="1" dirty="0">
                  <a:solidFill>
                    <a:schemeClr val="bg1"/>
                  </a:soli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sz="3200" b="1" i="1" dirty="0">
                <a:solidFill>
                  <a:schemeClr val="bg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8195083" y="2081068"/>
              <a:ext cx="2167191" cy="1175151"/>
              <a:chOff x="9234954" y="2316187"/>
              <a:chExt cx="2167191" cy="1175151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9337151" y="2316187"/>
                <a:ext cx="2064994" cy="351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234954" y="2652278"/>
                <a:ext cx="2064990" cy="83906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 flipH="1">
              <a:off x="10236679" y="2081068"/>
              <a:ext cx="687478" cy="5565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60000">
                        <a:schemeClr val="accent2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2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80946" y="4418566"/>
            <a:ext cx="9821584" cy="1244192"/>
            <a:chOff x="1245458" y="4278646"/>
            <a:chExt cx="9678699" cy="1184086"/>
          </a:xfrm>
        </p:grpSpPr>
        <p:grpSp>
          <p:nvGrpSpPr>
            <p:cNvPr id="18" name="组合 17"/>
            <p:cNvGrpSpPr/>
            <p:nvPr/>
          </p:nvGrpSpPr>
          <p:grpSpPr>
            <a:xfrm>
              <a:off x="1861979" y="4278646"/>
              <a:ext cx="2065002" cy="1184086"/>
              <a:chOff x="9337151" y="2316187"/>
              <a:chExt cx="2065002" cy="1184086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9337151" y="2316187"/>
                <a:ext cx="2064994" cy="351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337163" y="2661213"/>
                <a:ext cx="2064990" cy="83906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45458" y="4278646"/>
              <a:ext cx="687478" cy="5565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60000">
                        <a:schemeClr val="accent3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3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8195083" y="4278646"/>
              <a:ext cx="2167191" cy="1173198"/>
              <a:chOff x="9234954" y="2316187"/>
              <a:chExt cx="2167191" cy="117319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9337151" y="2316187"/>
                <a:ext cx="2064994" cy="3514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234954" y="2650325"/>
                <a:ext cx="2064990" cy="83906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 flipH="1">
              <a:off x="10236679" y="4278646"/>
              <a:ext cx="687478" cy="5565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60000">
                        <a:schemeClr val="accent4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4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45458" y="3590533"/>
            <a:ext cx="9844300" cy="0"/>
            <a:chOff x="1245458" y="3686685"/>
            <a:chExt cx="9701084" cy="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7499399" y="3686685"/>
              <a:ext cx="3447143" cy="0"/>
            </a:xfrm>
            <a:prstGeom prst="line">
              <a:avLst/>
            </a:prstGeom>
            <a:ln w="76200" cap="rnd">
              <a:solidFill>
                <a:srgbClr val="EAE4E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45458" y="3686685"/>
              <a:ext cx="3447143" cy="0"/>
            </a:xfrm>
            <a:prstGeom prst="line">
              <a:avLst/>
            </a:prstGeom>
            <a:ln w="76200" cap="rnd">
              <a:solidFill>
                <a:srgbClr val="EAE4E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314" y="2415396"/>
            <a:ext cx="3906579" cy="2484407"/>
          </a:xfrm>
          <a:prstGeom prst="roundRect">
            <a:avLst/>
          </a:prstGeom>
          <a:ln w="76200">
            <a:solidFill>
              <a:srgbClr val="EAE4EF"/>
            </a:solidFill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第四部分   投资收益回报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0400" y="1930400"/>
            <a:ext cx="10858501" cy="3992859"/>
            <a:chOff x="660400" y="1930400"/>
            <a:chExt cx="10858501" cy="399285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60400" y="1930400"/>
              <a:ext cx="10858500" cy="0"/>
            </a:xfrm>
            <a:prstGeom prst="line">
              <a:avLst/>
            </a:prstGeom>
            <a:ln w="1270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6105264" y="1930400"/>
              <a:ext cx="2691204" cy="3992859"/>
              <a:chOff x="6089650" y="1930400"/>
              <a:chExt cx="2763520" cy="399285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6287770" y="1930400"/>
                <a:ext cx="2485540" cy="0"/>
              </a:xfrm>
              <a:prstGeom prst="line">
                <a:avLst/>
              </a:prstGeom>
              <a:ln w="76200" cap="rnd">
                <a:solidFill>
                  <a:srgbClr val="EAE4EF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圆角矩形 22"/>
              <p:cNvSpPr/>
              <p:nvPr/>
            </p:nvSpPr>
            <p:spPr>
              <a:xfrm>
                <a:off x="6089650" y="2265680"/>
                <a:ext cx="2763520" cy="3657579"/>
              </a:xfrm>
              <a:prstGeom prst="roundRect">
                <a:avLst>
                  <a:gd name="adj" fmla="val 6005"/>
                </a:avLst>
              </a:prstGeom>
              <a:solidFill>
                <a:schemeClr val="bg1">
                  <a:lumMod val="9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247840" y="2708090"/>
                <a:ext cx="2565399" cy="2807904"/>
                <a:chOff x="6843470" y="2834408"/>
                <a:chExt cx="2565399" cy="2807904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6843470" y="2834408"/>
                  <a:ext cx="256539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tx1"/>
                      </a:solidFill>
                      <a:cs typeface="+mn-ea"/>
                      <a:sym typeface="+mn-lt"/>
                    </a:rPr>
                    <a:t>单击此处并输入标题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6883400" y="3703320"/>
                  <a:ext cx="2367280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3765">
                    <a:lnSpc>
                      <a:spcPct val="200000"/>
                    </a:lnSpc>
                    <a:buSzPct val="25000"/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单击此处并输出你的内容。或复制文档内容粘贴至此处</a:t>
                  </a:r>
                  <a:r>
                    <a:rPr lang="zh-CN" altLang="en-US" sz="1200" dirty="0" smtClean="0">
                      <a:cs typeface="+mn-ea"/>
                      <a:sym typeface="+mn-lt"/>
                    </a:rPr>
                    <a:t>。</a:t>
                  </a:r>
                  <a:endParaRPr lang="en-US" altLang="zh-CN" sz="1200" dirty="0" smtClean="0">
                    <a:cs typeface="+mn-ea"/>
                    <a:sym typeface="+mn-lt"/>
                  </a:endParaRPr>
                </a:p>
                <a:p>
                  <a:pPr defTabSz="913765">
                    <a:lnSpc>
                      <a:spcPct val="200000"/>
                    </a:lnSpc>
                    <a:buSzPct val="25000"/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单击此处并输出你的内容。或复制文档内容粘贴至此处。</a:t>
                  </a:r>
                  <a:endParaRPr lang="en-US" altLang="zh-CN" sz="1200" dirty="0">
                    <a:cs typeface="+mn-ea"/>
                    <a:sym typeface="+mn-lt"/>
                  </a:endParaRPr>
                </a:p>
                <a:p>
                  <a:pPr defTabSz="913765">
                    <a:lnSpc>
                      <a:spcPct val="200000"/>
                    </a:lnSpc>
                    <a:buSzPct val="25000"/>
                    <a:defRPr/>
                  </a:pPr>
                  <a:endParaRPr lang="en-US" altLang="zh-CN" sz="12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9020633" y="2701477"/>
              <a:ext cx="2498268" cy="1644966"/>
              <a:chOff x="6883400" y="2827795"/>
              <a:chExt cx="2565399" cy="164496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883400" y="2827795"/>
                <a:ext cx="256539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单击此处并输入标题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883400" y="3703320"/>
                <a:ext cx="236728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5768" y="2701477"/>
              <a:ext cx="2522408" cy="1644966"/>
              <a:chOff x="6883400" y="2827795"/>
              <a:chExt cx="2590188" cy="1644966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6883400" y="2827795"/>
                <a:ext cx="25901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单击此处并输入标题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883400" y="3703320"/>
                <a:ext cx="236728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53337" y="2701477"/>
              <a:ext cx="2498268" cy="1644966"/>
              <a:chOff x="6883400" y="2827795"/>
              <a:chExt cx="2565399" cy="1644966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883400" y="2827795"/>
                <a:ext cx="256539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单击此处并输入标题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883400" y="3703320"/>
                <a:ext cx="236728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3765">
                  <a:lnSpc>
                    <a:spcPct val="200000"/>
                  </a:lnSpc>
                  <a:buSzPct val="25000"/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第四部分   投资收益回报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1335" y="2034079"/>
            <a:ext cx="6203565" cy="3483427"/>
            <a:chOff x="1481847" y="1687287"/>
            <a:chExt cx="6203565" cy="3483427"/>
          </a:xfrm>
        </p:grpSpPr>
        <p:sp>
          <p:nvSpPr>
            <p:cNvPr id="9" name="圆角矩形 8"/>
            <p:cNvSpPr/>
            <p:nvPr/>
          </p:nvSpPr>
          <p:spPr>
            <a:xfrm>
              <a:off x="1481848" y="1687287"/>
              <a:ext cx="6203564" cy="63137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3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defTabSz="914400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481848" y="2438401"/>
              <a:ext cx="6203564" cy="123008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rmAutofit/>
            </a:bodyPr>
            <a:lstStyle/>
            <a:p>
              <a:pPr defTabSz="914400"/>
              <a:r>
                <a:rPr lang="en-US" altLang="zh-CN" sz="2000" b="1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81848" y="3788228"/>
              <a:ext cx="6203564" cy="63137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3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defTabSz="914400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481847" y="4539342"/>
              <a:ext cx="6203563" cy="63137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3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defTabSz="914400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3324" y="2935193"/>
              <a:ext cx="5802086" cy="607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200" dirty="0">
                <a:cs typeface="+mn-ea"/>
                <a:sym typeface="+mn-lt"/>
              </a:endParaRPr>
            </a:p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83326" y="2469054"/>
              <a:ext cx="2901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单击此处并输入标题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83326" y="1843130"/>
              <a:ext cx="427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12770" y="3938623"/>
              <a:ext cx="2561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12770" y="4682582"/>
              <a:ext cx="38688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27" y="1786017"/>
            <a:ext cx="2622698" cy="3934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/>
          <a:stretch>
            <a:fillRect/>
          </a:stretch>
        </p:blipFill>
        <p:spPr>
          <a:xfrm flipH="1">
            <a:off x="0" y="0"/>
            <a:ext cx="52046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3" t="16085"/>
          <a:stretch>
            <a:fillRect/>
          </a:stretch>
        </p:blipFill>
        <p:spPr>
          <a:xfrm flipH="1" flipV="1">
            <a:off x="662" y="-1"/>
            <a:ext cx="4321171" cy="68752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8125592">
            <a:off x="-665859" y="2622691"/>
            <a:ext cx="6096012" cy="10265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722961" y="793630"/>
            <a:ext cx="1837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567" y="270410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5499" y="1710891"/>
            <a:ext cx="159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358620" y="1005663"/>
            <a:ext cx="5833380" cy="966010"/>
            <a:chOff x="6054621" y="2061862"/>
            <a:chExt cx="5833380" cy="966010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4621" y="2061862"/>
              <a:ext cx="4889393" cy="781176"/>
              <a:chOff x="6054621" y="2061862"/>
              <a:chExt cx="4889393" cy="78117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6565689" y="2246696"/>
                <a:ext cx="4378325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2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项目综合概述</a:t>
                </a:r>
                <a:endPara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054621" y="2061862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cs typeface="+mn-ea"/>
                    <a:sym typeface="+mn-lt"/>
                  </a:rPr>
                  <a:t>01</a:t>
                </a:r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6835797" y="2750873"/>
              <a:ext cx="505220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Click here to enter the specific content or copy the content here.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58620" y="2280477"/>
            <a:ext cx="5833380" cy="966010"/>
            <a:chOff x="6054621" y="2061862"/>
            <a:chExt cx="5833380" cy="966010"/>
          </a:xfrm>
        </p:grpSpPr>
        <p:grpSp>
          <p:nvGrpSpPr>
            <p:cNvPr id="42" name="组合 41"/>
            <p:cNvGrpSpPr/>
            <p:nvPr/>
          </p:nvGrpSpPr>
          <p:grpSpPr>
            <a:xfrm>
              <a:off x="6054621" y="2061862"/>
              <a:ext cx="4889393" cy="781176"/>
              <a:chOff x="6054621" y="2061862"/>
              <a:chExt cx="4889393" cy="781176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6565689" y="2246696"/>
                <a:ext cx="4378325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2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市场前景分析</a:t>
                </a:r>
                <a:endPara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6054621" y="2061862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cs typeface="+mn-ea"/>
                    <a:sym typeface="+mn-lt"/>
                  </a:rPr>
                  <a:t>02</a:t>
                </a:r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835797" y="2750873"/>
              <a:ext cx="505220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Click here to enter the specific content or copy the content here.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58620" y="3555291"/>
            <a:ext cx="5833380" cy="966010"/>
            <a:chOff x="6054621" y="2061862"/>
            <a:chExt cx="5833380" cy="966010"/>
          </a:xfrm>
        </p:grpSpPr>
        <p:grpSp>
          <p:nvGrpSpPr>
            <p:cNvPr id="47" name="组合 46"/>
            <p:cNvGrpSpPr/>
            <p:nvPr/>
          </p:nvGrpSpPr>
          <p:grpSpPr>
            <a:xfrm>
              <a:off x="6054621" y="2061862"/>
              <a:ext cx="4889393" cy="781176"/>
              <a:chOff x="6054621" y="2061862"/>
              <a:chExt cx="4889393" cy="781176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6565689" y="2246696"/>
                <a:ext cx="4378325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2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项目进度规划</a:t>
                </a:r>
                <a:endPara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6054621" y="2061862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cs typeface="+mn-ea"/>
                    <a:sym typeface="+mn-lt"/>
                  </a:rPr>
                  <a:t>03</a:t>
                </a:r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835797" y="2750873"/>
              <a:ext cx="505220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Click here to enter the specific content or copy the content here.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58620" y="4830105"/>
            <a:ext cx="5833380" cy="966010"/>
            <a:chOff x="6054621" y="2061862"/>
            <a:chExt cx="5833380" cy="966010"/>
          </a:xfrm>
        </p:grpSpPr>
        <p:grpSp>
          <p:nvGrpSpPr>
            <p:cNvPr id="52" name="组合 51"/>
            <p:cNvGrpSpPr/>
            <p:nvPr/>
          </p:nvGrpSpPr>
          <p:grpSpPr>
            <a:xfrm>
              <a:off x="6054621" y="2061862"/>
              <a:ext cx="4889393" cy="781176"/>
              <a:chOff x="6054621" y="2061862"/>
              <a:chExt cx="4889393" cy="781176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6565689" y="2246696"/>
                <a:ext cx="4378325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2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投资收益回报</a:t>
                </a:r>
                <a:endPara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6054621" y="2061862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cs typeface="+mn-ea"/>
                    <a:sym typeface="+mn-lt"/>
                  </a:rPr>
                  <a:t>04</a:t>
                </a:r>
                <a:endParaRPr lang="zh-CN" altLang="en-US" sz="2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6835797" y="2750873"/>
              <a:ext cx="505220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Click here to enter the specific content or copy the content here.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800"/>
            <a:ext cx="12192000" cy="2362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0" r="46651"/>
          <a:stretch>
            <a:fillRect/>
          </a:stretch>
        </p:blipFill>
        <p:spPr>
          <a:xfrm>
            <a:off x="0" y="4306735"/>
            <a:ext cx="6504317" cy="25792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909" y="1403227"/>
            <a:ext cx="2259781" cy="35885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/>
          <a:stretch>
            <a:fillRect/>
          </a:stretch>
        </p:blipFill>
        <p:spPr>
          <a:xfrm>
            <a:off x="6987396" y="0"/>
            <a:ext cx="5204604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74" y="0"/>
            <a:ext cx="480695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4105548">
            <a:off x="6558765" y="1111371"/>
            <a:ext cx="6096012" cy="10265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>
            <a:off x="8312300" y="0"/>
            <a:ext cx="3884762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-241213" y="3982528"/>
            <a:ext cx="9883002" cy="10265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8125592">
            <a:off x="6439435" y="4938204"/>
            <a:ext cx="6096012" cy="102654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0425990" y="513445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0882" y="1886046"/>
            <a:ext cx="5765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cs typeface="+mn-ea"/>
                <a:sym typeface="+mn-lt"/>
              </a:rPr>
              <a:t>谢谢聆听</a:t>
            </a:r>
            <a:endParaRPr lang="zh-CN" altLang="en-US" sz="8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0689" y="1150127"/>
            <a:ext cx="5765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cs typeface="+mn-ea"/>
                <a:sym typeface="+mn-lt"/>
              </a:rPr>
              <a:t>BUSINTSS PLAN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309790" y="3536372"/>
            <a:ext cx="4520242" cy="57797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汇报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人：   时间：</a:t>
            </a: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20XX.XX.XX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5400000">
            <a:off x="4160993" y="-1187755"/>
            <a:ext cx="3884762" cy="12206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16200000" flipH="1">
            <a:off x="4247844" y="-1086155"/>
            <a:ext cx="3884762" cy="12003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20402339">
            <a:off x="2073740" y="4515782"/>
            <a:ext cx="9883002" cy="11469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157365">
            <a:off x="-716952" y="3576423"/>
            <a:ext cx="6615190" cy="114698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91066" y="3447874"/>
            <a:ext cx="8202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Click here to enter the specific content or copy the content here.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567" y="270410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27394" y="1477025"/>
            <a:ext cx="5596478" cy="1699238"/>
            <a:chOff x="3227394" y="1477025"/>
            <a:chExt cx="5596478" cy="16992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27394" y="1477025"/>
              <a:ext cx="5596478" cy="1699238"/>
              <a:chOff x="6775567" y="1982643"/>
              <a:chExt cx="3447236" cy="104667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922736" y="2617807"/>
                <a:ext cx="3300067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3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项目综合概述</a:t>
                </a:r>
                <a:endPara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75567" y="1982643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cs typeface="+mn-ea"/>
                    <a:sym typeface="+mn-lt"/>
                  </a:rPr>
                  <a:t>01</a:t>
                </a:r>
                <a:endParaRPr lang="zh-CN" altLang="en-US" sz="4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455621" y="1797125"/>
              <a:ext cx="1789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第一部分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79" y="836674"/>
            <a:ext cx="1757391" cy="2790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一部分   项目综合概述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4562" y="1073269"/>
            <a:ext cx="4614530" cy="4614530"/>
            <a:chOff x="540489" y="1212112"/>
            <a:chExt cx="4614530" cy="461453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489" y="1212112"/>
              <a:ext cx="4614530" cy="461453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2139868" y="255241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98880" y="3205121"/>
              <a:ext cx="2697748" cy="779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5110258" y="2390159"/>
            <a:ext cx="1748698" cy="496955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0" scaled="1"/>
          </a:gradFill>
          <a:ln w="19050">
            <a:solidFill>
              <a:srgbClr val="EAE4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输入标题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70122" y="2291746"/>
            <a:ext cx="4673074" cy="693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110258" y="3719032"/>
            <a:ext cx="1748698" cy="496955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0" scaled="1"/>
          </a:gradFill>
          <a:ln w="19050">
            <a:solidFill>
              <a:srgbClr val="EAE4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输入标题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70122" y="3620619"/>
            <a:ext cx="4673074" cy="693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一部分   项目综合概述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2099" y="1688536"/>
            <a:ext cx="7253374" cy="5258569"/>
            <a:chOff x="1290413" y="2194300"/>
            <a:chExt cx="7253374" cy="4909268"/>
          </a:xfrm>
        </p:grpSpPr>
        <p:grpSp>
          <p:nvGrpSpPr>
            <p:cNvPr id="9" name="组合 8"/>
            <p:cNvGrpSpPr/>
            <p:nvPr/>
          </p:nvGrpSpPr>
          <p:grpSpPr>
            <a:xfrm>
              <a:off x="3073561" y="2194300"/>
              <a:ext cx="5470226" cy="761077"/>
              <a:chOff x="2763775" y="1141332"/>
              <a:chExt cx="6452599" cy="103343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763775" y="1141332"/>
                <a:ext cx="5808284" cy="468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</a:t>
                </a: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入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flipH="1">
                <a:off x="2763775" y="1621377"/>
                <a:ext cx="6452599" cy="55338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073561" y="3456956"/>
              <a:ext cx="5470226" cy="761077"/>
              <a:chOff x="2763775" y="2861348"/>
              <a:chExt cx="6452599" cy="103343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763775" y="2861348"/>
                <a:ext cx="5808284" cy="468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单击此处并输入标题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2763775" y="3341393"/>
                <a:ext cx="6452599" cy="55338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073561" y="4719613"/>
              <a:ext cx="5470226" cy="761077"/>
              <a:chOff x="2763775" y="4581364"/>
              <a:chExt cx="6452599" cy="103343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763775" y="4581364"/>
                <a:ext cx="5808284" cy="4687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单击此处并输入标题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flipH="1">
                <a:off x="2763775" y="5061409"/>
                <a:ext cx="6452599" cy="553385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单击此处并输出你的内容。或复制文档内容粘贴至此处。单击此处并输出你的内容。或复制文档内容粘贴至此处。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11805" y="2398818"/>
              <a:ext cx="1202381" cy="352041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i="1" dirty="0">
                  <a:cs typeface="+mn-ea"/>
                  <a:sym typeface="+mn-lt"/>
                </a:rPr>
                <a:t>01.</a:t>
              </a:r>
              <a:endParaRPr lang="en-US" altLang="zh-CN" sz="4400" i="1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11805" y="3661474"/>
              <a:ext cx="1202381" cy="352041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i="1" dirty="0">
                  <a:cs typeface="+mn-ea"/>
                  <a:sym typeface="+mn-lt"/>
                </a:rPr>
                <a:t>02.</a:t>
              </a:r>
              <a:endParaRPr lang="en-US" altLang="zh-CN" sz="4400" i="1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11805" y="4924130"/>
              <a:ext cx="1202381" cy="352041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i="1" dirty="0">
                  <a:cs typeface="+mn-ea"/>
                  <a:sym typeface="+mn-lt"/>
                </a:rPr>
                <a:t>03.</a:t>
              </a:r>
              <a:endParaRPr lang="en-US" altLang="zh-CN" sz="4400" i="1" dirty="0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290413" y="7103568"/>
              <a:ext cx="6836724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48" y="1907606"/>
            <a:ext cx="3584294" cy="3573972"/>
          </a:xfrm>
          <a:prstGeom prst="ellipse">
            <a:avLst/>
          </a:prstGeom>
          <a:ln w="76200">
            <a:solidFill>
              <a:srgbClr val="EAE4EF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一部分   项目综合概述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71" y="2262543"/>
            <a:ext cx="3747976" cy="2498651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855333" y="4512716"/>
            <a:ext cx="1748698" cy="496955"/>
          </a:xfrm>
          <a:prstGeom prst="roundRect">
            <a:avLst/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0" scaled="1"/>
          </a:gradFill>
          <a:ln w="19050">
            <a:solidFill>
              <a:srgbClr val="EAE4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输入标题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671519" y="2176273"/>
            <a:ext cx="382772" cy="382772"/>
          </a:xfrm>
          <a:prstGeom prst="ellipse">
            <a:avLst/>
          </a:prstGeom>
          <a:solidFill>
            <a:srgbClr val="EAE4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6848" y="2016714"/>
            <a:ext cx="4673074" cy="693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71519" y="3404274"/>
            <a:ext cx="382772" cy="382772"/>
          </a:xfrm>
          <a:prstGeom prst="ellipse">
            <a:avLst/>
          </a:prstGeom>
          <a:solidFill>
            <a:srgbClr val="EAE4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6848" y="3244715"/>
            <a:ext cx="4673074" cy="693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71519" y="4626899"/>
            <a:ext cx="382772" cy="382772"/>
          </a:xfrm>
          <a:prstGeom prst="ellipse">
            <a:avLst/>
          </a:prstGeom>
          <a:solidFill>
            <a:srgbClr val="EAE4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16848" y="4467340"/>
            <a:ext cx="4673074" cy="693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单击此处并输出你的内容。或复制文档内容粘贴至此处。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1" grpId="0"/>
      <p:bldP spid="13" grpId="0" animBg="1"/>
      <p:bldP spid="14" grpId="0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5400000">
            <a:off x="4160993" y="-1187755"/>
            <a:ext cx="3884762" cy="12206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/>
          <a:stretch>
            <a:fillRect/>
          </a:stretch>
        </p:blipFill>
        <p:spPr>
          <a:xfrm rot="16200000" flipH="1">
            <a:off x="4247844" y="-1086155"/>
            <a:ext cx="3884762" cy="12003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20402339">
            <a:off x="2073740" y="4515782"/>
            <a:ext cx="9883002" cy="11469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 rot="1157365">
            <a:off x="-716952" y="3576423"/>
            <a:ext cx="6615190" cy="114698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691066" y="3447874"/>
            <a:ext cx="8202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Click here to enter the specific content or copy the content here.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567" y="270410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27394" y="1477025"/>
            <a:ext cx="5596478" cy="1699238"/>
            <a:chOff x="3227394" y="1477025"/>
            <a:chExt cx="5596478" cy="169923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27394" y="1477025"/>
              <a:ext cx="5596478" cy="1699238"/>
              <a:chOff x="6775567" y="1982643"/>
              <a:chExt cx="3447236" cy="104667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6922736" y="2617807"/>
                <a:ext cx="3300067" cy="411508"/>
              </a:xfrm>
              <a:prstGeom prst="roundRect">
                <a:avLst/>
              </a:prstGeom>
              <a:solidFill>
                <a:schemeClr val="bg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r>
                  <a:rPr lang="zh-CN" altLang="en-US" sz="3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市场前景分析</a:t>
                </a:r>
                <a:endPara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75567" y="1982643"/>
                <a:ext cx="781176" cy="781176"/>
              </a:xfrm>
              <a:prstGeom prst="ellipse">
                <a:avLst/>
              </a:prstGeom>
              <a:gradFill>
                <a:gsLst>
                  <a:gs pos="0">
                    <a:srgbClr val="0D1082"/>
                  </a:gs>
                  <a:gs pos="100000">
                    <a:srgbClr val="715ECD"/>
                  </a:gs>
                </a:gsLst>
                <a:lin ang="5400000" scaled="1"/>
              </a:gradFill>
              <a:ln w="190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cs typeface="+mn-ea"/>
                    <a:sym typeface="+mn-lt"/>
                  </a:rPr>
                  <a:t>02</a:t>
                </a:r>
                <a:endParaRPr lang="zh-CN" altLang="en-US" sz="40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455621" y="1797125"/>
              <a:ext cx="1789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第</a:t>
              </a: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二</a:t>
              </a:r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部分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79" y="836674"/>
            <a:ext cx="1757391" cy="2790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部分   市场前景分析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06372" y="2105253"/>
            <a:ext cx="3093885" cy="1108615"/>
            <a:chOff x="5577388" y="2706401"/>
            <a:chExt cx="2686054" cy="962479"/>
          </a:xfrm>
        </p:grpSpPr>
        <p:sp>
          <p:nvSpPr>
            <p:cNvPr id="35" name="矩形 34"/>
            <p:cNvSpPr/>
            <p:nvPr/>
          </p:nvSpPr>
          <p:spPr>
            <a:xfrm>
              <a:off x="5577388" y="3039485"/>
              <a:ext cx="2686054" cy="629395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77388" y="2706401"/>
              <a:ext cx="2686050" cy="43725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0" dirty="0">
                  <a:cs typeface="+mn-ea"/>
                  <a:sym typeface="+mn-lt"/>
                </a:rPr>
                <a:t>输入标题</a:t>
              </a:r>
              <a:endParaRPr lang="en-US" altLang="zh-CN" b="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06372" y="4050010"/>
            <a:ext cx="3093885" cy="1108615"/>
            <a:chOff x="5577388" y="4551736"/>
            <a:chExt cx="2686054" cy="962479"/>
          </a:xfrm>
        </p:grpSpPr>
        <p:sp>
          <p:nvSpPr>
            <p:cNvPr id="33" name="矩形 32"/>
            <p:cNvSpPr/>
            <p:nvPr/>
          </p:nvSpPr>
          <p:spPr>
            <a:xfrm>
              <a:off x="5577388" y="4884820"/>
              <a:ext cx="2686054" cy="629395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577388" y="4551736"/>
              <a:ext cx="2686050" cy="43725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0" dirty="0">
                  <a:cs typeface="+mn-ea"/>
                  <a:sym typeface="+mn-lt"/>
                </a:rPr>
                <a:t>输入标题</a:t>
              </a:r>
              <a:endParaRPr lang="en-US" altLang="zh-CN" b="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4562" y="2105253"/>
            <a:ext cx="3093885" cy="1108615"/>
            <a:chOff x="1964181" y="2706401"/>
            <a:chExt cx="2686054" cy="962479"/>
          </a:xfrm>
        </p:grpSpPr>
        <p:sp>
          <p:nvSpPr>
            <p:cNvPr id="31" name="矩形 30"/>
            <p:cNvSpPr/>
            <p:nvPr/>
          </p:nvSpPr>
          <p:spPr>
            <a:xfrm>
              <a:off x="1964181" y="3039485"/>
              <a:ext cx="2686054" cy="629395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64181" y="2706401"/>
              <a:ext cx="2686050" cy="43725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0" dirty="0" smtClean="0">
                  <a:cs typeface="+mn-ea"/>
                  <a:sym typeface="+mn-lt"/>
                </a:rPr>
                <a:t>输入标题</a:t>
              </a:r>
              <a:endParaRPr lang="en-US" altLang="zh-CN" b="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44562" y="4050010"/>
            <a:ext cx="3093885" cy="1108615"/>
            <a:chOff x="1964181" y="4551736"/>
            <a:chExt cx="2686054" cy="962479"/>
          </a:xfrm>
        </p:grpSpPr>
        <p:sp>
          <p:nvSpPr>
            <p:cNvPr id="29" name="矩形 28"/>
            <p:cNvSpPr/>
            <p:nvPr/>
          </p:nvSpPr>
          <p:spPr>
            <a:xfrm>
              <a:off x="1964181" y="4884820"/>
              <a:ext cx="2686054" cy="629395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64181" y="4551736"/>
              <a:ext cx="2686050" cy="437258"/>
            </a:xfrm>
            <a:prstGeom prst="roundRect">
              <a:avLst>
                <a:gd name="adj" fmla="val 0"/>
              </a:avLst>
            </a:prstGeom>
            <a:no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3765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0" dirty="0">
                  <a:cs typeface="+mn-ea"/>
                  <a:sym typeface="+mn-lt"/>
                </a:rPr>
                <a:t>输入标题</a:t>
              </a:r>
              <a:endParaRPr lang="en-US" altLang="zh-CN" b="0" dirty="0">
                <a:cs typeface="+mn-ea"/>
                <a:sym typeface="+mn-lt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13672" y="2185323"/>
            <a:ext cx="734576" cy="734577"/>
          </a:xfrm>
          <a:prstGeom prst="roundRect">
            <a:avLst>
              <a:gd name="adj" fmla="val 12000"/>
            </a:avLst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13674" y="4112863"/>
            <a:ext cx="734577" cy="734577"/>
          </a:xfrm>
          <a:prstGeom prst="roundRect">
            <a:avLst>
              <a:gd name="adj" fmla="val 12000"/>
            </a:avLst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689719" y="2185323"/>
            <a:ext cx="734577" cy="734577"/>
          </a:xfrm>
          <a:prstGeom prst="roundRect">
            <a:avLst>
              <a:gd name="adj" fmla="val 12000"/>
            </a:avLst>
          </a:prstGeom>
          <a:gradFill flip="none" rotWithShape="1"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  <a:tileRect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89719" y="4112863"/>
            <a:ext cx="734577" cy="734577"/>
          </a:xfrm>
          <a:prstGeom prst="roundRect">
            <a:avLst>
              <a:gd name="adj" fmla="val 12000"/>
            </a:avLst>
          </a:prstGeom>
          <a:gradFill>
            <a:gsLst>
              <a:gs pos="0">
                <a:srgbClr val="0D1082"/>
              </a:gs>
              <a:gs pos="100000">
                <a:srgbClr val="715ECD"/>
              </a:gs>
            </a:gsLst>
            <a:lin ang="16200000" scaled="1"/>
          </a:gradFill>
          <a:ln w="19050" cap="rnd">
            <a:solidFill>
              <a:srgbClr val="EAE4EF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176" y="1924493"/>
            <a:ext cx="2329097" cy="3493645"/>
          </a:xfrm>
          <a:prstGeom prst="rect">
            <a:avLst/>
          </a:prstGeom>
          <a:ln w="38100" cap="sq">
            <a:solidFill>
              <a:srgbClr val="EAE4E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3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1250" y="458003"/>
            <a:ext cx="135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1" b="44039"/>
          <a:stretch>
            <a:fillRect/>
          </a:stretch>
        </p:blipFill>
        <p:spPr>
          <a:xfrm>
            <a:off x="3928626" y="559998"/>
            <a:ext cx="4334748" cy="10265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580" b="9783"/>
          <a:stretch>
            <a:fillRect/>
          </a:stretch>
        </p:blipFill>
        <p:spPr>
          <a:xfrm>
            <a:off x="3086035" y="2639397"/>
            <a:ext cx="9098877" cy="421860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52800" y="4580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部分   市场前景分析</a:t>
            </a:r>
            <a:endParaRPr lang="zh-CN" altLang="en-US" sz="28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09011" y="1926726"/>
            <a:ext cx="3574318" cy="3574318"/>
            <a:chOff x="601141" y="1854867"/>
            <a:chExt cx="3574318" cy="35743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141" y="1854867"/>
              <a:ext cx="3574318" cy="357431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800031" y="292393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03893" y="3459025"/>
              <a:ext cx="2402864" cy="693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6462" y="1926726"/>
            <a:ext cx="3574318" cy="3574318"/>
            <a:chOff x="601141" y="1854867"/>
            <a:chExt cx="3574318" cy="357431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141" y="1854867"/>
              <a:ext cx="3574318" cy="3574318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800031" y="292393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03893" y="3459025"/>
              <a:ext cx="2402864" cy="693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51560" y="1926726"/>
            <a:ext cx="3574318" cy="3574318"/>
            <a:chOff x="601141" y="1854867"/>
            <a:chExt cx="3574318" cy="357431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141" y="1854867"/>
              <a:ext cx="3574318" cy="357431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800031" y="292393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03893" y="3459025"/>
              <a:ext cx="2402864" cy="693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单击此处并输出你的内容。或复制文档内容粘贴至此处。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#476758;"/>
</p:tagLst>
</file>

<file path=ppt/tags/tag2.xml><?xml version="1.0" encoding="utf-8"?>
<p:tagLst xmlns:p="http://schemas.openxmlformats.org/presentationml/2006/main">
  <p:tag name="ISLIDE.DIAGRAM" val="#550190;"/>
</p:tagLst>
</file>

<file path=ppt/tags/tag3.xml><?xml version="1.0" encoding="utf-8"?>
<p:tagLst xmlns:p="http://schemas.openxmlformats.org/presentationml/2006/main">
  <p:tag name="ISLIDE.DIAGRAM" val="#550189;"/>
</p:tagLst>
</file>

<file path=ppt/tags/tag4.xml><?xml version="1.0" encoding="utf-8"?>
<p:tagLst xmlns:p="http://schemas.openxmlformats.org/presentationml/2006/main">
  <p:tag name="ISLIDE.DIAGRAM" val="#537690;"/>
</p:tagLst>
</file>

<file path=ppt/tags/tag5.xml><?xml version="1.0" encoding="utf-8"?>
<p:tagLst xmlns:p="http://schemas.openxmlformats.org/presentationml/2006/main">
  <p:tag name="ISLIDE.DIAGRAM" val="#541786;"/>
</p:tagLst>
</file>

<file path=ppt/tags/tag6.xml><?xml version="1.0" encoding="utf-8"?>
<p:tagLst xmlns:p="http://schemas.openxmlformats.org/presentationml/2006/main">
  <p:tag name="ISLIDE.DIAGRAM" val="#537805;"/>
</p:tagLst>
</file>

<file path=ppt/tags/tag7.xml><?xml version="1.0" encoding="utf-8"?>
<p:tagLst xmlns:p="http://schemas.openxmlformats.org/presentationml/2006/main">
  <p:tag name="ISLIDE.DIAGRAM" val="#537735;"/>
</p:tagLst>
</file>

<file path=ppt/tags/tag8.xml><?xml version="1.0" encoding="utf-8"?>
<p:tagLst xmlns:p="http://schemas.openxmlformats.org/presentationml/2006/main">
  <p:tag name="ISLIDE.DIAGRAM" val="#524884;"/>
</p:tagLst>
</file>

<file path=ppt/tags/tag9.xml><?xml version="1.0" encoding="utf-8"?>
<p:tagLst xmlns:p="http://schemas.openxmlformats.org/presentationml/2006/main">
  <p:tag name="ISLIDE.DIAGRAM" val="#524935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wy31pkp">
      <a:majorFont>
        <a:latin typeface="字魂5号-无外润黑体"/>
        <a:ea typeface="字魂5号-无外润黑体"/>
        <a:cs typeface=""/>
      </a:majorFont>
      <a:minorFont>
        <a:latin typeface="字魂5号-无外润黑体"/>
        <a:ea typeface="字魂5号-无外润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2748</Words>
  <Application>WPS 演示</Application>
  <PresentationFormat>宽屏</PresentationFormat>
  <Paragraphs>363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字魂5号-无外润黑体</vt:lpstr>
      <vt:lpstr>黑体</vt:lpstr>
      <vt:lpstr>微软雅黑</vt:lpstr>
      <vt:lpstr>Arial Unicode MS</vt:lpstr>
      <vt:lpstr>Calibri</vt:lpstr>
      <vt:lpstr>字魂36号-正文宋楷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林琪琪</dc:creator>
  <cp:lastModifiedBy>鲤鱼旗</cp:lastModifiedBy>
  <cp:revision>94</cp:revision>
  <dcterms:created xsi:type="dcterms:W3CDTF">2021-02-20T13:29:00Z</dcterms:created>
  <dcterms:modified xsi:type="dcterms:W3CDTF">2021-03-07T05:49:00Z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