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0" r:id="rId2"/>
    <p:sldMasterId id="2147483652" r:id="rId3"/>
  </p:sldMasterIdLst>
  <p:notesMasterIdLst>
    <p:notesMasterId r:id="rId4"/>
  </p:notesMasterIdLst>
  <p:handoutMasterIdLst>
    <p:handoutMasterId r:id="rId5"/>
  </p:handoutMasterIdLst>
  <p:sldIdLst>
    <p:sldId id="256" r:id="rId6"/>
    <p:sldId id="257" r:id="rId7"/>
    <p:sldId id="258" r:id="rId8"/>
    <p:sldId id="260" r:id="rId9"/>
    <p:sldId id="280" r:id="rId10"/>
    <p:sldId id="261" r:id="rId11"/>
    <p:sldId id="272" r:id="rId12"/>
    <p:sldId id="274" r:id="rId13"/>
    <p:sldId id="273" r:id="rId14"/>
    <p:sldId id="275" r:id="rId15"/>
    <p:sldId id="276" r:id="rId16"/>
    <p:sldId id="277" r:id="rId17"/>
    <p:sldId id="278" r:id="rId18"/>
    <p:sldId id="295" r:id="rId19"/>
    <p:sldId id="279" r:id="rId20"/>
    <p:sldId id="271" r:id="rId21"/>
    <p:sldId id="282" r:id="rId22"/>
    <p:sldId id="288" r:id="rId23"/>
    <p:sldId id="283" r:id="rId24"/>
    <p:sldId id="285" r:id="rId25"/>
    <p:sldId id="286" r:id="rId26"/>
    <p:sldId id="287" r:id="rId27"/>
    <p:sldId id="289" r:id="rId28"/>
    <p:sldId id="291" r:id="rId29"/>
    <p:sldId id="292" r:id="rId30"/>
    <p:sldId id="294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3" autoAdjust="0"/>
    <p:restoredTop sz="89843" autoAdjust="0"/>
  </p:normalViewPr>
  <p:slideViewPr>
    <p:cSldViewPr snapToGrid="0">
      <p:cViewPr varScale="1">
        <p:scale>
          <a:sx n="111" d="100"/>
          <a:sy n="111" d="100"/>
        </p:scale>
        <p:origin x="56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tags" Target="tags/tag1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handoutMaster" Target="handoutMasters/handout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65C673-929F-47C4-AA03-DF3C6C141801}" type="datetimeFigureOut">
              <a:rPr lang="zh-CN" altLang="en-US" smtClean="0"/>
              <a:t>2019/4/22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3BAB44-C41A-4F39-ADEC-EF2AF5FADB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3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2243989" y="713929"/>
            <a:ext cx="2519740" cy="2520000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r>
              <a:rPr lang="zh-CN" altLang="en-US" sz="166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故</a:t>
            </a:r>
          </a:p>
        </p:txBody>
      </p:sp>
      <p:sp>
        <p:nvSpPr>
          <p:cNvPr id="8" name="椭圆 7"/>
          <p:cNvSpPr/>
          <p:nvPr userDrawn="1"/>
        </p:nvSpPr>
        <p:spPr>
          <a:xfrm>
            <a:off x="3404963" y="1296033"/>
            <a:ext cx="1259870" cy="1681316"/>
          </a:xfrm>
          <a:prstGeom prst="ellipse">
            <a:avLst/>
          </a:prstGeom>
          <a:solidFill>
            <a:srgbClr val="152050">
              <a:alpha val="56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512353" y="590393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宫</a:t>
            </a:r>
            <a:endParaRPr lang="zh-CN" altLang="en-US" sz="16600"/>
          </a:p>
        </p:txBody>
      </p:sp>
      <p:sp>
        <p:nvSpPr>
          <p:cNvPr id="11" name="椭圆 10"/>
          <p:cNvSpPr/>
          <p:nvPr userDrawn="1"/>
        </p:nvSpPr>
        <p:spPr>
          <a:xfrm>
            <a:off x="4565937" y="1073174"/>
            <a:ext cx="1259870" cy="1681316"/>
          </a:xfrm>
          <a:prstGeom prst="ellipse">
            <a:avLst/>
          </a:prstGeom>
          <a:solidFill>
            <a:srgbClr val="152050">
              <a:alpha val="56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63729" y="587051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潮</a:t>
            </a:r>
            <a:endParaRPr lang="zh-CN" altLang="en-US" sz="16600"/>
          </a:p>
        </p:txBody>
      </p:sp>
      <p:sp>
        <p:nvSpPr>
          <p:cNvPr id="12" name="椭圆 11"/>
          <p:cNvSpPr/>
          <p:nvPr userDrawn="1"/>
        </p:nvSpPr>
        <p:spPr>
          <a:xfrm>
            <a:off x="5916209" y="1296033"/>
            <a:ext cx="1259870" cy="1681316"/>
          </a:xfrm>
          <a:prstGeom prst="ellipse">
            <a:avLst/>
          </a:prstGeom>
          <a:solidFill>
            <a:srgbClr val="152050">
              <a:alpha val="56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6118248" y="583709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来</a:t>
            </a:r>
            <a:endParaRPr lang="zh-CN" altLang="en-US" sz="16600"/>
          </a:p>
        </p:txBody>
      </p:sp>
      <p:sp>
        <p:nvSpPr>
          <p:cNvPr id="15" name="椭圆 14"/>
          <p:cNvSpPr/>
          <p:nvPr userDrawn="1"/>
        </p:nvSpPr>
        <p:spPr>
          <a:xfrm>
            <a:off x="7167585" y="1133271"/>
            <a:ext cx="1259870" cy="1681316"/>
          </a:xfrm>
          <a:prstGeom prst="ellipse">
            <a:avLst/>
          </a:prstGeom>
          <a:solidFill>
            <a:srgbClr val="152050">
              <a:alpha val="56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7361130" y="551167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袭</a:t>
            </a:r>
            <a:endParaRPr lang="zh-CN" altLang="en-US" sz="16600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4863" y="2424191"/>
            <a:ext cx="386531" cy="390396"/>
          </a:xfrm>
          <a:prstGeom prst="rect">
            <a:avLst/>
          </a:prstGeom>
          <a:effectLst>
            <a:softEdge rad="12700"/>
          </a:effectLst>
        </p:spPr>
      </p:pic>
    </p:spTree>
  </p:cSld>
  <p:clrMapOvr>
    <a:masterClrMapping/>
  </p:clrMapOvr>
  <p:transition spd="slow" advClick="0" advTm="4000">
    <p:fad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 advClick="0" advTm="4000">
    <p:fad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 advClick="0" advTm="4000">
    <p:fad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2243989" y="713929"/>
            <a:ext cx="2519740" cy="2520000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r>
              <a:rPr lang="zh-CN" altLang="en-US" sz="166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故</a:t>
            </a:r>
          </a:p>
        </p:txBody>
      </p:sp>
      <p:sp>
        <p:nvSpPr>
          <p:cNvPr id="8" name="椭圆 7"/>
          <p:cNvSpPr/>
          <p:nvPr userDrawn="1"/>
        </p:nvSpPr>
        <p:spPr>
          <a:xfrm>
            <a:off x="3404963" y="1296033"/>
            <a:ext cx="1259870" cy="1681316"/>
          </a:xfrm>
          <a:prstGeom prst="ellipse">
            <a:avLst/>
          </a:prstGeom>
          <a:solidFill>
            <a:srgbClr val="152050">
              <a:alpha val="56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512353" y="590393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宫</a:t>
            </a:r>
            <a:endParaRPr lang="zh-CN" altLang="en-US" sz="16600"/>
          </a:p>
        </p:txBody>
      </p:sp>
      <p:sp>
        <p:nvSpPr>
          <p:cNvPr id="11" name="椭圆 10"/>
          <p:cNvSpPr/>
          <p:nvPr userDrawn="1"/>
        </p:nvSpPr>
        <p:spPr>
          <a:xfrm>
            <a:off x="4565937" y="1073174"/>
            <a:ext cx="1259870" cy="1681316"/>
          </a:xfrm>
          <a:prstGeom prst="ellipse">
            <a:avLst/>
          </a:prstGeom>
          <a:solidFill>
            <a:srgbClr val="152050">
              <a:alpha val="56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63729" y="587051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潮</a:t>
            </a:r>
            <a:endParaRPr lang="zh-CN" altLang="en-US" sz="16600"/>
          </a:p>
        </p:txBody>
      </p:sp>
      <p:sp>
        <p:nvSpPr>
          <p:cNvPr id="12" name="椭圆 11"/>
          <p:cNvSpPr/>
          <p:nvPr userDrawn="1"/>
        </p:nvSpPr>
        <p:spPr>
          <a:xfrm>
            <a:off x="5916209" y="1296033"/>
            <a:ext cx="1259870" cy="1681316"/>
          </a:xfrm>
          <a:prstGeom prst="ellipse">
            <a:avLst/>
          </a:prstGeom>
          <a:solidFill>
            <a:srgbClr val="152050">
              <a:alpha val="56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6118248" y="583709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来</a:t>
            </a:r>
            <a:endParaRPr lang="zh-CN" altLang="en-US" sz="16600"/>
          </a:p>
        </p:txBody>
      </p:sp>
      <p:sp>
        <p:nvSpPr>
          <p:cNvPr id="15" name="椭圆 14"/>
          <p:cNvSpPr/>
          <p:nvPr userDrawn="1"/>
        </p:nvSpPr>
        <p:spPr>
          <a:xfrm>
            <a:off x="7167585" y="1133271"/>
            <a:ext cx="1259870" cy="1681316"/>
          </a:xfrm>
          <a:prstGeom prst="ellipse">
            <a:avLst/>
          </a:prstGeom>
          <a:solidFill>
            <a:srgbClr val="152050">
              <a:alpha val="56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7361130" y="551167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袭</a:t>
            </a:r>
            <a:endParaRPr lang="zh-CN" altLang="en-US" sz="16600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4863" y="2424191"/>
            <a:ext cx="386531" cy="390396"/>
          </a:xfrm>
          <a:prstGeom prst="rect">
            <a:avLst/>
          </a:prstGeom>
          <a:effectLst>
            <a:softEdge rad="12700"/>
          </a:effectLst>
        </p:spPr>
      </p:pic>
    </p:spTree>
  </p:cSld>
  <p:clrMapOvr>
    <a:masterClrMapping/>
  </p:clrMapOvr>
  <p:transition spd="slow" advClick="0" advTm="4000">
    <p:fad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Layout" Target="../slideLayouts/slideLayout4.xml" /><Relationship Id="rId3" Type="http://schemas.openxmlformats.org/officeDocument/2006/relationships/theme" Target="../theme/theme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flip="none" rotWithShape="1">
          <a:gsLst>
            <a:gs pos="0">
              <a:srgbClr val="243986"/>
            </a:gs>
            <a:gs pos="49000">
              <a:srgbClr val="1C2767"/>
            </a:gs>
            <a:gs pos="83000">
              <a:srgbClr val="15204E"/>
            </a:gs>
            <a:gs pos="100000">
              <a:srgbClr val="151B3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图片包含 建筑物&#10;&#10;自动生成的说明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032" y="2261175"/>
            <a:ext cx="8253968" cy="4596825"/>
          </a:xfrm>
          <a:prstGeom prst="rect">
            <a:avLst/>
          </a:prstGeom>
        </p:spPr>
      </p:pic>
      <p:pic>
        <p:nvPicPr>
          <p:cNvPr id="12" name="图片 11" descr="图片包含 建筑物&#10;&#10;自动生成的说明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5325979"/>
            <a:ext cx="3938032" cy="153202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 advClick="0" advTm="4000">
    <p:fade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gradFill>
          <a:gsLst>
            <a:gs pos="0">
              <a:srgbClr val="243986"/>
            </a:gs>
            <a:gs pos="49000">
              <a:srgbClr val="1C2767"/>
            </a:gs>
            <a:gs pos="83000">
              <a:srgbClr val="15204E"/>
            </a:gs>
            <a:gs pos="100000">
              <a:srgbClr val="151B3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图片包含 天空&#10;&#10;自动生成的说明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768" y="0"/>
            <a:ext cx="3857625" cy="6858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gradFill>
          <a:gsLst>
            <a:gs pos="0">
              <a:srgbClr val="243986"/>
            </a:gs>
            <a:gs pos="49000">
              <a:srgbClr val="1C2767"/>
            </a:gs>
            <a:gs pos="83000">
              <a:srgbClr val="15204E"/>
            </a:gs>
            <a:gs pos="100000">
              <a:srgbClr val="151B3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ransition spd="slow" advClick="0" advTm="4000">
    <p:fade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audio" Target="../media/media1.mp3" /><Relationship Id="rId4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8.png" /><Relationship Id="rId3" Type="http://schemas.openxmlformats.org/officeDocument/2006/relationships/image" Target="../media/image9.png" /><Relationship Id="rId4" Type="http://schemas.openxmlformats.org/officeDocument/2006/relationships/image" Target="../media/image22.png" /><Relationship Id="rId5" Type="http://schemas.openxmlformats.org/officeDocument/2006/relationships/image" Target="../media/image29.png" /><Relationship Id="rId6" Type="http://schemas.microsoft.com/office/2007/relationships/hdphoto" Target="../media/image30.wdp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1.jpeg" /><Relationship Id="rId3" Type="http://schemas.openxmlformats.org/officeDocument/2006/relationships/image" Target="../media/image2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2.jpeg" /><Relationship Id="rId3" Type="http://schemas.openxmlformats.org/officeDocument/2006/relationships/image" Target="../media/image2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3.png" /><Relationship Id="rId3" Type="http://schemas.microsoft.com/office/2007/relationships/hdphoto" Target="../media/image34.wdp" /><Relationship Id="rId4" Type="http://schemas.openxmlformats.org/officeDocument/2006/relationships/image" Target="../media/image3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6.png" /><Relationship Id="rId3" Type="http://schemas.microsoft.com/office/2007/relationships/hdphoto" Target="../media/image37.wdp" /><Relationship Id="rId4" Type="http://schemas.openxmlformats.org/officeDocument/2006/relationships/image" Target="../media/image38.png" /><Relationship Id="rId5" Type="http://schemas.openxmlformats.org/officeDocument/2006/relationships/image" Target="../media/image21.png" /><Relationship Id="rId6" Type="http://schemas.openxmlformats.org/officeDocument/2006/relationships/image" Target="../media/image13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9.jpeg" /><Relationship Id="rId3" Type="http://schemas.openxmlformats.org/officeDocument/2006/relationships/image" Target="../media/image21.png" /><Relationship Id="rId4" Type="http://schemas.openxmlformats.org/officeDocument/2006/relationships/image" Target="../media/image1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0.png" /><Relationship Id="rId3" Type="http://schemas.openxmlformats.org/officeDocument/2006/relationships/image" Target="../media/image41.png" /><Relationship Id="rId4" Type="http://schemas.openxmlformats.org/officeDocument/2006/relationships/image" Target="../media/image42.png" /><Relationship Id="rId5" Type="http://schemas.openxmlformats.org/officeDocument/2006/relationships/image" Target="../media/image43.png" /><Relationship Id="rId6" Type="http://schemas.openxmlformats.org/officeDocument/2006/relationships/image" Target="../media/image44.png" /><Relationship Id="rId7" Type="http://schemas.openxmlformats.org/officeDocument/2006/relationships/image" Target="../media/image35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5.png" /><Relationship Id="rId3" Type="http://schemas.openxmlformats.org/officeDocument/2006/relationships/image" Target="../media/image46.png" /><Relationship Id="rId4" Type="http://schemas.openxmlformats.org/officeDocument/2006/relationships/image" Target="../media/image47.png" /><Relationship Id="rId5" Type="http://schemas.openxmlformats.org/officeDocument/2006/relationships/image" Target="../media/image48.png" /><Relationship Id="rId6" Type="http://schemas.openxmlformats.org/officeDocument/2006/relationships/image" Target="../media/image49.jpeg" /><Relationship Id="rId7" Type="http://schemas.openxmlformats.org/officeDocument/2006/relationships/image" Target="../media/image50.jpeg" /><Relationship Id="rId8" Type="http://schemas.openxmlformats.org/officeDocument/2006/relationships/image" Target="../media/image51.jpeg" /><Relationship Id="rId9" Type="http://schemas.openxmlformats.org/officeDocument/2006/relationships/image" Target="../media/image5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3.jpeg" /><Relationship Id="rId3" Type="http://schemas.openxmlformats.org/officeDocument/2006/relationships/image" Target="../media/image54.png" /><Relationship Id="rId4" Type="http://schemas.openxmlformats.org/officeDocument/2006/relationships/image" Target="../media/image21.png" /><Relationship Id="rId5" Type="http://schemas.openxmlformats.org/officeDocument/2006/relationships/image" Target="../media/image13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5.jpeg" /><Relationship Id="rId3" Type="http://schemas.openxmlformats.org/officeDocument/2006/relationships/image" Target="../media/image56.png" /><Relationship Id="rId4" Type="http://schemas.openxmlformats.org/officeDocument/2006/relationships/image" Target="../media/image21.png" /><Relationship Id="rId5" Type="http://schemas.openxmlformats.org/officeDocument/2006/relationships/image" Target="../media/image1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7.jpeg" /><Relationship Id="rId3" Type="http://schemas.openxmlformats.org/officeDocument/2006/relationships/image" Target="../media/image58.png" /><Relationship Id="rId4" Type="http://schemas.openxmlformats.org/officeDocument/2006/relationships/image" Target="../media/image59.png" /><Relationship Id="rId5" Type="http://schemas.openxmlformats.org/officeDocument/2006/relationships/image" Target="../media/image60.png" /><Relationship Id="rId6" Type="http://schemas.openxmlformats.org/officeDocument/2006/relationships/image" Target="../media/image61.jpeg" /><Relationship Id="rId7" Type="http://schemas.openxmlformats.org/officeDocument/2006/relationships/image" Target="../media/image6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3.png" /><Relationship Id="rId3" Type="http://schemas.openxmlformats.org/officeDocument/2006/relationships/image" Target="../media/image64.png" /><Relationship Id="rId4" Type="http://schemas.openxmlformats.org/officeDocument/2006/relationships/image" Target="../media/image65.png" /><Relationship Id="rId5" Type="http://schemas.openxmlformats.org/officeDocument/2006/relationships/image" Target="../media/image21.png" /><Relationship Id="rId6" Type="http://schemas.openxmlformats.org/officeDocument/2006/relationships/image" Target="../media/image66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7.jpeg" /><Relationship Id="rId3" Type="http://schemas.openxmlformats.org/officeDocument/2006/relationships/image" Target="../media/image68.jpeg" /><Relationship Id="rId4" Type="http://schemas.openxmlformats.org/officeDocument/2006/relationships/image" Target="../media/image69.jpeg" /><Relationship Id="rId5" Type="http://schemas.openxmlformats.org/officeDocument/2006/relationships/image" Target="../media/image70.png" /><Relationship Id="rId6" Type="http://schemas.microsoft.com/office/2007/relationships/hdphoto" Target="../media/image30.wdp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Relationship Id="rId4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4.png" /><Relationship Id="rId3" Type="http://schemas.microsoft.com/office/2007/relationships/hdphoto" Target="../media/image15.wdp" /><Relationship Id="rId4" Type="http://schemas.openxmlformats.org/officeDocument/2006/relationships/image" Target="../media/image16.png" /><Relationship Id="rId5" Type="http://schemas.openxmlformats.org/officeDocument/2006/relationships/image" Target="../media/image1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0.png" /><Relationship Id="rId3" Type="http://schemas.openxmlformats.org/officeDocument/2006/relationships/image" Target="../media/image18.png" /><Relationship Id="rId4" Type="http://schemas.microsoft.com/office/2007/relationships/hdphoto" Target="../media/image19.wdp" /><Relationship Id="rId5" Type="http://schemas.openxmlformats.org/officeDocument/2006/relationships/image" Target="../media/image20.png" /><Relationship Id="rId6" Type="http://schemas.openxmlformats.org/officeDocument/2006/relationships/image" Target="../media/image21.png" /><Relationship Id="rId7" Type="http://schemas.openxmlformats.org/officeDocument/2006/relationships/image" Target="../media/image2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3.jpeg" /><Relationship Id="rId3" Type="http://schemas.openxmlformats.org/officeDocument/2006/relationships/image" Target="../media/image24.jpeg" /><Relationship Id="rId4" Type="http://schemas.openxmlformats.org/officeDocument/2006/relationships/image" Target="../media/image25.jpeg" /><Relationship Id="rId5" Type="http://schemas.openxmlformats.org/officeDocument/2006/relationships/image" Target="../media/image26.png" /><Relationship Id="rId6" Type="http://schemas.microsoft.com/office/2007/relationships/hdphoto" Target="../media/image27.wdp" /><Relationship Id="rId7" Type="http://schemas.openxmlformats.org/officeDocument/2006/relationships/image" Target="../media/image13.png" /><Relationship Id="rId8" Type="http://schemas.openxmlformats.org/officeDocument/2006/relationships/image" Target="../media/image2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5a35e66e58cd8">
            <a:hlinkClick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154440" y="6034734"/>
            <a:ext cx="56576" cy="5657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01664" y="3952568"/>
            <a:ext cx="461665" cy="163707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rgbClr val="FFC0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惊风吹雨过，</a:t>
            </a:r>
          </a:p>
        </p:txBody>
      </p:sp>
      <p:sp>
        <p:nvSpPr>
          <p:cNvPr id="4" name="矩形 3"/>
          <p:cNvSpPr/>
          <p:nvPr/>
        </p:nvSpPr>
        <p:spPr>
          <a:xfrm>
            <a:off x="2041156" y="3952568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FFC0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王气销南渡，</a:t>
            </a:r>
            <a:endParaRPr lang="zh-CN" altLang="en-US">
              <a:solidFill>
                <a:srgbClr val="FFC000"/>
              </a:solidFill>
              <a:latin typeface="义启小魏楷" panose="02010601030101010101" pitchFamily="2" charset="-122"/>
              <a:ea typeface="义启小魏楷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06573" y="3952568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FFC0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烟深凝碧树，</a:t>
            </a:r>
          </a:p>
        </p:txBody>
      </p:sp>
      <p:sp>
        <p:nvSpPr>
          <p:cNvPr id="6" name="矩形 5"/>
          <p:cNvSpPr/>
          <p:nvPr/>
        </p:nvSpPr>
        <p:spPr>
          <a:xfrm>
            <a:off x="3997915" y="3952568"/>
            <a:ext cx="461665" cy="148534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FFC0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愁见花甎月，</a:t>
            </a:r>
          </a:p>
        </p:txBody>
      </p:sp>
      <p:sp>
        <p:nvSpPr>
          <p:cNvPr id="7" name="矩形 6"/>
          <p:cNvSpPr/>
          <p:nvPr/>
        </p:nvSpPr>
        <p:spPr>
          <a:xfrm>
            <a:off x="1571410" y="3952568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FFC0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历历大槐踪。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10902" y="3952568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FFC0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僧坊聚北宗。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2244" y="3952568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FFC0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草没景阳钟，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59580" y="3952568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FFC0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荒秋咽乱蛩。</a:t>
            </a:r>
            <a:endParaRPr lang="zh-CN" altLang="en-US"/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1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1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1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1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7001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883152" y="-157007"/>
            <a:ext cx="4425696" cy="7423221"/>
          </a:xfrm>
          <a:prstGeom prst="rect">
            <a:avLst/>
          </a:prstGeom>
          <a:solidFill>
            <a:srgbClr val="233E6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包含 建筑物&#10;&#10;自动生成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5777" y="3785617"/>
            <a:ext cx="4433071" cy="24688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83151" y="5797296"/>
            <a:ext cx="4433071" cy="1060704"/>
          </a:xfrm>
          <a:prstGeom prst="rect">
            <a:avLst/>
          </a:prstGeom>
          <a:gradFill flip="none" rotWithShape="1">
            <a:gsLst>
              <a:gs pos="0">
                <a:srgbClr val="802820">
                  <a:alpha val="0"/>
                </a:srgbClr>
              </a:gs>
              <a:gs pos="23000">
                <a:srgbClr val="802820"/>
              </a:gs>
              <a:gs pos="99000">
                <a:srgbClr val="80282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鲜花, 室内, 餐桌, 烟火&#10;&#10;自动生成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883151" y="-157007"/>
            <a:ext cx="2344995" cy="44755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0513" y="3325360"/>
            <a:ext cx="441348" cy="445761"/>
          </a:xfrm>
          <a:prstGeom prst="rect">
            <a:avLst/>
          </a:prstGeom>
          <a:effectLst>
            <a:softEdge rad="12700"/>
          </a:effectLst>
        </p:spPr>
      </p:pic>
      <p:grpSp>
        <p:nvGrpSpPr>
          <p:cNvPr id="13" name="组合 12"/>
          <p:cNvGrpSpPr/>
          <p:nvPr/>
        </p:nvGrpSpPr>
        <p:grpSpPr>
          <a:xfrm>
            <a:off x="1095605" y="749808"/>
            <a:ext cx="615554" cy="1065624"/>
            <a:chOff x="1494671" y="1316736"/>
            <a:chExt cx="615554" cy="106562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4671" y="1316736"/>
              <a:ext cx="590160" cy="1065624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94672" y="1426464"/>
              <a:ext cx="615553" cy="8138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1C2766"/>
                  </a:solidFill>
                  <a:latin typeface="义启小魏楷" panose="02010601030101010101" pitchFamily="2" charset="-122"/>
                  <a:ea typeface="义启小魏楷" panose="02010601030101010101" pitchFamily="2" charset="-122"/>
                </a:rPr>
                <a:t>故宫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615007" y="1416208"/>
            <a:ext cx="49244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105599" y="2168376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076407" y="749808"/>
            <a:ext cx="615554" cy="1065624"/>
            <a:chOff x="1494671" y="1316736"/>
            <a:chExt cx="615554" cy="106562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4671" y="1316736"/>
              <a:ext cx="590160" cy="1065624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1494672" y="1426464"/>
              <a:ext cx="615553" cy="8138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1C2766"/>
                  </a:solidFill>
                  <a:latin typeface="义启小魏楷" panose="02010601030101010101" pitchFamily="2" charset="-122"/>
                  <a:ea typeface="义启小魏楷" panose="02010601030101010101" pitchFamily="2" charset="-122"/>
                </a:rPr>
                <a:t>故宫</a:t>
              </a: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9595809" y="1416208"/>
            <a:ext cx="49244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086401" y="2168376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0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包含 建筑物, 户外, 天空, 宗教场所&#10;&#10;自动生成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"/>
            <a:ext cx="12191980" cy="68579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47314" y="-10"/>
            <a:ext cx="2206171" cy="6858000"/>
          </a:xfrm>
          <a:prstGeom prst="rect">
            <a:avLst/>
          </a:prstGeom>
          <a:solidFill>
            <a:srgbClr val="1C2766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950234" y="754743"/>
            <a:ext cx="1200329" cy="25690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故  宫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9889" y="2878015"/>
            <a:ext cx="441348" cy="445761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8" name="矩形 7"/>
          <p:cNvSpPr/>
          <p:nvPr/>
        </p:nvSpPr>
        <p:spPr>
          <a:xfrm>
            <a:off x="8299210" y="0"/>
            <a:ext cx="61574" cy="6858000"/>
          </a:xfrm>
          <a:prstGeom prst="rect">
            <a:avLst/>
          </a:prstGeom>
          <a:solidFill>
            <a:srgbClr val="1C2766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3850" y="298947"/>
            <a:ext cx="5109091" cy="348062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rgbClr val="1C2766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清尊黄菊红萸佩。</a:t>
            </a:r>
            <a:endParaRPr lang="en-US" altLang="zh-CN" sz="2000">
              <a:solidFill>
                <a:srgbClr val="1C2766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rgbClr val="1C2766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两度云岩醉。</a:t>
            </a:r>
            <a:endParaRPr lang="en-US" altLang="zh-CN" sz="2000">
              <a:solidFill>
                <a:srgbClr val="1C2766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rgbClr val="1C2766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帽檐今日更清狂。</a:t>
            </a:r>
            <a:endParaRPr lang="en-US" altLang="zh-CN" sz="2000">
              <a:solidFill>
                <a:srgbClr val="1C2766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rgbClr val="1C2766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冷雨疏风、著意过重阳。</a:t>
            </a:r>
            <a:endParaRPr lang="en-US" altLang="zh-CN" sz="2000">
              <a:solidFill>
                <a:srgbClr val="1C2766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rgbClr val="1C2766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故宫历历遗烟树。</a:t>
            </a:r>
            <a:endParaRPr lang="en-US" altLang="zh-CN" sz="2000">
              <a:solidFill>
                <a:srgbClr val="1C2766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rgbClr val="1C2766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往事知何处。</a:t>
            </a:r>
            <a:endParaRPr lang="en-US" altLang="zh-CN" sz="2000">
              <a:solidFill>
                <a:srgbClr val="1C2766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rgbClr val="1C2766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漫山秋色好题诗。</a:t>
            </a:r>
            <a:endParaRPr lang="en-US" altLang="zh-CN" sz="2000">
              <a:solidFill>
                <a:srgbClr val="1C2766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rgbClr val="1C2766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吟罢阑干、独自立多时。</a:t>
            </a: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包含 地面, 户外, 天空, 建筑物&#10;&#10;自动生成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2409371"/>
            <a:ext cx="12192000" cy="4448629"/>
          </a:xfrm>
          <a:prstGeom prst="rect">
            <a:avLst/>
          </a:prstGeom>
          <a:gradFill flip="none" rotWithShape="1">
            <a:gsLst>
              <a:gs pos="23002">
                <a:srgbClr val="213275">
                  <a:alpha val="70000"/>
                </a:srgbClr>
              </a:gs>
              <a:gs pos="53000">
                <a:srgbClr val="1C285E"/>
              </a:gs>
              <a:gs pos="80000">
                <a:srgbClr val="18214D"/>
              </a:gs>
              <a:gs pos="0">
                <a:srgbClr val="243986">
                  <a:alpha val="0"/>
                </a:srgbClr>
              </a:gs>
              <a:gs pos="100000">
                <a:srgbClr val="151B3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296720" y="4320606"/>
            <a:ext cx="2579619" cy="7964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247975" y="3429000"/>
            <a:ext cx="677108" cy="25957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故宫潮来袭</a:t>
            </a:r>
          </a:p>
        </p:txBody>
      </p:sp>
      <p:sp>
        <p:nvSpPr>
          <p:cNvPr id="7" name="矩形 6"/>
          <p:cNvSpPr/>
          <p:nvPr/>
        </p:nvSpPr>
        <p:spPr>
          <a:xfrm>
            <a:off x="1266917" y="3649633"/>
            <a:ext cx="8186857" cy="237508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韶华寂寞今何许。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想故宫、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柳亦凝愁，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倚栏停舞。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欲趁啼鹃归月下，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可奈川回山阻。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倩万里、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鹄来衔子。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工部无诗虽结恨，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道无香、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更恨痴人语。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拌绝艳，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印品赤壁赋体" panose="02000500000000000000" pitchFamily="2" charset="-122"/>
                <a:ea typeface="印品赤壁赋体" panose="02000500000000000000" pitchFamily="2" charset="-122"/>
              </a:rPr>
              <a:t>付黄土。</a:t>
            </a: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790849" y="628261"/>
            <a:ext cx="1200329" cy="38545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第三章</a:t>
            </a:r>
          </a:p>
        </p:txBody>
      </p:sp>
      <p:sp>
        <p:nvSpPr>
          <p:cNvPr id="3" name="矩形 2"/>
          <p:cNvSpPr/>
          <p:nvPr/>
        </p:nvSpPr>
        <p:spPr>
          <a:xfrm>
            <a:off x="4545048" y="628261"/>
            <a:ext cx="5109091" cy="348062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清尊黄菊红萸佩。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两度云岩醉。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帽檐今日更清狂。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冷雨疏风、著意过重阳。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故宫历历遗烟树。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往事知何处。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漫山秋色好题诗。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吟罢阑干、独自立多时。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4467" y="2732515"/>
            <a:ext cx="273421" cy="276155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6" name="图片 5" descr="图片包含 建筑物&#10;&#10;自动生成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71633"/>
            <a:ext cx="12192000" cy="1786367"/>
          </a:xfrm>
          <a:prstGeom prst="rect">
            <a:avLst/>
          </a:prstGeom>
        </p:spPr>
      </p:pic>
      <p:pic>
        <p:nvPicPr>
          <p:cNvPr id="9" name="图片 8" descr="图片包含 鲜花, 室内, 餐桌, 烟火&#10;&#10;自动生成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-162231"/>
            <a:ext cx="2344995" cy="447550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1" y="6451956"/>
            <a:ext cx="12192000" cy="406043"/>
          </a:xfrm>
          <a:prstGeom prst="rect">
            <a:avLst/>
          </a:prstGeom>
          <a:gradFill flip="none" rotWithShape="1">
            <a:gsLst>
              <a:gs pos="0">
                <a:srgbClr val="802820">
                  <a:alpha val="0"/>
                </a:srgbClr>
              </a:gs>
              <a:gs pos="23000">
                <a:srgbClr val="802820"/>
              </a:gs>
              <a:gs pos="99000">
                <a:srgbClr val="80282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包含 音乐&#10;&#10;自动生成的说明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33" r="833" b="5966"/>
          <a:stretch>
            <a:fillRect/>
          </a:stretch>
        </p:blipFill>
        <p:spPr>
          <a:xfrm>
            <a:off x="0" y="4513943"/>
            <a:ext cx="12192000" cy="234405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19001" y="275771"/>
            <a:ext cx="553998" cy="2235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chemeClr val="accent4">
                    <a:lumMod val="40000"/>
                    <a:lumOff val="60000"/>
                  </a:schemeClr>
                </a:solidFill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故宫潮来袭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805" y="2510971"/>
            <a:ext cx="334390" cy="320603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1" name="文本框 10"/>
          <p:cNvSpPr txBox="1"/>
          <p:nvPr/>
        </p:nvSpPr>
        <p:spPr>
          <a:xfrm>
            <a:off x="4210625" y="3026997"/>
            <a:ext cx="461665" cy="163707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惊风吹雨过，</a:t>
            </a:r>
          </a:p>
        </p:txBody>
      </p:sp>
      <p:sp>
        <p:nvSpPr>
          <p:cNvPr id="12" name="矩形 11"/>
          <p:cNvSpPr/>
          <p:nvPr/>
        </p:nvSpPr>
        <p:spPr>
          <a:xfrm>
            <a:off x="5150117" y="3026997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王气销南渡，</a:t>
            </a:r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  <a:latin typeface="义启小魏楷" panose="02010601030101010101" pitchFamily="2" charset="-122"/>
              <a:ea typeface="义启小魏楷" panose="02010601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15534" y="3026997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烟深凝碧树，</a:t>
            </a:r>
          </a:p>
        </p:txBody>
      </p:sp>
      <p:sp>
        <p:nvSpPr>
          <p:cNvPr id="14" name="矩形 13"/>
          <p:cNvSpPr/>
          <p:nvPr/>
        </p:nvSpPr>
        <p:spPr>
          <a:xfrm>
            <a:off x="7106876" y="3026997"/>
            <a:ext cx="461665" cy="148534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愁见花甎月，</a:t>
            </a:r>
          </a:p>
        </p:txBody>
      </p:sp>
      <p:sp>
        <p:nvSpPr>
          <p:cNvPr id="15" name="矩形 14"/>
          <p:cNvSpPr/>
          <p:nvPr/>
        </p:nvSpPr>
        <p:spPr>
          <a:xfrm>
            <a:off x="4680371" y="3026997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历历大槐踪。</a:t>
            </a:r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19863" y="3026997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僧坊聚北宗。</a:t>
            </a:r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11205" y="3026997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草没景阳钟，</a:t>
            </a:r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68541" y="3026997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荒秋咽乱蛩。</a:t>
            </a:r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包含 喇嘛庙, 宗教场所, 建筑物, 庙宇&#10;&#10;自动生成的说明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03" b="100000" l="1016" r="93672">
                        <a14:foregroundMark x1="34609" y1="18158" x2="28750" y2="24967"/>
                        <a14:foregroundMark x1="28750" y1="24967" x2="22031" y2="51802"/>
                        <a14:foregroundMark x1="35938" y1="25367" x2="25625" y2="42190"/>
                        <a14:foregroundMark x1="25625" y1="42190" x2="25625" y2="42190"/>
                        <a14:foregroundMark x1="31094" y1="26435" x2="32656" y2="35247"/>
                        <a14:foregroundMark x1="32656" y1="35247" x2="32422" y2="44459"/>
                        <a14:foregroundMark x1="32422" y1="44459" x2="31563" y2="36048"/>
                        <a14:foregroundMark x1="30781" y1="43258" x2="31094" y2="50734"/>
                        <a14:foregroundMark x1="31875" y1="2804" x2="32344" y2="11749"/>
                        <a14:foregroundMark x1="32344" y1="11749" x2="35781" y2="15220"/>
                        <a14:foregroundMark x1="34141" y1="3872" x2="32188" y2="2537"/>
                        <a14:foregroundMark x1="12031" y1="65821" x2="6328" y2="65287"/>
                        <a14:foregroundMark x1="6328" y1="65287" x2="2422" y2="58077"/>
                        <a14:foregroundMark x1="2422" y1="58077" x2="1016" y2="45260"/>
                        <a14:foregroundMark x1="1016" y1="45260" x2="13203" y2="59012"/>
                        <a14:foregroundMark x1="62187" y1="97063" x2="58672" y2="99866"/>
                        <a14:foregroundMark x1="62266" y1="97063" x2="80469" y2="94259"/>
                        <a14:foregroundMark x1="80469" y1="94259" x2="85469" y2="91055"/>
                        <a14:foregroundMark x1="85469" y1="91055" x2="77344" y2="89319"/>
                        <a14:foregroundMark x1="91875" y1="42457" x2="93672" y2="99065"/>
                        <a14:foregroundMark x1="93594" y1="99065" x2="91875" y2="99866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8454" y="3715657"/>
            <a:ext cx="5367088" cy="3142343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>
            <a:off x="6836229" y="0"/>
            <a:ext cx="0" cy="6858000"/>
          </a:xfrm>
          <a:prstGeom prst="line">
            <a:avLst/>
          </a:prstGeom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6756399" y="0"/>
            <a:ext cx="0" cy="6858000"/>
          </a:xfrm>
          <a:prstGeom prst="line">
            <a:avLst/>
          </a:prstGeom>
          <a:ln w="95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1985" y="2975429"/>
            <a:ext cx="389767" cy="373697"/>
          </a:xfrm>
          <a:prstGeom prst="rect">
            <a:avLst/>
          </a:prstGeom>
          <a:effectLst>
            <a:softEdge rad="12700"/>
          </a:effectLst>
        </p:spPr>
      </p:pic>
      <p:grpSp>
        <p:nvGrpSpPr>
          <p:cNvPr id="20" name="组合 19"/>
          <p:cNvGrpSpPr/>
          <p:nvPr/>
        </p:nvGrpSpPr>
        <p:grpSpPr>
          <a:xfrm>
            <a:off x="9344404" y="546627"/>
            <a:ext cx="796407" cy="2595716"/>
            <a:chOff x="5375953" y="430513"/>
            <a:chExt cx="796407" cy="259571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4484347" y="1322119"/>
              <a:ext cx="2579619" cy="79640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5435602" y="430513"/>
              <a:ext cx="677108" cy="25957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故宫潮来袭</a:t>
              </a:r>
            </a:p>
          </p:txBody>
        </p:sp>
      </p:grpSp>
      <p:pic>
        <p:nvPicPr>
          <p:cNvPr id="14" name="图片 13" descr="图片包含 无脊椎动物&#10;&#10;自动生成的说明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586499" y="997607"/>
            <a:ext cx="719095" cy="22555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238066" y="940531"/>
            <a:ext cx="2777842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202876" y="1307680"/>
            <a:ext cx="5109077" cy="18860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22" name="图片 21" descr="图片包含 无脊椎动物&#10;&#10;自动生成的说明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586499" y="3630324"/>
            <a:ext cx="719095" cy="225553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238066" y="3573248"/>
            <a:ext cx="2777842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202876" y="3940397"/>
            <a:ext cx="5109077" cy="234775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图片包含 户外, 宗教场所, 建筑物&#10;&#10;自动生成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4332896" cy="685800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 flipH="1">
            <a:off x="4454013" y="0"/>
            <a:ext cx="0" cy="6858000"/>
          </a:xfrm>
          <a:prstGeom prst="line">
            <a:avLst/>
          </a:prstGeom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547420" y="0"/>
            <a:ext cx="0" cy="6858000"/>
          </a:xfrm>
          <a:prstGeom prst="line">
            <a:avLst/>
          </a:prstGeom>
          <a:ln w="95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0928555" y="302421"/>
            <a:ext cx="796407" cy="2595716"/>
            <a:chOff x="10928555" y="302421"/>
            <a:chExt cx="796407" cy="259571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10036949" y="1194027"/>
              <a:ext cx="2579619" cy="796407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0988204" y="302421"/>
              <a:ext cx="677108" cy="25957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故宫潮来袭</a:t>
              </a:r>
            </a:p>
          </p:txBody>
        </p:sp>
      </p:grpSp>
      <p:pic>
        <p:nvPicPr>
          <p:cNvPr id="18" name="图片 17" descr="图片包含 无脊椎动物&#10;&#10;自动生成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4714328" y="1207285"/>
            <a:ext cx="719095" cy="22555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942826" y="1498128"/>
            <a:ext cx="49244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433423" y="2250296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21" name="图片 20" descr="图片包含 无脊椎动物&#10;&#10;自动生成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6548348" y="1207285"/>
            <a:ext cx="719095" cy="225553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776846" y="1498128"/>
            <a:ext cx="49244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267443" y="2250296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24" name="图片 23" descr="图片包含 无脊椎动物&#10;&#10;自动生成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8610395" y="1207285"/>
            <a:ext cx="719095" cy="225553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8838893" y="1498128"/>
            <a:ext cx="49244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329490" y="2250296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23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 flipH="1">
            <a:off x="8276254" y="-2"/>
            <a:ext cx="45719" cy="6857999"/>
          </a:xfrm>
          <a:prstGeom prst="rect">
            <a:avLst/>
          </a:prstGeom>
          <a:solidFill>
            <a:srgbClr val="7F26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382063" y="-1"/>
            <a:ext cx="149309" cy="6857999"/>
          </a:xfrm>
          <a:prstGeom prst="rect">
            <a:avLst/>
          </a:prstGeom>
          <a:solidFill>
            <a:srgbClr val="7F26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91462" y="0"/>
            <a:ext cx="3600539" cy="6857999"/>
          </a:xfrm>
          <a:prstGeom prst="rect">
            <a:avLst/>
          </a:prstGeom>
          <a:solidFill>
            <a:srgbClr val="7F26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 descr="图片包含 物体&#10;&#10;自动生成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115" y="-35848"/>
            <a:ext cx="1176318" cy="226641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466"/>
          <a:stretch>
            <a:fillRect/>
          </a:stretch>
        </p:blipFill>
        <p:spPr>
          <a:xfrm>
            <a:off x="6826646" y="2554514"/>
            <a:ext cx="3224497" cy="5950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0857" y="0"/>
            <a:ext cx="6241143" cy="43688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7074" y="2984500"/>
            <a:ext cx="3224497" cy="939800"/>
          </a:xfrm>
          <a:prstGeom prst="rect">
            <a:avLst/>
          </a:prstGeom>
        </p:spPr>
      </p:pic>
      <p:pic>
        <p:nvPicPr>
          <p:cNvPr id="15" name="图片 14" descr="图片包含 无脊椎动物&#10;&#10;自动生成的说明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312723" y="241981"/>
            <a:ext cx="1233476" cy="38689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745673" y="1722735"/>
            <a:ext cx="3935695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6000" b="1">
                <a:solidFill>
                  <a:schemeClr val="accent4">
                    <a:lumMod val="60000"/>
                    <a:lumOff val="40000"/>
                  </a:schemeClr>
                </a:solidFill>
                <a:latin typeface="腾祥铁山楷书简" panose="01010104010101010101" pitchFamily="2" charset="-122"/>
                <a:ea typeface="腾祥铁山楷书简" panose="01010104010101010101" pitchFamily="2" charset="-122"/>
              </a:rPr>
              <a:t>故宫潮来袭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852508" y="2986817"/>
            <a:ext cx="5109077" cy="234775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1608" y="2392540"/>
            <a:ext cx="337879" cy="323948"/>
          </a:xfrm>
          <a:prstGeom prst="rect">
            <a:avLst/>
          </a:prstGeom>
          <a:effectLst>
            <a:softEdge rad="12700"/>
          </a:effectLst>
        </p:spPr>
      </p:pic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0" y="0"/>
            <a:ext cx="9485085" cy="6858000"/>
            <a:chExt cx="9485085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4122059" cy="6858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2059" y="0"/>
              <a:ext cx="333829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455886" y="5878286"/>
              <a:ext cx="573315" cy="97971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029201" y="5878286"/>
              <a:ext cx="573315" cy="97971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602514" y="5878286"/>
              <a:ext cx="573315" cy="97971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175827" y="5878286"/>
              <a:ext cx="573315" cy="97971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749142" y="5878286"/>
              <a:ext cx="573315" cy="97971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322455" y="5878286"/>
              <a:ext cx="573315" cy="97971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765142" y="5878286"/>
              <a:ext cx="573315" cy="97971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338457" y="5878286"/>
              <a:ext cx="573315" cy="97971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911770" y="5878286"/>
              <a:ext cx="573315" cy="979714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5085" y="3969657"/>
            <a:ext cx="2703282" cy="2888343"/>
          </a:xfrm>
          <a:prstGeom prst="rect">
            <a:avLst/>
          </a:prstGeom>
        </p:spPr>
      </p:pic>
      <p:pic>
        <p:nvPicPr>
          <p:cNvPr id="18" name="淘宝店chenying0907 94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4389" y="959652"/>
            <a:ext cx="2009168" cy="1972051"/>
          </a:xfrm>
          <a:prstGeom prst="ellipse">
            <a:avLst/>
          </a:prstGeom>
        </p:spPr>
      </p:pic>
      <p:pic>
        <p:nvPicPr>
          <p:cNvPr id="19" name="淘宝店chenying0907 95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4329" y="944773"/>
            <a:ext cx="1980514" cy="1955784"/>
          </a:xfrm>
          <a:prstGeom prst="ellipse">
            <a:avLst/>
          </a:prstGeom>
        </p:spPr>
      </p:pic>
      <p:pic>
        <p:nvPicPr>
          <p:cNvPr id="20" name="淘宝店chenying0907 95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5616" y="959652"/>
            <a:ext cx="1980514" cy="1955784"/>
          </a:xfrm>
          <a:prstGeom prst="ellipse">
            <a:avLst/>
          </a:prstGeom>
        </p:spPr>
      </p:pic>
      <p:pic>
        <p:nvPicPr>
          <p:cNvPr id="21" name="图片 20" descr="图片包含 无脊椎动物&#10;&#10;自动生成的说明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3237306" y="2389783"/>
            <a:ext cx="2044300" cy="641220"/>
          </a:xfrm>
          <a:prstGeom prst="rect">
            <a:avLst/>
          </a:prstGeom>
        </p:spPr>
      </p:pic>
      <p:pic>
        <p:nvPicPr>
          <p:cNvPr id="22" name="图片 21" descr="图片包含 无脊椎动物&#10;&#10;自动生成的说明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6294157" y="2389783"/>
            <a:ext cx="2044300" cy="641220"/>
          </a:xfrm>
          <a:prstGeom prst="rect">
            <a:avLst/>
          </a:prstGeom>
        </p:spPr>
      </p:pic>
      <p:pic>
        <p:nvPicPr>
          <p:cNvPr id="23" name="图片 22" descr="图片包含 无脊椎动物&#10;&#10;自动生成的说明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9437913" y="2389783"/>
            <a:ext cx="2044300" cy="64122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151362" y="3028520"/>
            <a:ext cx="2216188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730475" y="3413529"/>
            <a:ext cx="3116995" cy="189660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</a:t>
            </a:r>
            <a:endParaRPr lang="en-US" altLang="zh-CN" sz="16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怅秋风、连营画角，</a:t>
            </a:r>
            <a:endParaRPr lang="en-US" altLang="zh-CN" sz="16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</a:t>
            </a:r>
            <a:endParaRPr lang="en-US" altLang="zh-CN" sz="16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底事昆仑倾砥柱。</a:t>
            </a:r>
            <a:endParaRPr lang="en-US" altLang="zh-CN" sz="16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6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281171" y="3033174"/>
            <a:ext cx="2216188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860284" y="3418183"/>
            <a:ext cx="3116995" cy="189660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</a:t>
            </a:r>
            <a:endParaRPr lang="en-US" altLang="zh-CN" sz="16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怅秋风、连营画角，</a:t>
            </a:r>
            <a:endParaRPr lang="en-US" altLang="zh-CN" sz="16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</a:t>
            </a:r>
            <a:endParaRPr lang="en-US" altLang="zh-CN" sz="16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底事昆仑倾砥柱。</a:t>
            </a:r>
            <a:endParaRPr lang="en-US" altLang="zh-CN" sz="16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6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339057" y="3028520"/>
            <a:ext cx="2216188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918170" y="3413529"/>
            <a:ext cx="3116995" cy="189660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</a:t>
            </a:r>
            <a:endParaRPr lang="en-US" altLang="zh-CN" sz="16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怅秋风、连营画角，</a:t>
            </a:r>
            <a:endParaRPr lang="en-US" altLang="zh-CN" sz="16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</a:t>
            </a:r>
            <a:endParaRPr lang="en-US" altLang="zh-CN" sz="16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底事昆仑倾砥柱。</a:t>
            </a:r>
            <a:endParaRPr lang="en-US" altLang="zh-CN" sz="16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6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790849" y="628261"/>
            <a:ext cx="1200329" cy="38545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第四章</a:t>
            </a:r>
          </a:p>
        </p:txBody>
      </p:sp>
      <p:sp>
        <p:nvSpPr>
          <p:cNvPr id="3" name="矩形 2"/>
          <p:cNvSpPr/>
          <p:nvPr/>
        </p:nvSpPr>
        <p:spPr>
          <a:xfrm>
            <a:off x="4545048" y="628261"/>
            <a:ext cx="5109091" cy="348062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清尊黄菊红萸佩。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两度云岩醉。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帽檐今日更清狂。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冷雨疏风、著意过重阳。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故宫历历遗烟树。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往事知何处。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漫山秋色好题诗。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吟罢阑干、独自立多时。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4467" y="2732515"/>
            <a:ext cx="273421" cy="276155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6" name="图片 5" descr="图片包含 建筑物&#10;&#10;自动生成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71633"/>
            <a:ext cx="12192000" cy="1786367"/>
          </a:xfrm>
          <a:prstGeom prst="rect">
            <a:avLst/>
          </a:prstGeom>
        </p:spPr>
      </p:pic>
      <p:pic>
        <p:nvPicPr>
          <p:cNvPr id="9" name="图片 8" descr="图片包含 鲜花, 室内, 餐桌, 烟火&#10;&#10;自动生成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-162231"/>
            <a:ext cx="2344995" cy="447550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1" y="6451956"/>
            <a:ext cx="12192000" cy="406043"/>
          </a:xfrm>
          <a:prstGeom prst="rect">
            <a:avLst/>
          </a:prstGeom>
          <a:gradFill flip="none" rotWithShape="1">
            <a:gsLst>
              <a:gs pos="0">
                <a:srgbClr val="802820">
                  <a:alpha val="0"/>
                </a:srgbClr>
              </a:gs>
              <a:gs pos="23000">
                <a:srgbClr val="802820"/>
              </a:gs>
              <a:gs pos="99000">
                <a:srgbClr val="80282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784210" y="365760"/>
            <a:ext cx="1097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>
                <a:solidFill>
                  <a:srgbClr val="1A255F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07059" y="365760"/>
            <a:ext cx="1097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>
                <a:solidFill>
                  <a:schemeClr val="bg1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80014" y="2261805"/>
            <a:ext cx="3178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请您在此处输入标题</a:t>
            </a:r>
          </a:p>
        </p:txBody>
      </p:sp>
      <p:pic>
        <p:nvPicPr>
          <p:cNvPr id="11" name="图片 10" descr="图片包含 物体&#10;&#10;自动生成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9556" y="2082881"/>
            <a:ext cx="1160458" cy="81951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580014" y="3305101"/>
            <a:ext cx="3178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请您在此处输入标题</a:t>
            </a:r>
          </a:p>
        </p:txBody>
      </p:sp>
      <p:pic>
        <p:nvPicPr>
          <p:cNvPr id="13" name="图片 12" descr="图片包含 物体&#10;&#10;自动生成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9556" y="3126177"/>
            <a:ext cx="1160458" cy="81951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580014" y="4354357"/>
            <a:ext cx="3178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请您在此处输入标题</a:t>
            </a:r>
          </a:p>
        </p:txBody>
      </p:sp>
      <p:pic>
        <p:nvPicPr>
          <p:cNvPr id="15" name="图片 14" descr="图片包含 物体&#10;&#10;自动生成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9556" y="4175433"/>
            <a:ext cx="1160458" cy="81951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580014" y="5351705"/>
            <a:ext cx="3178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请您在此处输入标题</a:t>
            </a:r>
          </a:p>
        </p:txBody>
      </p:sp>
      <p:pic>
        <p:nvPicPr>
          <p:cNvPr id="17" name="图片 16" descr="图片包含 物体&#10;&#10;自动生成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9556" y="5172781"/>
            <a:ext cx="1160458" cy="81951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204339" y="1135561"/>
            <a:ext cx="2133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Adobe Garamond Pro Bold" panose="02020702060506020403" pitchFamily="18" charset="0"/>
              </a:rPr>
              <a:t>Con</a:t>
            </a:r>
            <a:r>
              <a:rPr lang="en-US" altLang="zh-CN" sz="3200">
                <a:solidFill>
                  <a:srgbClr val="FFC000"/>
                </a:solidFill>
                <a:latin typeface="Adobe Garamond Pro Bold" panose="02020702060506020403" pitchFamily="18" charset="0"/>
              </a:rPr>
              <a:t>tents</a:t>
            </a:r>
            <a:endParaRPr lang="zh-CN" altLang="en-US" sz="3200">
              <a:solidFill>
                <a:srgbClr val="FFC000"/>
              </a:solidFill>
              <a:latin typeface="Adobe Garamond Pro Bold" panose="02020702060506020403" pitchFamily="18" charset="0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2" grpId="0"/>
      <p:bldP spid="14" grpId="0"/>
      <p:bldP spid="16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027" y="956945"/>
            <a:ext cx="4944107" cy="4944109"/>
          </a:xfrm>
          <a:custGeom>
            <a:gdLst>
              <a:gd name="connsiteX0" fmla="*/ 2313823 w 4627646"/>
              <a:gd name="connsiteY0" fmla="*/ 0 h 4627648"/>
              <a:gd name="connsiteX1" fmla="*/ 4627646 w 4627646"/>
              <a:gd name="connsiteY1" fmla="*/ 2313824 h 4627648"/>
              <a:gd name="connsiteX2" fmla="*/ 2313823 w 4627646"/>
              <a:gd name="connsiteY2" fmla="*/ 4627648 h 4627648"/>
              <a:gd name="connsiteX3" fmla="*/ 0 w 4627646"/>
              <a:gd name="connsiteY3" fmla="*/ 2313824 h 4627648"/>
              <a:gd name="connsiteX4" fmla="*/ 2313823 w 4627646"/>
              <a:gd name="connsiteY4" fmla="*/ 0 h 46276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sp>
        <p:nvSpPr>
          <p:cNvPr id="5" name="椭圆 4"/>
          <p:cNvSpPr/>
          <p:nvPr/>
        </p:nvSpPr>
        <p:spPr>
          <a:xfrm>
            <a:off x="991025" y="956946"/>
            <a:ext cx="4944108" cy="4944108"/>
          </a:xfrm>
          <a:prstGeom prst="ellipse">
            <a:avLst/>
          </a:prstGeom>
          <a:solidFill>
            <a:srgbClr val="1C2766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48" y="0"/>
            <a:ext cx="6096012" cy="6096012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0217355" y="288271"/>
            <a:ext cx="796407" cy="2595716"/>
            <a:chOff x="10217355" y="288271"/>
            <a:chExt cx="796407" cy="259571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9325749" y="1179877"/>
              <a:ext cx="2579619" cy="79640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0277004" y="288271"/>
              <a:ext cx="677108" cy="25957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故宫潮来袭</a:t>
              </a:r>
            </a:p>
          </p:txBody>
        </p:sp>
      </p:grpSp>
      <p:pic>
        <p:nvPicPr>
          <p:cNvPr id="16" name="图片 15" descr="图片包含 无脊椎动物&#10;&#10;自动生成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5837148" y="1193135"/>
            <a:ext cx="719095" cy="225553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065646" y="1483978"/>
            <a:ext cx="49244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556243" y="2236146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19" name="图片 18" descr="图片包含 无脊椎动物&#10;&#10;自动生成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7899195" y="1193135"/>
            <a:ext cx="719095" cy="225553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127693" y="1483978"/>
            <a:ext cx="49244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618290" y="2236146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包含 喇嘛庙, 宗教场所, 庙宇, 天空&#10;&#10;自动生成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>
            <a:fillRect/>
          </a:stretch>
        </p:blipFill>
        <p:spPr>
          <a:xfrm>
            <a:off x="6256868" y="956945"/>
            <a:ext cx="4944107" cy="4944110"/>
          </a:xfrm>
          <a:custGeom>
            <a:gdLst>
              <a:gd name="connsiteX0" fmla="*/ 2313823 w 4627646"/>
              <a:gd name="connsiteY0" fmla="*/ 0 h 4627648"/>
              <a:gd name="connsiteX1" fmla="*/ 4627646 w 4627646"/>
              <a:gd name="connsiteY1" fmla="*/ 2313824 h 4627648"/>
              <a:gd name="connsiteX2" fmla="*/ 2313823 w 4627646"/>
              <a:gd name="connsiteY2" fmla="*/ 4627648 h 4627648"/>
              <a:gd name="connsiteX3" fmla="*/ 0 w 4627646"/>
              <a:gd name="connsiteY3" fmla="*/ 2313824 h 4627648"/>
              <a:gd name="connsiteX4" fmla="*/ 2313823 w 4627646"/>
              <a:gd name="connsiteY4" fmla="*/ 0 h 46276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sp>
        <p:nvSpPr>
          <p:cNvPr id="3" name="椭圆 2"/>
          <p:cNvSpPr/>
          <p:nvPr/>
        </p:nvSpPr>
        <p:spPr>
          <a:xfrm>
            <a:off x="6256867" y="956946"/>
            <a:ext cx="4944108" cy="4944108"/>
          </a:xfrm>
          <a:prstGeom prst="ellipse">
            <a:avLst/>
          </a:prstGeom>
          <a:solidFill>
            <a:srgbClr val="80282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5133" y="0"/>
            <a:ext cx="7001018" cy="49441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194428" y="1294409"/>
            <a:ext cx="2579619" cy="79640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26869" y="402803"/>
            <a:ext cx="677108" cy="25957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故宫潮来袭</a:t>
            </a:r>
          </a:p>
        </p:txBody>
      </p:sp>
      <p:pic>
        <p:nvPicPr>
          <p:cNvPr id="10" name="图片 9" descr="图片包含 无脊椎动物&#10;&#10;自动生成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1928608" y="1338278"/>
            <a:ext cx="719095" cy="22555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157106" y="1629121"/>
            <a:ext cx="49244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647703" y="2381289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13" name="图片 12" descr="图片包含 无脊椎动物&#10;&#10;自动生成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3762628" y="1338278"/>
            <a:ext cx="719095" cy="22555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991126" y="1629121"/>
            <a:ext cx="49244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481723" y="2381289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图片包含 天空&#10;&#10;自动生成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887" y="0"/>
            <a:ext cx="4306253" cy="6858000"/>
          </a:xfrm>
          <a:prstGeom prst="rect">
            <a:avLst/>
          </a:prstGeom>
        </p:spPr>
      </p:pic>
      <p:pic>
        <p:nvPicPr>
          <p:cNvPr id="3" name="图片 2" descr="图片包含 宗教场所, 户外, 建筑物&#10;&#10;自动生成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7887" y="3962401"/>
            <a:ext cx="4030506" cy="2895600"/>
          </a:xfrm>
          <a:prstGeom prst="rect">
            <a:avLst/>
          </a:prstGeom>
        </p:spPr>
      </p:pic>
      <p:pic>
        <p:nvPicPr>
          <p:cNvPr id="7" name="图片 6" descr="图片包含 无脊椎动物&#10;&#10;自动生成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4401" y="3156275"/>
            <a:ext cx="3633223" cy="18227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6217" y="1229895"/>
            <a:ext cx="689590" cy="696485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9" name="文本框 8"/>
          <p:cNvSpPr txBox="1"/>
          <p:nvPr/>
        </p:nvSpPr>
        <p:spPr>
          <a:xfrm>
            <a:off x="1641356" y="2239296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49439" y="2239296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11" name="淘宝店chenying0907 94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8120" y="1187693"/>
            <a:ext cx="634468" cy="622747"/>
          </a:xfrm>
          <a:prstGeom prst="ellipse">
            <a:avLst/>
          </a:prstGeom>
        </p:spPr>
      </p:pic>
      <p:pic>
        <p:nvPicPr>
          <p:cNvPr id="12" name="淘宝店chenying0907 95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3926" y="1192830"/>
            <a:ext cx="625419" cy="617610"/>
          </a:xfrm>
          <a:prstGeom prst="ellipse">
            <a:avLst/>
          </a:prstGeom>
        </p:spPr>
      </p:pic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6647543" y="395514"/>
            <a:ext cx="5007428" cy="5239657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029" y="406400"/>
            <a:ext cx="5007428" cy="5239657"/>
          </a:xfrm>
          <a:prstGeom prst="rect">
            <a:avLst/>
          </a:prstGeom>
          <a:noFill/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5546" y="4412343"/>
            <a:ext cx="6560908" cy="24456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47426" y="4412343"/>
            <a:ext cx="1596346" cy="24456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3772" y="4412343"/>
            <a:ext cx="1248228" cy="24456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22400" y="4412343"/>
            <a:ext cx="1393146" cy="24456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12343"/>
            <a:ext cx="1422400" cy="244565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964882" y="833284"/>
            <a:ext cx="796407" cy="2595716"/>
            <a:chOff x="10217355" y="288271"/>
            <a:chExt cx="796407" cy="259571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9325749" y="1179877"/>
              <a:ext cx="2579619" cy="79640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0277004" y="288271"/>
              <a:ext cx="677108" cy="25957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故宫潮来袭</a:t>
              </a:r>
            </a:p>
          </p:txBody>
        </p:sp>
      </p:grpSp>
      <p:pic>
        <p:nvPicPr>
          <p:cNvPr id="11" name="图片 10" descr="图片包含 物体, 点亮&#10;&#10;自动生成的说明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711" y="-188686"/>
            <a:ext cx="3214914" cy="3214914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826612" y="833284"/>
            <a:ext cx="796407" cy="2595716"/>
            <a:chOff x="10217355" y="288271"/>
            <a:chExt cx="796407" cy="259571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9325749" y="1179877"/>
              <a:ext cx="2579619" cy="79640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0277004" y="288271"/>
              <a:ext cx="677108" cy="25957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故宫潮来袭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932747" y="1211943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35314" y="1211943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04947" y="1211943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67020" y="1211943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 descr="图片包含 建筑物, 户外, 天空, 宗教场所&#10;&#10;自动生成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085" y="0"/>
            <a:ext cx="3502776" cy="6858000"/>
          </a:xfrm>
          <a:prstGeom prst="rect">
            <a:avLst/>
          </a:prstGeom>
        </p:spPr>
      </p:pic>
      <p:pic>
        <p:nvPicPr>
          <p:cNvPr id="25" name="图片 24" descr="图片包含 地面, 户外, 天空, 建筑物&#10;&#10;自动生成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0024" y="0"/>
            <a:ext cx="3502776" cy="6858000"/>
          </a:xfrm>
          <a:prstGeom prst="rect">
            <a:avLst/>
          </a:prstGeom>
        </p:spPr>
      </p:pic>
      <p:pic>
        <p:nvPicPr>
          <p:cNvPr id="11" name="图片 10" descr="图片包含 天空, 户外, 地面, 建筑物&#10;&#10;自动生成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2442" y="0"/>
            <a:ext cx="3502776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4987" y="0"/>
            <a:ext cx="12191999" cy="6858000"/>
          </a:xfrm>
          <a:prstGeom prst="rect">
            <a:avLst/>
          </a:prstGeom>
          <a:solidFill>
            <a:srgbClr val="1C2766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168176" y="865922"/>
            <a:ext cx="615554" cy="1065624"/>
            <a:chOff x="1494671" y="1316736"/>
            <a:chExt cx="615554" cy="10656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4671" y="1316736"/>
              <a:ext cx="590160" cy="106562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494672" y="1426464"/>
              <a:ext cx="615553" cy="8138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1C2766"/>
                  </a:solidFill>
                  <a:latin typeface="义启小魏楷" panose="02010601030101010101" pitchFamily="2" charset="-122"/>
                  <a:ea typeface="义启小魏楷" panose="02010601030101010101" pitchFamily="2" charset="-122"/>
                </a:rPr>
                <a:t>故宫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687579" y="1532322"/>
            <a:ext cx="49244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178170" y="2284490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225858" y="865922"/>
            <a:ext cx="615554" cy="1065624"/>
            <a:chOff x="1494671" y="1316736"/>
            <a:chExt cx="615554" cy="106562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4671" y="1316736"/>
              <a:ext cx="590160" cy="1065624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494672" y="1426464"/>
              <a:ext cx="615553" cy="8138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1C2766"/>
                  </a:solidFill>
                  <a:latin typeface="义启小魏楷" panose="02010601030101010101" pitchFamily="2" charset="-122"/>
                  <a:ea typeface="义启小魏楷" panose="02010601030101010101" pitchFamily="2" charset="-122"/>
                </a:rPr>
                <a:t>故宫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9745261" y="1532322"/>
            <a:ext cx="49244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235852" y="2284490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086006" y="865922"/>
            <a:ext cx="615554" cy="1065624"/>
            <a:chOff x="1494671" y="1316736"/>
            <a:chExt cx="615554" cy="106562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4671" y="1316736"/>
              <a:ext cx="590160" cy="1065624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1494672" y="1426464"/>
              <a:ext cx="615553" cy="8138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1C2766"/>
                  </a:solidFill>
                  <a:latin typeface="义启小魏楷" panose="02010601030101010101" pitchFamily="2" charset="-122"/>
                  <a:ea typeface="义启小魏楷" panose="02010601030101010101" pitchFamily="2" charset="-122"/>
                </a:rPr>
                <a:t>故宫</a:t>
              </a: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605409" y="1532322"/>
            <a:ext cx="49244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096000" y="2284490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790849" y="1217084"/>
            <a:ext cx="1200329" cy="38545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结章</a:t>
            </a:r>
          </a:p>
        </p:txBody>
      </p:sp>
      <p:sp>
        <p:nvSpPr>
          <p:cNvPr id="3" name="矩形 2"/>
          <p:cNvSpPr/>
          <p:nvPr/>
        </p:nvSpPr>
        <p:spPr>
          <a:xfrm>
            <a:off x="2528491" y="510829"/>
            <a:ext cx="7078861" cy="444337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清尊黄菊红萸佩。</a:t>
            </a:r>
            <a:endParaRPr lang="en-US" altLang="zh-CN" sz="28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两度云岩醉。</a:t>
            </a:r>
            <a:endParaRPr lang="en-US" altLang="zh-CN" sz="28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帽檐今日更清狂。</a:t>
            </a:r>
            <a:endParaRPr lang="en-US" altLang="zh-CN" sz="28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冷雨疏风、著意过重阳。</a:t>
            </a:r>
            <a:endParaRPr lang="en-US" altLang="zh-CN" sz="28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故宫历历遗烟树。</a:t>
            </a:r>
            <a:endParaRPr lang="en-US" altLang="zh-CN" sz="28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往事知何处。</a:t>
            </a:r>
            <a:endParaRPr lang="en-US" altLang="zh-CN" sz="28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漫山秋色好题诗。</a:t>
            </a:r>
            <a:endParaRPr lang="en-US" altLang="zh-CN" sz="28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吟罢阑干、独自立多时。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4467" y="2456359"/>
            <a:ext cx="273421" cy="276155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6" name="图片 5" descr="图片包含 建筑物&#10;&#10;自动生成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71633"/>
            <a:ext cx="12192000" cy="1786367"/>
          </a:xfrm>
          <a:prstGeom prst="rect">
            <a:avLst/>
          </a:prstGeom>
        </p:spPr>
      </p:pic>
      <p:pic>
        <p:nvPicPr>
          <p:cNvPr id="9" name="图片 8" descr="图片包含 鲜花, 室内, 餐桌, 烟火&#10;&#10;自动生成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-162231"/>
            <a:ext cx="2344995" cy="447550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1" y="6451956"/>
            <a:ext cx="12192000" cy="406043"/>
          </a:xfrm>
          <a:prstGeom prst="rect">
            <a:avLst/>
          </a:prstGeom>
          <a:gradFill flip="none" rotWithShape="1">
            <a:gsLst>
              <a:gs pos="0">
                <a:srgbClr val="802820">
                  <a:alpha val="0"/>
                </a:srgbClr>
              </a:gs>
              <a:gs pos="23000">
                <a:srgbClr val="802820"/>
              </a:gs>
              <a:gs pos="99000">
                <a:srgbClr val="80282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01664" y="3952568"/>
            <a:ext cx="461665" cy="163707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rgbClr val="FFC0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惊风吹雨过，</a:t>
            </a:r>
          </a:p>
        </p:txBody>
      </p:sp>
      <p:sp>
        <p:nvSpPr>
          <p:cNvPr id="4" name="矩形 3"/>
          <p:cNvSpPr/>
          <p:nvPr/>
        </p:nvSpPr>
        <p:spPr>
          <a:xfrm>
            <a:off x="2041156" y="3952568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FFC0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王气销南渡，</a:t>
            </a:r>
            <a:endParaRPr lang="zh-CN" altLang="en-US">
              <a:solidFill>
                <a:srgbClr val="FFC000"/>
              </a:solidFill>
              <a:latin typeface="义启小魏楷" panose="02010601030101010101" pitchFamily="2" charset="-122"/>
              <a:ea typeface="义启小魏楷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06573" y="3952568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FFC0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烟深凝碧树，</a:t>
            </a:r>
          </a:p>
        </p:txBody>
      </p:sp>
      <p:sp>
        <p:nvSpPr>
          <p:cNvPr id="6" name="矩形 5"/>
          <p:cNvSpPr/>
          <p:nvPr/>
        </p:nvSpPr>
        <p:spPr>
          <a:xfrm>
            <a:off x="3997915" y="3952568"/>
            <a:ext cx="461665" cy="148534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FFC0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愁见花甎月，</a:t>
            </a:r>
          </a:p>
        </p:txBody>
      </p:sp>
      <p:sp>
        <p:nvSpPr>
          <p:cNvPr id="7" name="矩形 6"/>
          <p:cNvSpPr/>
          <p:nvPr/>
        </p:nvSpPr>
        <p:spPr>
          <a:xfrm>
            <a:off x="1571410" y="3952568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FFC0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历历大槐踪。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10902" y="3952568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FFC0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僧坊聚北宗。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2244" y="3952568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FFC0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草没景阳钟，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59580" y="3952568"/>
            <a:ext cx="461665" cy="14869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FFC000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荒秋咽乱蛩。</a:t>
            </a:r>
            <a:endParaRPr lang="zh-CN" altLang="en-US"/>
          </a:p>
        </p:txBody>
      </p:sp>
    </p:spTree>
  </p:cSld>
  <p:clrMapOvr>
    <a:masterClrMapping/>
  </p:clrMapOvr>
  <p:transition spd="slow" advClick="0" advTm="4000">
    <p:fade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790849" y="628261"/>
            <a:ext cx="1200329" cy="38545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第一章</a:t>
            </a:r>
          </a:p>
        </p:txBody>
      </p:sp>
      <p:sp>
        <p:nvSpPr>
          <p:cNvPr id="3" name="矩形 2"/>
          <p:cNvSpPr/>
          <p:nvPr/>
        </p:nvSpPr>
        <p:spPr>
          <a:xfrm>
            <a:off x="4545048" y="628261"/>
            <a:ext cx="5109091" cy="348062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清尊黄菊红萸佩。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两度云岩醉。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帽檐今日更清狂。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冷雨疏风、著意过重阳。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故宫历历遗烟树。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往事知何处。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漫山秋色好题诗。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吟罢阑干、独自立多时。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4467" y="2732515"/>
            <a:ext cx="273421" cy="276155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6" name="图片 5" descr="图片包含 建筑物&#10;&#10;自动生成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71633"/>
            <a:ext cx="12192000" cy="1786367"/>
          </a:xfrm>
          <a:prstGeom prst="rect">
            <a:avLst/>
          </a:prstGeom>
        </p:spPr>
      </p:pic>
      <p:pic>
        <p:nvPicPr>
          <p:cNvPr id="9" name="图片 8" descr="图片包含 鲜花, 室内, 餐桌, 烟火&#10;&#10;自动生成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-162231"/>
            <a:ext cx="2344995" cy="447550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1" y="6451956"/>
            <a:ext cx="12192000" cy="406043"/>
          </a:xfrm>
          <a:prstGeom prst="rect">
            <a:avLst/>
          </a:prstGeom>
          <a:gradFill flip="none" rotWithShape="1">
            <a:gsLst>
              <a:gs pos="0">
                <a:srgbClr val="802820">
                  <a:alpha val="0"/>
                </a:srgbClr>
              </a:gs>
              <a:gs pos="23000">
                <a:srgbClr val="802820"/>
              </a:gs>
              <a:gs pos="99000">
                <a:srgbClr val="80282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7506929" y="0"/>
            <a:ext cx="4189899" cy="6858001"/>
            <a:chOff x="7138219" y="0"/>
            <a:chExt cx="4189899" cy="6858001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8219" y="0"/>
              <a:ext cx="4189898" cy="6858000"/>
            </a:xfrm>
            <a:prstGeom prst="rect">
              <a:avLst/>
            </a:prstGeom>
          </p:spPr>
        </p:pic>
        <p:pic>
          <p:nvPicPr>
            <p:cNvPr id="5" name="图片 4" descr="图片包含 户外, 建筑物, 天空, 码头&#10;&#10;自动生成的说明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8220" y="2668103"/>
              <a:ext cx="4189898" cy="4189898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9112563" y="1203671"/>
            <a:ext cx="1292662" cy="31809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7200">
                <a:solidFill>
                  <a:srgbClr val="1C2766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故宫潮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5225" y="3970353"/>
            <a:ext cx="273421" cy="276155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0" name="文本框 9"/>
          <p:cNvSpPr txBox="1"/>
          <p:nvPr/>
        </p:nvSpPr>
        <p:spPr>
          <a:xfrm>
            <a:off x="0" y="1203671"/>
            <a:ext cx="7138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贺新郎 送胡邦衡待制</a:t>
            </a:r>
          </a:p>
        </p:txBody>
      </p:sp>
      <p:sp>
        <p:nvSpPr>
          <p:cNvPr id="12" name="矩形 11"/>
          <p:cNvSpPr/>
          <p:nvPr/>
        </p:nvSpPr>
        <p:spPr>
          <a:xfrm>
            <a:off x="858955" y="2433911"/>
            <a:ext cx="6001643" cy="362519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</a:t>
            </a:r>
            <a:endParaRPr lang="en-US" altLang="zh-CN" sz="28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怅秋风、连营画角，</a:t>
            </a:r>
            <a:endParaRPr lang="en-US" altLang="zh-CN" sz="28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</a:t>
            </a:r>
            <a:endParaRPr lang="en-US" altLang="zh-CN" sz="28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底事昆仑倾砥柱。</a:t>
            </a:r>
            <a:endParaRPr lang="en-US" altLang="zh-CN" sz="28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九地黄流乱注。</a:t>
            </a:r>
            <a:endParaRPr lang="en-US" altLang="zh-CN" sz="28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聚万落、千村狐兔。</a:t>
            </a:r>
            <a:endParaRPr lang="en-US" altLang="zh-CN" sz="28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天意从来高难问，</a:t>
            </a:r>
            <a:endParaRPr lang="en-US" altLang="zh-CN" sz="28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况人情、老易悲如许。</a:t>
            </a:r>
            <a:endParaRPr lang="en-US" altLang="zh-CN" sz="28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更南浦，送君去。 </a:t>
            </a: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包含 室内&#10;&#10;自动生成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3802743"/>
            <a:ext cx="12192001" cy="3055257"/>
          </a:xfrm>
          <a:prstGeom prst="rect">
            <a:avLst/>
          </a:prstGeom>
        </p:spPr>
      </p:pic>
      <p:pic>
        <p:nvPicPr>
          <p:cNvPr id="4" name="图片 3" descr="图片包含 无脊椎动物&#10;&#10;自动生成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1266167" y="456056"/>
            <a:ext cx="719095" cy="22555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94665" y="746899"/>
            <a:ext cx="49244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73612" y="746899"/>
            <a:ext cx="3416320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7" name="图片 6" descr="图片包含 无脊椎动物&#10;&#10;自动生成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7002070" y="456056"/>
            <a:ext cx="719095" cy="22555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230568" y="746899"/>
            <a:ext cx="49244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09515" y="746899"/>
            <a:ext cx="3416320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" name="图片 31" descr="图片包含 喇嘛庙, 宗教场所, 庙宇, 天空&#10;&#10;自动生成的说明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067" b="17581"/>
          <a:stretch>
            <a:fillRect/>
          </a:stretch>
        </p:blipFill>
        <p:spPr>
          <a:xfrm>
            <a:off x="-1" y="1"/>
            <a:ext cx="12192000" cy="6132262"/>
          </a:xfrm>
          <a:prstGeom prst="rect">
            <a:avLst/>
          </a:prstGeom>
        </p:spPr>
      </p:pic>
      <p:pic>
        <p:nvPicPr>
          <p:cNvPr id="37" name="Picture 36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004"/>
          <a:stretch>
            <a:fillRect/>
          </a:stretch>
        </p:blipFill>
        <p:spPr>
          <a:xfrm>
            <a:off x="0" y="1783365"/>
            <a:ext cx="12192000" cy="5074635"/>
          </a:xfrm>
          <a:custGeom>
            <a:gdLst>
              <a:gd name="connsiteX0" fmla="*/ 0 w 12192000"/>
              <a:gd name="connsiteY0" fmla="*/ 0 h 5074635"/>
              <a:gd name="connsiteX1" fmla="*/ 12192000 w 12192000"/>
              <a:gd name="connsiteY1" fmla="*/ 0 h 5074635"/>
              <a:gd name="connsiteX2" fmla="*/ 12192000 w 12192000"/>
              <a:gd name="connsiteY2" fmla="*/ 5074635 h 5074635"/>
              <a:gd name="connsiteX3" fmla="*/ 0 w 12192000"/>
              <a:gd name="connsiteY3" fmla="*/ 5074635 h 507463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74635">
                <a:moveTo>
                  <a:pt x="0" y="0"/>
                </a:moveTo>
                <a:lnTo>
                  <a:pt x="12192000" y="0"/>
                </a:lnTo>
                <a:lnTo>
                  <a:pt x="12192000" y="5074635"/>
                </a:lnTo>
                <a:lnTo>
                  <a:pt x="0" y="5074635"/>
                </a:lnTo>
                <a:close/>
              </a:path>
            </a:pathLst>
          </a:custGeom>
        </p:spPr>
      </p:pic>
      <p:sp>
        <p:nvSpPr>
          <p:cNvPr id="33" name="矩形 32"/>
          <p:cNvSpPr/>
          <p:nvPr/>
        </p:nvSpPr>
        <p:spPr>
          <a:xfrm>
            <a:off x="-1" y="3826417"/>
            <a:ext cx="12192001" cy="3031583"/>
          </a:xfrm>
          <a:prstGeom prst="rect">
            <a:avLst/>
          </a:prstGeom>
          <a:solidFill>
            <a:srgbClr val="1C2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0" y="4037427"/>
            <a:ext cx="121919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3870" y="310983"/>
            <a:ext cx="396721" cy="414754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2002570" y="4247844"/>
            <a:ext cx="8186857" cy="237508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韶华寂寞今何许。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想故宫、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柳亦凝愁，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倚栏停舞。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欲趁啼鹃归月下，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可奈川回山阻。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倩万里、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鹄来衔子。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工部无诗虽结恨，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道无香、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更恨痴人语。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拌绝艳，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付黄土。</a:t>
            </a: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0353" y="0"/>
            <a:ext cx="3864078" cy="6858000"/>
          </a:xfrm>
          <a:prstGeom prst="rect">
            <a:avLst/>
          </a:prstGeom>
        </p:spPr>
      </p:pic>
      <p:pic>
        <p:nvPicPr>
          <p:cNvPr id="3" name="图片 2" descr="图片包含 喇嘛庙, 宗教场所, 建筑物, 庙宇&#10;&#10;自动生成的说明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0" b="100000" l="955" r="93636">
                        <a14:foregroundMark x1="34606" y1="18207" x2="28719" y2="25000"/>
                        <a14:foregroundMark x1="28719" y1="25000" x2="22037" y2="51766"/>
                        <a14:foregroundMark x1="35959" y1="25408" x2="25617" y2="42120"/>
                        <a14:foregroundMark x1="25617" y1="42120" x2="25617" y2="42120"/>
                        <a14:foregroundMark x1="31106" y1="26359" x2="32617" y2="35190"/>
                        <a14:foregroundMark x1="32617" y1="35190" x2="32458" y2="44429"/>
                        <a14:foregroundMark x1="32458" y1="44429" x2="31583" y2="36005"/>
                        <a14:foregroundMark x1="30788" y1="43207" x2="31106" y2="50679"/>
                        <a14:foregroundMark x1="31901" y1="2853" x2="32379" y2="11685"/>
                        <a14:foregroundMark x1="32379" y1="11685" x2="35800" y2="15217"/>
                        <a14:foregroundMark x1="34129" y1="3804" x2="32220" y2="2582"/>
                        <a14:foregroundMark x1="12013" y1="65761" x2="6364" y2="65217"/>
                        <a14:foregroundMark x1="6364" y1="65217" x2="2387" y2="58016"/>
                        <a14:foregroundMark x1="2387" y1="58016" x2="1034" y2="45245"/>
                        <a14:foregroundMark x1="1034" y1="45245" x2="13206" y2="58967"/>
                        <a14:foregroundMark x1="62212" y1="97011" x2="58632" y2="99864"/>
                        <a14:foregroundMark x1="62291" y1="97011" x2="80430" y2="94293"/>
                        <a14:foregroundMark x1="80430" y1="94293" x2="85442" y2="91033"/>
                        <a14:foregroundMark x1="85442" y1="91033" x2="77327" y2="89266"/>
                        <a14:foregroundMark x1="91885" y1="42391" x2="93636" y2="99049"/>
                        <a14:foregroundMark x1="93556" y1="99049" x2="91885" y2="99864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0353" y="3801230"/>
            <a:ext cx="5220930" cy="305677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633928" y="438852"/>
            <a:ext cx="796407" cy="2617918"/>
            <a:chOff x="9822425" y="471948"/>
            <a:chExt cx="796407" cy="261791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8919787" y="1374724"/>
              <a:ext cx="2601683" cy="796407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882075" y="471948"/>
              <a:ext cx="677108" cy="26179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故宫潮来袭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602008" y="494150"/>
            <a:ext cx="796407" cy="2595716"/>
            <a:chOff x="10928555" y="302421"/>
            <a:chExt cx="796407" cy="259571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10036949" y="1194027"/>
              <a:ext cx="2579619" cy="79640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0988204" y="302421"/>
              <a:ext cx="677108" cy="25957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故宫潮来袭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984548" y="3768134"/>
            <a:ext cx="2031325" cy="25957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54179" y="3817328"/>
            <a:ext cx="2031325" cy="25957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怅秋风、连营画角，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底事昆仑倾砥柱。</a:t>
            </a:r>
            <a:endParaRPr lang="en-US" altLang="zh-CN" sz="2000">
              <a:solidFill>
                <a:schemeClr val="accent4">
                  <a:lumMod val="60000"/>
                  <a:lumOff val="4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9284" y="3545253"/>
            <a:ext cx="441348" cy="445761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7" name="文本框 16"/>
          <p:cNvSpPr txBox="1"/>
          <p:nvPr/>
        </p:nvSpPr>
        <p:spPr>
          <a:xfrm>
            <a:off x="7895201" y="438852"/>
            <a:ext cx="1954381" cy="4100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500">
                <a:solidFill>
                  <a:srgbClr val="1C2766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故宫</a:t>
            </a: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790849" y="628261"/>
            <a:ext cx="1200329" cy="38545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第二章</a:t>
            </a:r>
          </a:p>
        </p:txBody>
      </p:sp>
      <p:sp>
        <p:nvSpPr>
          <p:cNvPr id="3" name="矩形 2"/>
          <p:cNvSpPr/>
          <p:nvPr/>
        </p:nvSpPr>
        <p:spPr>
          <a:xfrm>
            <a:off x="4545048" y="628261"/>
            <a:ext cx="5109091" cy="348062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清尊黄菊红萸佩。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两度云岩醉。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帽檐今日更清狂。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冷雨疏风、著意过重阳。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故宫历历遗烟树。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往事知何处。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漫山秋色好题诗。</a:t>
            </a:r>
            <a:endParaRPr lang="en-US" altLang="zh-CN" sz="2000">
              <a:solidFill>
                <a:schemeClr val="accent4">
                  <a:lumMod val="40000"/>
                  <a:lumOff val="60000"/>
                </a:schemeClr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吟罢阑干、独自立多时。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4467" y="2732515"/>
            <a:ext cx="273421" cy="276155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6" name="图片 5" descr="图片包含 建筑物&#10;&#10;自动生成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71633"/>
            <a:ext cx="12192000" cy="1786367"/>
          </a:xfrm>
          <a:prstGeom prst="rect">
            <a:avLst/>
          </a:prstGeom>
        </p:spPr>
      </p:pic>
      <p:pic>
        <p:nvPicPr>
          <p:cNvPr id="9" name="图片 8" descr="图片包含 鲜花, 室内, 餐桌, 烟火&#10;&#10;自动生成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-162231"/>
            <a:ext cx="2344995" cy="447550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1" y="6451956"/>
            <a:ext cx="12192000" cy="406043"/>
          </a:xfrm>
          <a:prstGeom prst="rect">
            <a:avLst/>
          </a:prstGeom>
          <a:gradFill flip="none" rotWithShape="1">
            <a:gsLst>
              <a:gs pos="0">
                <a:srgbClr val="802820">
                  <a:alpha val="0"/>
                </a:srgbClr>
              </a:gs>
              <a:gs pos="23000">
                <a:srgbClr val="802820"/>
              </a:gs>
              <a:gs pos="99000">
                <a:srgbClr val="80282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4363" y="350923"/>
            <a:ext cx="1812550" cy="4732177"/>
          </a:xfrm>
          <a:prstGeom prst="rect">
            <a:avLst/>
          </a:prstGeom>
        </p:spPr>
      </p:pic>
      <p:sp>
        <p:nvSpPr>
          <p:cNvPr id="6" name="淘宝店chenying0907 5"/>
          <p:cNvSpPr/>
          <p:nvPr/>
        </p:nvSpPr>
        <p:spPr>
          <a:xfrm>
            <a:off x="1615771" y="738318"/>
            <a:ext cx="2272660" cy="5768758"/>
          </a:xfrm>
          <a:prstGeom prst="rect">
            <a:avLst/>
          </a:prstGeom>
          <a:solidFill>
            <a:srgbClr val="EBEBEB"/>
          </a:solidFill>
          <a:ln>
            <a:noFill/>
          </a:ln>
          <a:effectLst>
            <a:outerShdw blurRad="635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户外, 宗教场所, 建筑物&#10;&#10;自动生成的说明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8812" y="350923"/>
            <a:ext cx="1812550" cy="47321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0763" y="350924"/>
            <a:ext cx="1785277" cy="4732177"/>
          </a:xfrm>
          <a:prstGeom prst="rect">
            <a:avLst/>
          </a:prstGeom>
        </p:spPr>
      </p:pic>
      <p:grpSp>
        <p:nvGrpSpPr>
          <p:cNvPr id="2" name="淘宝店chenying0907 4"/>
          <p:cNvGrpSpPr/>
          <p:nvPr/>
        </p:nvGrpSpPr>
        <p:grpSpPr>
          <a:xfrm>
            <a:off x="5148929" y="738318"/>
            <a:ext cx="2272659" cy="5768758"/>
            <a:chOff x="7210222" y="3140035"/>
            <a:chExt cx="1770664" cy="3272488"/>
          </a:xfrm>
        </p:grpSpPr>
        <p:sp>
          <p:nvSpPr>
            <p:cNvPr id="3" name="淘宝店chenying0907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淘宝店chenying0907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淘宝店chenying0907 4"/>
          <p:cNvGrpSpPr/>
          <p:nvPr/>
        </p:nvGrpSpPr>
        <p:grpSpPr>
          <a:xfrm>
            <a:off x="8715927" y="738318"/>
            <a:ext cx="2272659" cy="5768758"/>
            <a:chOff x="7210222" y="3140035"/>
            <a:chExt cx="1770664" cy="3272488"/>
          </a:xfrm>
        </p:grpSpPr>
        <p:sp>
          <p:nvSpPr>
            <p:cNvPr id="9" name="淘宝店chenying0907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淘宝店chenying0907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图片 19" descr="图片包含 无脊椎动物&#10;&#10;自动生成的说明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1785571" y="1216805"/>
            <a:ext cx="719095" cy="22555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014070" y="1507648"/>
            <a:ext cx="49244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rgbClr val="1C2766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504666" y="2259816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1C2766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rgbClr val="1C2766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1C2766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rgbClr val="1C2766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23" name="图片 22" descr="图片包含 无脊椎动物&#10;&#10;自动生成的说明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5289825" y="1216805"/>
            <a:ext cx="719095" cy="225553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518324" y="1507648"/>
            <a:ext cx="49244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rgbClr val="1C2766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008920" y="2259816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1C2766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rgbClr val="1C2766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1C2766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rgbClr val="1C2766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26" name="图片 25" descr="图片包含 无脊椎动物&#10;&#10;自动生成的说明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>
          <a:xfrm>
            <a:off x="8838269" y="1216805"/>
            <a:ext cx="719095" cy="22555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9066768" y="1507648"/>
            <a:ext cx="492443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rgbClr val="1C2766"/>
                </a:solidFill>
                <a:latin typeface="义启小魏楷" panose="02010601030101010101" pitchFamily="2" charset="-122"/>
                <a:ea typeface="义启小魏楷" panose="02010601030101010101" pitchFamily="2" charset="-122"/>
              </a:rPr>
              <a:t>请在此输入您的标题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557364" y="2259816"/>
            <a:ext cx="1107996" cy="38598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1C2766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梦绕神州路。怅秋风、连营画角，</a:t>
            </a:r>
            <a:endParaRPr lang="en-US" altLang="zh-CN" sz="2000">
              <a:solidFill>
                <a:srgbClr val="1C2766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1C2766"/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故宫离黍。底事昆仑倾砥柱。</a:t>
            </a:r>
            <a:endParaRPr lang="en-US" altLang="zh-CN" sz="2000">
              <a:solidFill>
                <a:srgbClr val="1C2766"/>
              </a:solidFill>
              <a:latin typeface="印品赤壁赋体" panose="02000500000000000000" pitchFamily="2" charset="-122"/>
              <a:ea typeface="印品赤壁赋体" panose="02000500000000000000" pitchFamily="2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8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9300" y="883820"/>
            <a:ext cx="441348" cy="445761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3467" y="883820"/>
            <a:ext cx="441348" cy="445761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>
            <a:clrChange>
              <a:clrFrom>
                <a:srgbClr val="FCFFFF">
                  <a:alpha val="100000"/>
                </a:srgbClr>
              </a:clrFrom>
              <a:clrTo>
                <a:srgbClr val="FC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5750" y="883820"/>
            <a:ext cx="441348" cy="445761"/>
          </a:xfrm>
          <a:prstGeom prst="rect">
            <a:avLst/>
          </a:prstGeom>
          <a:effectLst>
            <a:softEdge rad="12700"/>
          </a:effectLst>
        </p:spPr>
      </p:pic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7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/>
      <p:bldP spid="22" grpId="0"/>
      <p:bldP spid="24" grpId="0"/>
      <p:bldP spid="25" grpId="0"/>
      <p:bldP spid="27" grpId="0"/>
      <p:bldP spid="28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247</Paragraphs>
  <Slides>26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7">
      <vt:lpstr>Arial</vt:lpstr>
      <vt:lpstr>Calibri Light</vt:lpstr>
      <vt:lpstr>宋体</vt:lpstr>
      <vt:lpstr>Calibri</vt:lpstr>
      <vt:lpstr>义启小魏楷</vt:lpstr>
      <vt:lpstr>等线 Light</vt:lpstr>
      <vt:lpstr>等线</vt:lpstr>
      <vt:lpstr>Adobe Garamond Pro Bold</vt:lpstr>
      <vt:lpstr>印品赤壁赋体</vt:lpstr>
      <vt:lpstr>腾祥铁山楷书简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HudunSoft</cp:lastModifiedBy>
  <cp:revision>3</cp:revision>
  <dcterms:created xsi:type="dcterms:W3CDTF">2019-01-25T01:59:38Z</dcterms:created>
  <dcterms:modified xsi:type="dcterms:W3CDTF">2023-10-16T16:21:31Z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2052-10.1.0.7469</vt:lpwstr>
  </property>
</Properties>
</file>