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xlsx" ContentType="application/vnd.openxmlformats-officedocument.spreadsheetml.sheet"/>
  <Default Extension="png" ContentType="image/png"/>
  <Default Extension="wdp" ContentType="image/vnd.ms-photo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rts/chart1.xml" ContentType="application/vnd.openxmlformats-officedocument.drawingml.chart+xml"/>
  <Override PartName="/ppt/notesMasters/notesMaster1.xml" ContentType="application/vnd.openxmlformats-officedocument.presentationml.notesMaster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.NET 23.9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  <p:sldMasterId id="2147483659" r:id="rId2"/>
  </p:sldMasterIdLst>
  <p:notesMasterIdLst>
    <p:notesMasterId r:id="rId3"/>
  </p:notesMasterIdLst>
  <p:sldIdLst>
    <p:sldId id="256" r:id="rId4"/>
    <p:sldId id="260" r:id="rId5"/>
    <p:sldId id="259" r:id="rId6"/>
    <p:sldId id="282" r:id="rId7"/>
    <p:sldId id="283" r:id="rId8"/>
    <p:sldId id="284" r:id="rId9"/>
    <p:sldId id="285" r:id="rId10"/>
    <p:sldId id="288" r:id="rId11"/>
    <p:sldId id="289" r:id="rId12"/>
    <p:sldId id="290" r:id="rId13"/>
    <p:sldId id="286" r:id="rId14"/>
    <p:sldId id="291" r:id="rId15"/>
    <p:sldId id="294" r:id="rId16"/>
    <p:sldId id="292" r:id="rId17"/>
    <p:sldId id="287" r:id="rId18"/>
    <p:sldId id="296" r:id="rId19"/>
    <p:sldId id="295" r:id="rId20"/>
    <p:sldId id="258" r:id="rId21"/>
  </p:sldIdLst>
  <p:sldSz cx="12192000" cy="6858000"/>
  <p:notesSz cx="6858000" cy="9144000"/>
  <p:custDataLst>
    <p:tags r:id="rId2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模板设计" id="{1DB5B6A4-4D51-47B6-8589-A82F7F18E1E1}">
          <p14:sldIdLst>
            <p14:sldId id="256"/>
            <p14:sldId id="260"/>
            <p14:sldId id="259"/>
            <p14:sldId id="282"/>
            <p14:sldId id="283"/>
            <p14:sldId id="284"/>
            <p14:sldId id="285"/>
            <p14:sldId id="288"/>
            <p14:sldId id="289"/>
            <p14:sldId id="290"/>
            <p14:sldId id="286"/>
            <p14:sldId id="291"/>
            <p14:sldId id="294"/>
            <p14:sldId id="292"/>
            <p14:sldId id="287"/>
            <p14:sldId id="296"/>
            <p14:sldId id="295"/>
            <p14:sldId id="258"/>
          </p14:sldIdLst>
        </p14:section>
        <p14:section name="标注页" id="{40625EBC-9C26-4A8A-9251-B34BBDA3333B}">
          <p14:sldIdLst/>
        </p14:section>
      </p14:sectionLst>
    </p:ext>
    <p:ext uri="{EFAFB233-063F-42B5-8137-9DF3F51BA10A}">
      <p15:sldGuideLst xmlns:p15="http://schemas.microsoft.com/office/powerpoint/2012/main">
        <p15:guide id="3" orient="horz" pos="2160" userDrawn="1">
          <p15:clr>
            <a:srgbClr val="A4A3A4"/>
          </p15:clr>
        </p15:guide>
        <p15:guide id="4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showPr showNarration="1">
    <p:present/>
    <p:sldAll/>
    <p:extLs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602" autoAdjust="0"/>
    <p:restoredTop sz="94660"/>
  </p:normalViewPr>
  <p:slideViewPr>
    <p:cSldViewPr snapToGrid="0" showGuides="1">
      <p:cViewPr>
        <p:scale>
          <a:sx n="66" d="100"/>
          <a:sy n="66" d="100"/>
        </p:scale>
        <p:origin x="1248" y="82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>
        <p:scale>
          <a:sx n="1" d="100"/>
          <a:sy n="1" d="100"/>
        </p:scale>
        <p:origin x="0" y="0"/>
      </p:cViewPr>
      <p:guideLst/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7.xml" /><Relationship Id="rId11" Type="http://schemas.openxmlformats.org/officeDocument/2006/relationships/slide" Target="slides/slide8.xml" /><Relationship Id="rId12" Type="http://schemas.openxmlformats.org/officeDocument/2006/relationships/slide" Target="slides/slide9.xml" /><Relationship Id="rId13" Type="http://schemas.openxmlformats.org/officeDocument/2006/relationships/slide" Target="slides/slide10.xml" /><Relationship Id="rId14" Type="http://schemas.openxmlformats.org/officeDocument/2006/relationships/slide" Target="slides/slide11.xml" /><Relationship Id="rId15" Type="http://schemas.openxmlformats.org/officeDocument/2006/relationships/slide" Target="slides/slide12.xml" /><Relationship Id="rId16" Type="http://schemas.openxmlformats.org/officeDocument/2006/relationships/slide" Target="slides/slide13.xml" /><Relationship Id="rId17" Type="http://schemas.openxmlformats.org/officeDocument/2006/relationships/slide" Target="slides/slide14.xml" /><Relationship Id="rId18" Type="http://schemas.openxmlformats.org/officeDocument/2006/relationships/slide" Target="slides/slide15.xml" /><Relationship Id="rId19" Type="http://schemas.openxmlformats.org/officeDocument/2006/relationships/slide" Target="slides/slide16.xml" /><Relationship Id="rId2" Type="http://schemas.openxmlformats.org/officeDocument/2006/relationships/slideMaster" Target="slideMasters/slideMaster2.xml" /><Relationship Id="rId20" Type="http://schemas.openxmlformats.org/officeDocument/2006/relationships/slide" Target="slides/slide17.xml" /><Relationship Id="rId21" Type="http://schemas.openxmlformats.org/officeDocument/2006/relationships/slide" Target="slides/slide18.xml" /><Relationship Id="rId22" Type="http://schemas.openxmlformats.org/officeDocument/2006/relationships/tags" Target="tags/tag1.xml" /><Relationship Id="rId23" Type="http://schemas.openxmlformats.org/officeDocument/2006/relationships/presProps" Target="presProps.xml" /><Relationship Id="rId24" Type="http://schemas.openxmlformats.org/officeDocument/2006/relationships/viewProps" Target="viewProps.xml" /><Relationship Id="rId25" Type="http://schemas.openxmlformats.org/officeDocument/2006/relationships/theme" Target="theme/theme1.xml" /><Relationship Id="rId26" Type="http://schemas.openxmlformats.org/officeDocument/2006/relationships/tableStyles" Target="tableStyles.xml" /><Relationship Id="rId3" Type="http://schemas.openxmlformats.org/officeDocument/2006/relationships/notesMaster" Target="notesMasters/notesMaster1.xml" /><Relationship Id="rId4" Type="http://schemas.openxmlformats.org/officeDocument/2006/relationships/slide" Target="slides/slide1.xml" /><Relationship Id="rId5" Type="http://schemas.openxmlformats.org/officeDocument/2006/relationships/slide" Target="slides/slide2.xml" /><Relationship Id="rId6" Type="http://schemas.openxmlformats.org/officeDocument/2006/relationships/slide" Target="slides/slide3.xml" /><Relationship Id="rId7" Type="http://schemas.openxmlformats.org/officeDocument/2006/relationships/slide" Target="slides/slide4.xml" /><Relationship Id="rId8" Type="http://schemas.openxmlformats.org/officeDocument/2006/relationships/slide" Target="slides/slide5.xml" /><Relationship Id="rId9" Type="http://schemas.openxmlformats.org/officeDocument/2006/relationships/slide" Target="slides/slide6.xml" /></Relationships>
</file>

<file path=ppt/charts/_rels/chart1.xml.rels>&#65279;<?xml version="1.0" encoding="utf-8" standalone="yes"?><Relationships xmlns="http://schemas.openxmlformats.org/package/2006/relationships"><Relationship Id="rId1" Type="http://schemas.openxmlformats.org/officeDocument/2006/relationships/package" Target="../embeddings/Microsoft_Excel_Worksheet1.xlsx" /></Relationships>
</file>

<file path=ppt/charts/chart1.xml><?xml version="1.0" encoding="utf-8"?>
<c:chartSpace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c="http://schemas.openxmlformats.org/drawingml/20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ineChart>
        <c:grouping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19050" cap="rnd" cmpd="sng" algn="ctr">
              <a:solidFill>
                <a:srgbClr val="DA2429"/>
              </a:solidFill>
              <a:prstDash val="solid"/>
              <a:round/>
            </a:ln>
            <a:effectLst/>
          </c:spPr>
          <c:marker>
            <c:symbol val="none"/>
          </c:marker>
          <c:dLbls>
            <c:dLbl>
              <c:idx val="0"/>
              <c:numFmt formatCode="General" sourceLinked="1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p>
                  <a:pPr>
                    <a:defRPr lang="zh-CN" sz="1195" b="0" i="0" u="none" strike="noStrike" kern="1200" baseline="0" smtId="4294967295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zh-CN" sz="1195" b="0" i="0" u="none" strike="noStrike" kern="1200" baseline="0" smtId="4294967295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endParaRPr>
                </a:p>
              </c:txPr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/>
            </c:dLbl>
            <c:dLbl>
              <c:idx val="1"/>
              <c:numFmt formatCode="General" sourceLinked="1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p>
                  <a:pPr>
                    <a:defRPr lang="zh-CN" sz="1195" b="0" i="0" u="none" strike="noStrike" kern="1200" baseline="0" smtId="4294967295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zh-CN" sz="1195" b="0" i="0" u="none" strike="noStrike" kern="1200" baseline="0" smtId="4294967295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endParaRPr>
                </a:p>
              </c:txPr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/>
            </c:dLbl>
            <c:dLbl>
              <c:idx val="2"/>
              <c:numFmt formatCode="General" sourceLinked="1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p>
                  <a:pPr>
                    <a:defRPr lang="zh-CN" sz="1195" b="0" i="0" u="none" strike="noStrike" kern="1200" baseline="0" smtId="4294967295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zh-CN" sz="1195" b="0" i="0" u="none" strike="noStrike" kern="1200" baseline="0" smtId="4294967295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endParaRPr>
                </a:p>
              </c:txPr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/>
            </c:dLbl>
            <c:dLbl>
              <c:idx val="3"/>
              <c:numFmt formatCode="General" sourceLinked="1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p>
                  <a:pPr>
                    <a:defRPr lang="zh-CN" sz="1195" b="0" i="0" u="none" strike="noStrike" kern="1200" baseline="0" smtId="4294967295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zh-CN" sz="1195" b="0" i="0" u="none" strike="noStrike" kern="1200" baseline="0" smtId="4294967295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endParaRPr>
                </a:p>
              </c:txPr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/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p>
                <a:pPr>
                  <a:defRPr lang="zh-CN" sz="1195" b="0" i="0" u="none" strike="noStrike" kern="1200" baseline="0" smtId="4294967295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 sz="1195" b="0" i="0" u="none" strike="noStrike" kern="1200" baseline="0" smtId="4294967295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endParaRPr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prstDash val="solid"/>
                      <a:round/>
                    </a:ln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四月</c:v>
                </c:pt>
                <c:pt idx="1">
                  <c:v>五月</c:v>
                </c:pt>
                <c:pt idx="2">
                  <c:v>六月</c:v>
                </c:pt>
                <c:pt idx="3">
                  <c:v>七月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400</c:v>
                </c:pt>
                <c:pt idx="1">
                  <c:v>452</c:v>
                </c:pt>
                <c:pt idx="2">
                  <c:v>600</c:v>
                </c:pt>
                <c:pt idx="3">
                  <c:v>900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axId val="662861256"/>
        <c:axId val="662861584"/>
      </c:lineChart>
      <c:catAx>
        <c:axId val="662861256"/>
        <c:scaling>
          <c:orientation/>
        </c:scaling>
        <c:delete val="0"/>
        <c:axPos val="b"/>
        <c:numFmt formatCode="General" sourceLinked="1"/>
        <c:majorTickMark val="none"/>
        <c:minorTickMark val="none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p>
            <a:pPr>
              <a:defRPr lang="zh-CN" sz="1195" b="0" i="0" u="none" strike="noStrike" kern="1200" baseline="0" smtId="4294967295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 sz="1195" b="0" i="0" u="none" strike="noStrike" kern="1200" baseline="0" smtId="4294967295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cs"/>
            </a:endParaRPr>
          </a:p>
        </c:txPr>
        <c:crossAx val="662861584"/>
        <c:crosses val="autoZero"/>
        <c:auto val="0"/>
        <c:lblAlgn val="ctr"/>
        <c:lblOffset/>
        <c:noMultiLvlLbl val="0"/>
      </c:catAx>
      <c:valAx>
        <c:axId val="662861584"/>
        <c:scaling>
          <c:orientation/>
        </c:scaling>
        <c:delete val="0"/>
        <c:axPos val="l"/>
        <c:numFmt formatCode="General" sourceLinked="1"/>
        <c:majorTickMark val="none"/>
        <c:minorTickMark val="none"/>
        <c:spPr>
          <a:noFill/>
          <a:ln w="6350" cap="flat" cmpd="sng" algn="ctr">
            <a:noFill/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p>
            <a:pPr>
              <a:defRPr lang="zh-CN" sz="1195" b="0" i="0" u="none" strike="noStrike" kern="1200" baseline="0" smtId="4294967295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 sz="1195" b="0" i="0" u="none" strike="noStrike" kern="1200" baseline="0" smtId="4294967295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cs"/>
            </a:endParaRPr>
          </a:p>
        </c:txPr>
        <c:crossAx val="66286125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p>
      <a:pPr>
        <a:defRPr lang="zh-CN" smtId="4294967295"/>
      </a:pPr>
      <a:endParaRPr lang="zh-CN" smtId="4294967295"/>
    </a:p>
  </c:txPr>
  <c:externalData r:id="rId1">
    <c:autoUpdate val="0"/>
  </c:externalData>
</c:chartSpace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3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2265874-45A5-4D37-9F8D-24CAE8150788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62379E-930C-4393-8126-2537D7A0E835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jpeg" /><Relationship Id="rId2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jpeg" /><Relationship Id="rId2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7.png" /><Relationship Id="rId2" Type="http://schemas.openxmlformats.org/officeDocument/2006/relationships/image" Target="../media/image8.png" /><Relationship Id="rId3" Type="http://schemas.openxmlformats.org/officeDocument/2006/relationships/image" Target="../media/image9.png" /><Relationship Id="rId4" Type="http://schemas.openxmlformats.org/officeDocument/2006/relationships/slideMaster" Target="../slideMasters/slideMaster2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0.png" /><Relationship Id="rId2" Type="http://schemas.openxmlformats.org/officeDocument/2006/relationships/image" Target="../media/image11.png" /><Relationship Id="rId3" Type="http://schemas.openxmlformats.org/officeDocument/2006/relationships/image" Target="../media/image9.png" /><Relationship Id="rId4" Type="http://schemas.openxmlformats.org/officeDocument/2006/relationships/slideMaster" Target="../slideMasters/slideMaster2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2.jpeg" /><Relationship Id="rId2" Type="http://schemas.openxmlformats.org/officeDocument/2006/relationships/image" Target="../media/image13.png" /><Relationship Id="rId3" Type="http://schemas.microsoft.com/office/2007/relationships/hdphoto" Target="../media/image14.wdp" /><Relationship Id="rId4" Type="http://schemas.openxmlformats.org/officeDocument/2006/relationships/hyperlink" Target="http://www.officeplus.cn/Template/Home.shtml" TargetMode="External" /><Relationship Id="rId5" Type="http://schemas.openxmlformats.org/officeDocument/2006/relationships/image" Target="../media/image15.jpeg" /><Relationship Id="rId6" Type="http://schemas.openxmlformats.org/officeDocument/2006/relationships/slideMaster" Target="../slideMasters/slideMaster2.xml" /></Relationships>
</file>

<file path=ppt/slideLayouts/_rels/slideLayout15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3.png" /><Relationship Id="rId2" Type="http://schemas.microsoft.com/office/2007/relationships/hdphoto" Target="../media/image14.wdp" /><Relationship Id="rId3" Type="http://schemas.openxmlformats.org/officeDocument/2006/relationships/hyperlink" Target="http://www.officeplus.cn/Template/Home.shtml" TargetMode="External" /><Relationship Id="rId4" Type="http://schemas.openxmlformats.org/officeDocument/2006/relationships/image" Target="../media/image16.jpeg" /><Relationship Id="rId5" Type="http://schemas.openxmlformats.org/officeDocument/2006/relationships/image" Target="../media/image17.jpeg" /><Relationship Id="rId6" Type="http://schemas.openxmlformats.org/officeDocument/2006/relationships/image" Target="../media/image18.jpeg" /><Relationship Id="rId7" Type="http://schemas.openxmlformats.org/officeDocument/2006/relationships/slideMaster" Target="../slideMasters/slideMaster2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.jpeg" /><Relationship Id="rId2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3.png" /><Relationship Id="rId2" Type="http://schemas.microsoft.com/office/2007/relationships/hdphoto" Target="../media/image4.wdp" /><Relationship Id="rId3" Type="http://schemas.openxmlformats.org/officeDocument/2006/relationships/image" Target="../media/image5.png" /><Relationship Id="rId4" Type="http://schemas.openxmlformats.org/officeDocument/2006/relationships/hyperlink" Target="http://office.msn.com.cn/" TargetMode="External" /><Relationship Id="rId5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3.png" /><Relationship Id="rId2" Type="http://schemas.microsoft.com/office/2007/relationships/hdphoto" Target="../media/image4.wdp" /><Relationship Id="rId3" Type="http://schemas.openxmlformats.org/officeDocument/2006/relationships/image" Target="../media/image5.png" /><Relationship Id="rId4" Type="http://schemas.openxmlformats.org/officeDocument/2006/relationships/hyperlink" Target="http://office.msn.com.cn/" TargetMode="External" /><Relationship Id="rId5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3.png" /><Relationship Id="rId2" Type="http://schemas.microsoft.com/office/2007/relationships/hdphoto" Target="../media/image4.wdp" /><Relationship Id="rId3" Type="http://schemas.openxmlformats.org/officeDocument/2006/relationships/image" Target="../media/image5.png" /><Relationship Id="rId4" Type="http://schemas.openxmlformats.org/officeDocument/2006/relationships/hyperlink" Target="http://office.msn.com.cn/" TargetMode="External" /><Relationship Id="rId5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3.png" /><Relationship Id="rId2" Type="http://schemas.microsoft.com/office/2007/relationships/hdphoto" Target="../media/image4.wdp" /><Relationship Id="rId3" Type="http://schemas.openxmlformats.org/officeDocument/2006/relationships/image" Target="../media/image5.png" /><Relationship Id="rId4" Type="http://schemas.openxmlformats.org/officeDocument/2006/relationships/hyperlink" Target="http://office.msn.com.cn/" TargetMode="External" /><Relationship Id="rId5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6.png" /><Relationship Id="rId2" Type="http://schemas.openxmlformats.org/officeDocument/2006/relationships/hyperlink" Target="http://office.msn.com.cn/" TargetMode="External" /><Relationship Id="rId3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5.png" /><Relationship Id="rId2" Type="http://schemas.openxmlformats.org/officeDocument/2006/relationships/hyperlink" Target="http://office.msn.com.cn/" TargetMode="External" /><Relationship Id="rId3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封面页">
    <p:bg>
      <p:bgPr>
        <a:solidFill>
          <a:srgbClr val="01010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214255" y="1233713"/>
            <a:ext cx="6977744" cy="4651829"/>
          </a:xfrm>
          <a:prstGeom prst="rect">
            <a:avLst/>
          </a:prstGeom>
        </p:spPr>
      </p:pic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结尾页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33713"/>
            <a:ext cx="6977744" cy="4651829"/>
          </a:xfrm>
          <a:prstGeom prst="rect">
            <a:avLst/>
          </a:prstGeom>
        </p:spPr>
      </p:pic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5_标题幻灯片">
    <p:bg>
      <p:bgPr>
        <a:solidFill>
          <a:srgbClr val="E73A1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矩形 5"/>
          <p:cNvSpPr/>
          <p:nvPr userDrawn="1"/>
        </p:nvSpPr>
        <p:spPr>
          <a:xfrm>
            <a:off x="440603" y="759873"/>
            <a:ext cx="662361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600"/>
            <a:r>
              <a:rPr lang="zh-CN" altLang="en-US" sz="1800">
                <a:solidFill>
                  <a:srgbClr val="FFFFFF"/>
                </a:solidFill>
                <a:latin typeface="Segoe UI Light" panose="020b0502040204020203"/>
                <a:ea typeface="微软雅黑" panose="020b0503020204020204" charset="-122"/>
                <a:cs typeface="Segoe UI Light" panose="020b0502040204020203"/>
              </a:rPr>
              <a:t>标注</a:t>
            </a:r>
            <a:endParaRPr lang="zh-CN" altLang="en-US" sz="1800">
              <a:solidFill>
                <a:srgbClr val="FFFFFF"/>
              </a:solidFill>
              <a:latin typeface="Segoe UI Light" panose="020b0502040204020203"/>
              <a:ea typeface="微软雅黑" panose="020b0503020204020204" charset="-122"/>
              <a:cs typeface="Segoe UI Light" panose="020b0502040204020203"/>
            </a:endParaRPr>
          </a:p>
        </p:txBody>
      </p:sp>
      <p:sp>
        <p:nvSpPr>
          <p:cNvPr id="11" name="矩形 10"/>
          <p:cNvSpPr/>
          <p:nvPr userDrawn="1"/>
        </p:nvSpPr>
        <p:spPr>
          <a:xfrm>
            <a:off x="2572589" y="759873"/>
            <a:ext cx="1402001" cy="34532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09600">
              <a:lnSpc>
                <a:spcPct val="130000"/>
              </a:lnSpc>
            </a:pPr>
            <a:r>
              <a:rPr lang="zh-CN" altLang="en-US" sz="1400">
                <a:solidFill>
                  <a:srgbClr val="FFFFFF"/>
                </a:solidFill>
                <a:latin typeface="Segoe UI Light" panose="020b0502040204020203"/>
                <a:ea typeface="微软雅黑" panose="020b0503020204020204" charset="-122"/>
                <a:cs typeface="Segoe UI Light" panose="020b0502040204020203"/>
              </a:rPr>
              <a:t>字体使用 </a:t>
            </a:r>
            <a:endParaRPr lang="en-US" altLang="zh-CN" sz="1400">
              <a:solidFill>
                <a:srgbClr val="FFFFFF"/>
              </a:solidFill>
              <a:latin typeface="Segoe UI Light" panose="020b0502040204020203"/>
              <a:ea typeface="微软雅黑" panose="020b0503020204020204" charset="-122"/>
              <a:cs typeface="Segoe UI Light" panose="020b0502040204020203"/>
            </a:endParaRPr>
          </a:p>
          <a:p>
            <a:pPr defTabSz="609600">
              <a:lnSpc>
                <a:spcPct val="130000"/>
              </a:lnSpc>
            </a:pPr>
            <a:endParaRPr lang="en-US" altLang="zh-CN" sz="1400">
              <a:solidFill>
                <a:srgbClr val="FFFFFF"/>
              </a:solidFill>
              <a:latin typeface="Segoe UI Light" panose="020b0502040204020203"/>
              <a:ea typeface="微软雅黑" panose="020b0503020204020204" charset="-122"/>
              <a:cs typeface="Segoe UI Light" panose="020b0502040204020203"/>
            </a:endParaRPr>
          </a:p>
          <a:p>
            <a:pPr defTabSz="609600">
              <a:lnSpc>
                <a:spcPct val="130000"/>
              </a:lnSpc>
            </a:pPr>
            <a:endParaRPr lang="en-US" altLang="zh-CN" sz="1400">
              <a:solidFill>
                <a:srgbClr val="FFFFFF"/>
              </a:solidFill>
              <a:latin typeface="Segoe UI Light" panose="020b0502040204020203"/>
              <a:ea typeface="微软雅黑" panose="020b0503020204020204" charset="-122"/>
              <a:cs typeface="Segoe UI Light" panose="020b0502040204020203"/>
            </a:endParaRPr>
          </a:p>
          <a:p>
            <a:pPr defTabSz="609600">
              <a:lnSpc>
                <a:spcPct val="130000"/>
              </a:lnSpc>
            </a:pPr>
            <a:endParaRPr lang="en-US" altLang="zh-CN" sz="1400">
              <a:solidFill>
                <a:srgbClr val="FFFFFF"/>
              </a:solidFill>
              <a:latin typeface="Segoe UI Light" panose="020b0502040204020203"/>
              <a:ea typeface="微软雅黑" panose="020b0503020204020204" charset="-122"/>
              <a:cs typeface="Segoe UI Light" panose="020b0502040204020203"/>
            </a:endParaRPr>
          </a:p>
          <a:p>
            <a:pPr defTabSz="609600">
              <a:lnSpc>
                <a:spcPct val="130000"/>
              </a:lnSpc>
            </a:pPr>
            <a:endParaRPr lang="en-US" altLang="zh-CN" sz="1400">
              <a:solidFill>
                <a:srgbClr val="FFFFFF"/>
              </a:solidFill>
              <a:latin typeface="Segoe UI Light" panose="020b0502040204020203"/>
              <a:ea typeface="微软雅黑" panose="020b0503020204020204" charset="-122"/>
              <a:cs typeface="Segoe UI Light" panose="020b0502040204020203"/>
            </a:endParaRPr>
          </a:p>
          <a:p>
            <a:pPr defTabSz="609600">
              <a:lnSpc>
                <a:spcPct val="130000"/>
              </a:lnSpc>
            </a:pPr>
            <a:r>
              <a:rPr lang="zh-CN" altLang="en-US" sz="1400">
                <a:solidFill>
                  <a:srgbClr val="FFFFFF"/>
                </a:solidFill>
                <a:latin typeface="Segoe UI Light" panose="020b0502040204020203"/>
                <a:ea typeface="微软雅黑" panose="020b0503020204020204" charset="-122"/>
                <a:cs typeface="Segoe UI Light" panose="020b0502040204020203"/>
              </a:rPr>
              <a:t>行距</a:t>
            </a:r>
            <a:endParaRPr lang="en-US" altLang="zh-CN" sz="1400">
              <a:solidFill>
                <a:srgbClr val="FFFFFF"/>
              </a:solidFill>
              <a:latin typeface="Segoe UI Light" panose="020b0502040204020203"/>
              <a:ea typeface="微软雅黑" panose="020b0503020204020204" charset="-122"/>
              <a:cs typeface="Segoe UI Light" panose="020b0502040204020203"/>
            </a:endParaRPr>
          </a:p>
          <a:p>
            <a:pPr defTabSz="609600">
              <a:lnSpc>
                <a:spcPct val="130000"/>
              </a:lnSpc>
            </a:pPr>
            <a:endParaRPr lang="en-US" altLang="zh-CN" sz="1400">
              <a:solidFill>
                <a:srgbClr val="FFFFFF"/>
              </a:solidFill>
              <a:latin typeface="Segoe UI Light" panose="020b0502040204020203"/>
              <a:ea typeface="微软雅黑" panose="020b0503020204020204" charset="-122"/>
              <a:cs typeface="Segoe UI Light" panose="020b0502040204020203"/>
            </a:endParaRPr>
          </a:p>
          <a:p>
            <a:pPr defTabSz="609600">
              <a:lnSpc>
                <a:spcPct val="130000"/>
              </a:lnSpc>
            </a:pPr>
            <a:endParaRPr lang="en-US" altLang="zh-CN" sz="1400">
              <a:solidFill>
                <a:srgbClr val="FFFFFF"/>
              </a:solidFill>
              <a:latin typeface="Segoe UI Light" panose="020b0502040204020203"/>
              <a:ea typeface="微软雅黑" panose="020b0503020204020204" charset="-122"/>
              <a:cs typeface="Segoe UI Light" panose="020b0502040204020203"/>
            </a:endParaRPr>
          </a:p>
          <a:p>
            <a:pPr defTabSz="609600">
              <a:lnSpc>
                <a:spcPct val="130000"/>
              </a:lnSpc>
            </a:pPr>
            <a:r>
              <a:rPr lang="zh-CN" altLang="en-US" sz="1400">
                <a:solidFill>
                  <a:srgbClr val="FFFFFF"/>
                </a:solidFill>
                <a:latin typeface="Segoe UI Light" panose="020b0502040204020203"/>
                <a:ea typeface="微软雅黑" panose="020b0503020204020204" charset="-122"/>
                <a:cs typeface="Segoe UI Light" panose="020b0502040204020203"/>
              </a:rPr>
              <a:t>图片出处</a:t>
            </a:r>
            <a:endParaRPr lang="zh-CN" altLang="en-US" sz="1400">
              <a:solidFill>
                <a:srgbClr val="FFFFFF"/>
              </a:solidFill>
              <a:latin typeface="Segoe UI Light" panose="020b0502040204020203"/>
              <a:ea typeface="微软雅黑" panose="020b0503020204020204" charset="-122"/>
              <a:cs typeface="Segoe UI Light" panose="020b0502040204020203"/>
            </a:endParaRPr>
          </a:p>
          <a:p>
            <a:pPr defTabSz="609600">
              <a:lnSpc>
                <a:spcPct val="130000"/>
              </a:lnSpc>
            </a:pPr>
            <a:endParaRPr lang="zh-CN" altLang="en-US" sz="1400">
              <a:solidFill>
                <a:srgbClr val="FFFFFF"/>
              </a:solidFill>
              <a:latin typeface="Segoe UI Light" panose="020b0502040204020203"/>
              <a:ea typeface="微软雅黑" panose="020b0503020204020204" charset="-122"/>
              <a:cs typeface="Segoe UI Light" panose="020b0502040204020203"/>
            </a:endParaRPr>
          </a:p>
          <a:p>
            <a:pPr defTabSz="609600">
              <a:lnSpc>
                <a:spcPct val="130000"/>
              </a:lnSpc>
            </a:pPr>
            <a:endParaRPr lang="zh-CN" altLang="en-US" sz="1400">
              <a:solidFill>
                <a:srgbClr val="FFFFFF"/>
              </a:solidFill>
              <a:latin typeface="Segoe UI Light" panose="020b0502040204020203"/>
              <a:ea typeface="微软雅黑" panose="020b0503020204020204" charset="-122"/>
              <a:cs typeface="Segoe UI Light" panose="020b0502040204020203"/>
            </a:endParaRPr>
          </a:p>
          <a:p>
            <a:pPr defTabSz="609600">
              <a:lnSpc>
                <a:spcPct val="130000"/>
              </a:lnSpc>
            </a:pPr>
            <a:r>
              <a:rPr lang="zh-CN" altLang="en-US" sz="1400">
                <a:solidFill>
                  <a:srgbClr val="FFFFFF"/>
                </a:solidFill>
                <a:latin typeface="Segoe UI Light" panose="020b0502040204020203"/>
                <a:ea typeface="微软雅黑" panose="020b0503020204020204" charset="-122"/>
                <a:cs typeface="Segoe UI Light" panose="020b0502040204020203"/>
              </a:rPr>
              <a:t>声明</a:t>
            </a:r>
            <a:endParaRPr lang="en-US" altLang="zh-CN" sz="1400">
              <a:solidFill>
                <a:srgbClr val="FFFFFF"/>
              </a:solidFill>
              <a:latin typeface="Segoe UI Light" panose="020b0502040204020203"/>
              <a:ea typeface="微软雅黑" panose="020b0503020204020204" charset="-122"/>
              <a:cs typeface="Segoe UI Light" panose="020b0502040204020203"/>
            </a:endParaRPr>
          </a:p>
        </p:txBody>
      </p:sp>
      <p:sp>
        <p:nvSpPr>
          <p:cNvPr id="12" name="矩形 11"/>
          <p:cNvSpPr/>
          <p:nvPr userDrawn="1"/>
        </p:nvSpPr>
        <p:spPr>
          <a:xfrm>
            <a:off x="4153010" y="759873"/>
            <a:ext cx="7074345" cy="3933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09600">
              <a:lnSpc>
                <a:spcPct val="130000"/>
              </a:lnSpc>
            </a:pPr>
            <a:r>
              <a:rPr lang="zh-CN" altLang="en-US" sz="1400">
                <a:solidFill>
                  <a:srgbClr val="FFFFFF"/>
                </a:solidFill>
                <a:latin typeface="Segoe UI Light" panose="020b0502040204020203"/>
                <a:ea typeface="微软雅黑" panose="020b0503020204020204" charset="-122"/>
                <a:cs typeface="Segoe UI Light" panose="020b0502040204020203"/>
              </a:rPr>
              <a:t>英文 微软雅黑</a:t>
            </a:r>
            <a:r>
              <a:rPr lang="en-US" altLang="zh-CN" sz="1400">
                <a:solidFill>
                  <a:srgbClr val="FFFFFF"/>
                </a:solidFill>
                <a:latin typeface="Segoe UI Light" panose="020b0502040204020203"/>
                <a:ea typeface="微软雅黑" panose="020b0503020204020204" charset="-122"/>
                <a:cs typeface="Segoe UI Light" panose="020b0502040204020203"/>
              </a:rPr>
              <a:t>Light</a:t>
            </a:r>
            <a:endParaRPr lang="en-US" altLang="zh-CN" sz="1400">
              <a:solidFill>
                <a:srgbClr val="FFFFFF"/>
              </a:solidFill>
              <a:latin typeface="Segoe UI Light" panose="020b0502040204020203"/>
              <a:ea typeface="微软雅黑" panose="020b0503020204020204" charset="-122"/>
              <a:cs typeface="Segoe UI Light" panose="020b0502040204020203"/>
            </a:endParaRPr>
          </a:p>
          <a:p>
            <a:pPr defTabSz="609600">
              <a:lnSpc>
                <a:spcPct val="130000"/>
              </a:lnSpc>
            </a:pPr>
            <a:endParaRPr lang="en-US" altLang="zh-CN" sz="1400">
              <a:solidFill>
                <a:srgbClr val="FFFFFF"/>
              </a:solidFill>
              <a:latin typeface="Segoe UI Light" panose="020b0502040204020203"/>
              <a:ea typeface="微软雅黑" panose="020b0503020204020204" charset="-122"/>
              <a:cs typeface="Segoe UI Light" panose="020b0502040204020203"/>
            </a:endParaRPr>
          </a:p>
          <a:p>
            <a:pPr defTabSz="609600">
              <a:lnSpc>
                <a:spcPct val="130000"/>
              </a:lnSpc>
            </a:pPr>
            <a:r>
              <a:rPr lang="zh-CN" altLang="en-US" sz="1400">
                <a:solidFill>
                  <a:srgbClr val="FFFFFF"/>
                </a:solidFill>
                <a:latin typeface="Segoe UI Light" panose="020b0502040204020203"/>
                <a:ea typeface="微软雅黑" panose="020b0503020204020204" charset="-122"/>
                <a:cs typeface="Segoe UI Light" panose="020b0502040204020203"/>
              </a:rPr>
              <a:t>中文 思源宋体</a:t>
            </a:r>
            <a:endParaRPr lang="en-US" altLang="zh-CN" sz="1400">
              <a:solidFill>
                <a:srgbClr val="FFFFFF"/>
              </a:solidFill>
              <a:latin typeface="Segoe UI Light" panose="020b0502040204020203"/>
              <a:ea typeface="微软雅黑" panose="020b0503020204020204" charset="-122"/>
              <a:cs typeface="Segoe UI Light" panose="020b0502040204020203"/>
            </a:endParaRPr>
          </a:p>
          <a:p>
            <a:pPr defTabSz="609600">
              <a:lnSpc>
                <a:spcPct val="130000"/>
              </a:lnSpc>
            </a:pPr>
            <a:endParaRPr lang="en-US" altLang="zh-CN" sz="1400">
              <a:solidFill>
                <a:srgbClr val="FFFFFF"/>
              </a:solidFill>
              <a:latin typeface="Segoe UI Light" panose="020b0502040204020203"/>
              <a:ea typeface="微软雅黑" panose="020b0503020204020204" charset="-122"/>
              <a:cs typeface="Segoe UI Light" panose="020b0502040204020203"/>
            </a:endParaRPr>
          </a:p>
          <a:p>
            <a:pPr defTabSz="609600">
              <a:lnSpc>
                <a:spcPct val="130000"/>
              </a:lnSpc>
            </a:pPr>
            <a:r>
              <a:rPr lang="zh-CN" altLang="en-US" sz="1400">
                <a:solidFill>
                  <a:srgbClr val="FFFFFF"/>
                </a:solidFill>
                <a:latin typeface="Segoe UI Light" panose="020b0502040204020203"/>
                <a:ea typeface="微软雅黑" panose="020b0503020204020204" charset="-122"/>
                <a:cs typeface="Segoe UI Light" panose="020b0502040204020203"/>
              </a:rPr>
              <a:t>正文 </a:t>
            </a:r>
            <a:r>
              <a:rPr lang="en-US" altLang="zh-CN" sz="1400">
                <a:solidFill>
                  <a:srgbClr val="FFFFFF"/>
                </a:solidFill>
                <a:latin typeface="Segoe UI Light" panose="020b0502040204020203"/>
                <a:ea typeface="微软雅黑" panose="020b0503020204020204" charset="-122"/>
                <a:cs typeface="Segoe UI Light" panose="020b0502040204020203"/>
              </a:rPr>
              <a:t>1.5</a:t>
            </a:r>
            <a:endParaRPr lang="en-US" altLang="zh-CN" sz="1400">
              <a:solidFill>
                <a:srgbClr val="FFFFFF"/>
              </a:solidFill>
              <a:latin typeface="Segoe UI Light" panose="020b0502040204020203"/>
              <a:ea typeface="微软雅黑" panose="020b0503020204020204" charset="-122"/>
              <a:cs typeface="Segoe UI Light" panose="020b0502040204020203"/>
            </a:endParaRPr>
          </a:p>
          <a:p>
            <a:pPr defTabSz="609600">
              <a:lnSpc>
                <a:spcPct val="130000"/>
              </a:lnSpc>
            </a:pPr>
            <a:endParaRPr lang="en-US" altLang="zh-CN" sz="1400">
              <a:solidFill>
                <a:srgbClr val="FFFFFF"/>
              </a:solidFill>
              <a:latin typeface="Segoe UI Light" panose="020b0502040204020203"/>
              <a:ea typeface="微软雅黑" panose="020b0503020204020204" charset="-122"/>
              <a:cs typeface="Segoe UI Light" panose="020b0502040204020203"/>
            </a:endParaRPr>
          </a:p>
          <a:p>
            <a:pPr defTabSz="609600">
              <a:lnSpc>
                <a:spcPct val="130000"/>
              </a:lnSpc>
            </a:pPr>
            <a:endParaRPr lang="en-US" altLang="zh-CN" sz="1400">
              <a:solidFill>
                <a:srgbClr val="FFFFFF"/>
              </a:solidFill>
              <a:latin typeface="Segoe UI Light" panose="020b0502040204020203"/>
              <a:ea typeface="微软雅黑" panose="020b0503020204020204" charset="-122"/>
              <a:cs typeface="Segoe UI Light" panose="020b0502040204020203"/>
            </a:endParaRPr>
          </a:p>
          <a:p>
            <a:pPr defTabSz="609600">
              <a:lnSpc>
                <a:spcPct val="130000"/>
              </a:lnSpc>
            </a:pPr>
            <a:r>
              <a:rPr lang="en-US" altLang="zh-CN" sz="1400">
                <a:solidFill>
                  <a:srgbClr val="FFFFFF"/>
                </a:solidFill>
                <a:latin typeface="Segoe UI Light" panose="020b0502040204020203"/>
                <a:ea typeface="+mn-ea"/>
                <a:cs typeface="Segoe UI Light" panose="020b0502040204020203"/>
              </a:rPr>
              <a:t>pexels.com </a:t>
            </a:r>
            <a:endParaRPr lang="en-US" altLang="zh-CN" sz="1400">
              <a:solidFill>
                <a:srgbClr val="FFFFFF"/>
              </a:solidFill>
              <a:latin typeface="Segoe UI Light" panose="020b0502040204020203"/>
              <a:ea typeface="+mn-ea"/>
              <a:cs typeface="Segoe UI Light" panose="020b0502040204020203"/>
            </a:endParaRPr>
          </a:p>
          <a:p>
            <a:pPr defTabSz="609600">
              <a:lnSpc>
                <a:spcPct val="130000"/>
              </a:lnSpc>
            </a:pPr>
            <a:endParaRPr lang="zh-CN" altLang="en-US" sz="1400">
              <a:solidFill>
                <a:srgbClr val="FFFFFF"/>
              </a:solidFill>
              <a:latin typeface="Segoe UI Light" panose="020b0502040204020203"/>
              <a:ea typeface="微软雅黑" panose="020b0503020204020204" charset="-122"/>
              <a:cs typeface="Segoe UI Light" panose="020b0502040204020203"/>
            </a:endParaRPr>
          </a:p>
          <a:p>
            <a:pPr defTabSz="609600">
              <a:lnSpc>
                <a:spcPct val="130000"/>
              </a:lnSpc>
            </a:pPr>
            <a:endParaRPr lang="zh-CN" altLang="en-US" sz="1400">
              <a:solidFill>
                <a:srgbClr val="FFFFFF"/>
              </a:solidFill>
              <a:latin typeface="Segoe UI Light" panose="020b0502040204020203"/>
              <a:ea typeface="微软雅黑" panose="020b0503020204020204" charset="-122"/>
              <a:cs typeface="Segoe UI Light" panose="020b0502040204020203"/>
            </a:endParaRPr>
          </a:p>
          <a:p>
            <a:pPr marL="0" marR="0" lvl="0" indent="0" algn="l" defTabSz="6096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335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/>
                <a:ea typeface="微软雅黑" panose="020b0503020204020204" charset="-122"/>
                <a:cs typeface="+mn-cs"/>
              </a:rPr>
              <a:t>本网站所提供的任何信息内容（包括但不限于 </a:t>
            </a:r>
            <a:r>
              <a:rPr kumimoji="0" lang="en-US" altLang="zh-CN" sz="1335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panose="020b0502040204020203"/>
                <a:ea typeface="Segoe UI Light" panose="020b0502040204020203" charset="0"/>
                <a:cs typeface="Segoe UI Light" panose="020b0502040204020203"/>
              </a:rPr>
              <a:t>PPT</a:t>
            </a:r>
            <a:r>
              <a:rPr kumimoji="0" lang="zh-CN" altLang="en-US" sz="1335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panose="020b0502040204020203"/>
                <a:ea typeface="Segoe UI Light" panose="020b0502040204020203" charset="0"/>
                <a:cs typeface="Segoe UI Light" panose="020b0502040204020203"/>
              </a:rPr>
              <a:t> </a:t>
            </a:r>
            <a:r>
              <a:rPr kumimoji="0" lang="zh-CN" altLang="en-US" sz="1335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/>
                <a:ea typeface="微软雅黑" panose="020b0503020204020204" charset="-122"/>
                <a:cs typeface="+mn-cs"/>
              </a:rPr>
              <a:t>模板、</a:t>
            </a:r>
            <a:r>
              <a:rPr kumimoji="0" lang="en-US" altLang="zh-CN" sz="1335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panose="020b0502040204020203"/>
                <a:ea typeface="Segoe UI Light" panose="020b0502040204020203" charset="0"/>
                <a:cs typeface="Segoe UI Light" panose="020b0502040204020203"/>
              </a:rPr>
              <a:t>Word</a:t>
            </a:r>
            <a:r>
              <a:rPr kumimoji="0" lang="zh-CN" altLang="en-US" sz="1335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panose="020b0502040204020203"/>
                <a:ea typeface="Segoe UI Light" panose="020b0502040204020203" charset="0"/>
                <a:cs typeface="Segoe UI Light" panose="020b0502040204020203"/>
              </a:rPr>
              <a:t> </a:t>
            </a:r>
            <a:r>
              <a:rPr kumimoji="0" lang="zh-CN" altLang="en-US" sz="1335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/>
                <a:ea typeface="微软雅黑" panose="020b0503020204020204" charset="-122"/>
                <a:cs typeface="+mn-cs"/>
              </a:rPr>
              <a:t>文档、</a:t>
            </a:r>
            <a:r>
              <a:rPr kumimoji="0" lang="en-US" altLang="zh-CN" sz="1335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panose="020b0502040204020203"/>
                <a:ea typeface="Segoe UI Light" panose="020b0502040204020203" charset="0"/>
                <a:cs typeface="Segoe UI Light" panose="020b0502040204020203"/>
              </a:rPr>
              <a:t>Excel</a:t>
            </a:r>
            <a:r>
              <a:rPr kumimoji="0" lang="zh-CN" altLang="en-US" sz="1335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panose="020b0502040204020203"/>
                <a:ea typeface="Segoe UI Light" panose="020b0502040204020203" charset="0"/>
                <a:cs typeface="Segoe UI Light" panose="020b0502040204020203"/>
              </a:rPr>
              <a:t> </a:t>
            </a:r>
            <a:r>
              <a:rPr kumimoji="0" lang="zh-CN" altLang="en-US" sz="1335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/>
                <a:ea typeface="微软雅黑" panose="020b0503020204020204" charset="-122"/>
                <a:cs typeface="+mn-cs"/>
              </a:rPr>
              <a:t>图表、图片素材等）均受</a:t>
            </a:r>
            <a:r>
              <a:rPr kumimoji="0" lang="en-US" altLang="zh-CN" sz="1335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/>
                <a:ea typeface="微软雅黑" panose="020b0503020204020204" charset="-122"/>
                <a:cs typeface="+mn-cs"/>
              </a:rPr>
              <a:t>《</a:t>
            </a:r>
            <a:r>
              <a:rPr kumimoji="0" lang="zh-CN" altLang="en-US" sz="1335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/>
                <a:ea typeface="微软雅黑" panose="020b0503020204020204" charset="-122"/>
                <a:cs typeface="+mn-cs"/>
              </a:rPr>
              <a:t>中华人民共和国著作权法</a:t>
            </a:r>
            <a:r>
              <a:rPr kumimoji="0" lang="en-US" altLang="zh-CN" sz="1335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/>
                <a:ea typeface="微软雅黑" panose="020b0503020204020204" charset="-122"/>
                <a:cs typeface="+mn-cs"/>
              </a:rPr>
              <a:t>》</a:t>
            </a:r>
            <a:r>
              <a:rPr kumimoji="0" lang="zh-CN" altLang="en-US" sz="1335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/>
                <a:ea typeface="微软雅黑" panose="020b0503020204020204" charset="-122"/>
                <a:cs typeface="+mn-cs"/>
              </a:rPr>
              <a:t>、</a:t>
            </a:r>
            <a:r>
              <a:rPr kumimoji="0" lang="en-US" altLang="zh-CN" sz="1335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/>
                <a:ea typeface="微软雅黑" panose="020b0503020204020204" charset="-122"/>
                <a:cs typeface="+mn-cs"/>
              </a:rPr>
              <a:t>《</a:t>
            </a:r>
            <a:r>
              <a:rPr kumimoji="0" lang="zh-CN" altLang="en-US" sz="1335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/>
                <a:ea typeface="微软雅黑" panose="020b0503020204020204" charset="-122"/>
                <a:cs typeface="+mn-cs"/>
              </a:rPr>
              <a:t>信息网络传播权保护条例</a:t>
            </a:r>
            <a:r>
              <a:rPr kumimoji="0" lang="en-US" altLang="zh-CN" sz="1335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/>
                <a:ea typeface="微软雅黑" panose="020b0503020204020204" charset="-122"/>
                <a:cs typeface="+mn-cs"/>
              </a:rPr>
              <a:t>》</a:t>
            </a:r>
            <a:r>
              <a:rPr kumimoji="0" lang="zh-CN" altLang="en-US" sz="1335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/>
                <a:ea typeface="微软雅黑" panose="020b0503020204020204" charset="-122"/>
                <a:cs typeface="+mn-cs"/>
              </a:rPr>
              <a:t>及其他适用的法律法规的保护，未经权利人书面明确授权，信息内容的任何部分</a:t>
            </a:r>
            <a:r>
              <a:rPr kumimoji="0" lang="en-US" altLang="zh-CN" sz="1335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/>
                <a:ea typeface="微软雅黑" panose="020b0503020204020204" charset="-122"/>
                <a:cs typeface="+mn-cs"/>
              </a:rPr>
              <a:t>(</a:t>
            </a:r>
            <a:r>
              <a:rPr kumimoji="0" lang="zh-CN" altLang="en-US" sz="1335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/>
                <a:ea typeface="微软雅黑" panose="020b0503020204020204" charset="-122"/>
                <a:cs typeface="+mn-cs"/>
              </a:rPr>
              <a:t>包括图片或图表</a:t>
            </a:r>
            <a:r>
              <a:rPr kumimoji="0" lang="en-US" altLang="zh-CN" sz="1335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/>
                <a:ea typeface="微软雅黑" panose="020b0503020204020204" charset="-122"/>
                <a:cs typeface="+mn-cs"/>
              </a:rPr>
              <a:t>)</a:t>
            </a:r>
            <a:r>
              <a:rPr kumimoji="0" lang="zh-CN" altLang="en-US" sz="1335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/>
                <a:ea typeface="微软雅黑" panose="020b0503020204020204" charset="-122"/>
                <a:cs typeface="+mn-cs"/>
              </a:rPr>
              <a:t>不得被全部或部分的复制、传播、销售，否则将承担法律责任。</a:t>
            </a:r>
            <a:endParaRPr kumimoji="0" lang="zh-CN" altLang="en-US" sz="1335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 panose="020b0502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3" name="矩形 12"/>
          <p:cNvSpPr/>
          <p:nvPr userDrawn="1"/>
        </p:nvSpPr>
        <p:spPr>
          <a:xfrm>
            <a:off x="440603" y="182445"/>
            <a:ext cx="777777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600"/>
            <a:r>
              <a:rPr kumimoji="1" lang="en-US" altLang="zh-CN" sz="1000">
                <a:solidFill>
                  <a:prstClr val="white"/>
                </a:solidFill>
                <a:latin typeface="Segoe UI Light" panose="020b0502040204020203"/>
                <a:ea typeface="微软雅黑" panose="020b0503020204020204" charset="-122"/>
                <a:cs typeface="Segoe UI Light" panose="020b0502040204020203"/>
              </a:rPr>
              <a:t>OfficePLUS</a:t>
            </a:r>
            <a:endParaRPr lang="zh-CN" altLang="en-US" sz="1000">
              <a:solidFill>
                <a:prstClr val="white"/>
              </a:solidFill>
              <a:latin typeface="Segoe UI Light" panose="020b0502040204020203"/>
              <a:ea typeface="微软雅黑" panose="020b0503020204020204" charset="-122"/>
              <a:cs typeface="Segoe UI Light" panose="020b0502040204020203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模板使用技巧 1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矩形 3"/>
          <p:cNvSpPr/>
          <p:nvPr userDrawn="1"/>
        </p:nvSpPr>
        <p:spPr>
          <a:xfrm>
            <a:off x="440603" y="759873"/>
            <a:ext cx="17139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600"/>
            <a:r>
              <a:rPr lang="zh-CN" altLang="en-US" sz="1800">
                <a:solidFill>
                  <a:schemeClr val="tx1">
                    <a:lumMod val="75000"/>
                    <a:lumOff val="25000"/>
                  </a:schemeClr>
                </a:solidFill>
                <a:latin typeface="Segoe UI Light" panose="020b0502040204020203"/>
                <a:ea typeface="微软雅黑" panose="020b0503020204020204" charset="-122"/>
                <a:cs typeface="Segoe UI Light" panose="020b0502040204020203"/>
              </a:rPr>
              <a:t>模板使用技巧</a:t>
            </a:r>
            <a:r>
              <a:rPr lang="en-US" altLang="zh-CN" sz="1800">
                <a:solidFill>
                  <a:schemeClr val="tx1">
                    <a:lumMod val="75000"/>
                    <a:lumOff val="25000"/>
                  </a:schemeClr>
                </a:solidFill>
                <a:latin typeface="Segoe UI Light" panose="020b0502040204020203"/>
                <a:ea typeface="微软雅黑" panose="020b0503020204020204" charset="-122"/>
                <a:cs typeface="Segoe UI Light" panose="020b0502040204020203"/>
              </a:rPr>
              <a:t> 1</a:t>
            </a:r>
            <a:endParaRPr lang="zh-CN" altLang="en-US" sz="1800">
              <a:solidFill>
                <a:schemeClr val="tx1">
                  <a:lumMod val="75000"/>
                  <a:lumOff val="25000"/>
                </a:schemeClr>
              </a:solidFill>
              <a:latin typeface="Segoe UI Light" panose="020b0502040204020203"/>
              <a:ea typeface="微软雅黑" panose="020b0503020204020204" charset="-122"/>
              <a:cs typeface="Segoe UI Light" panose="020b0502040204020203"/>
            </a:endParaRPr>
          </a:p>
        </p:txBody>
      </p:sp>
      <p:sp>
        <p:nvSpPr>
          <p:cNvPr id="5" name="矩形 4"/>
          <p:cNvSpPr/>
          <p:nvPr userDrawn="1"/>
        </p:nvSpPr>
        <p:spPr>
          <a:xfrm>
            <a:off x="440603" y="182445"/>
            <a:ext cx="777777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600"/>
            <a:r>
              <a:rPr kumimoji="1" lang="en-US" altLang="zh-CN" sz="1000">
                <a:solidFill>
                  <a:schemeClr val="tx1">
                    <a:lumMod val="75000"/>
                    <a:lumOff val="25000"/>
                  </a:schemeClr>
                </a:solidFill>
                <a:latin typeface="Segoe UI Light" panose="020b0502040204020203"/>
                <a:ea typeface="微软雅黑" panose="020b0503020204020204" charset="-122"/>
                <a:cs typeface="Segoe UI Light" panose="020b0502040204020203"/>
              </a:rPr>
              <a:t>OfficePLUS</a:t>
            </a:r>
            <a:endParaRPr lang="zh-CN" altLang="en-US" sz="1000">
              <a:solidFill>
                <a:schemeClr val="tx1">
                  <a:lumMod val="75000"/>
                  <a:lumOff val="25000"/>
                </a:schemeClr>
              </a:solidFill>
              <a:latin typeface="Segoe UI Light" panose="020b0502040204020203"/>
              <a:ea typeface="微软雅黑" panose="020b0503020204020204" charset="-122"/>
              <a:cs typeface="Segoe UI Light" panose="020b0502040204020203"/>
            </a:endParaRPr>
          </a:p>
        </p:txBody>
      </p:sp>
      <p:sp>
        <p:nvSpPr>
          <p:cNvPr id="9" name="文本框 8"/>
          <p:cNvSpPr txBox="1"/>
          <p:nvPr userDrawn="1"/>
        </p:nvSpPr>
        <p:spPr>
          <a:xfrm>
            <a:off x="431800" y="1174234"/>
            <a:ext cx="346761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一键调整模板颜色</a:t>
            </a:r>
            <a:endParaRPr lang="en-US" sz="3200" b="1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 userDrawn="1"/>
        </p:nvPicPr>
        <p:blipFill>
          <a:blip r:embed="rId1"/>
          <a:stretch>
            <a:fillRect/>
          </a:stretch>
        </p:blipFill>
        <p:spPr>
          <a:xfrm>
            <a:off x="431800" y="2138895"/>
            <a:ext cx="5295899" cy="3847021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464300" y="2138895"/>
            <a:ext cx="5295900" cy="3847022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  <p:sp>
        <p:nvSpPr>
          <p:cNvPr id="12" name="文本框 11"/>
          <p:cNvSpPr txBox="1"/>
          <p:nvPr userDrawn="1"/>
        </p:nvSpPr>
        <p:spPr>
          <a:xfrm>
            <a:off x="333477" y="6061002"/>
            <a:ext cx="318388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spc="150">
                <a:latin typeface="微软雅黑" panose="020b0503020204020204" charset="-122"/>
                <a:ea typeface="微软雅黑" panose="020b0503020204020204" charset="-122"/>
              </a:rPr>
              <a:t>1.</a:t>
            </a:r>
            <a:r>
              <a:rPr lang="zh-CN" altLang="en-US" sz="1200" spc="150">
                <a:latin typeface="微软雅黑" panose="020b0503020204020204" charset="-122"/>
                <a:ea typeface="微软雅黑" panose="020b0503020204020204" charset="-122"/>
              </a:rPr>
              <a:t> 选择“设计”</a:t>
            </a:r>
            <a:r>
              <a:rPr lang="en-US" altLang="zh-CN" sz="1200" spc="150">
                <a:latin typeface="微软雅黑" panose="020b0503020204020204" charset="-122"/>
                <a:ea typeface="微软雅黑" panose="020b0503020204020204" charset="-122"/>
              </a:rPr>
              <a:t>-</a:t>
            </a:r>
            <a:r>
              <a:rPr lang="zh-CN" altLang="en-US" sz="1200" spc="150">
                <a:latin typeface="微软雅黑" panose="020b0503020204020204" charset="-122"/>
                <a:ea typeface="微软雅黑" panose="020b0503020204020204" charset="-122"/>
              </a:rPr>
              <a:t>“变体”</a:t>
            </a:r>
            <a:r>
              <a:rPr lang="en-US" altLang="zh-CN" sz="1200" spc="150">
                <a:latin typeface="微软雅黑" panose="020b0503020204020204" charset="-122"/>
                <a:ea typeface="微软雅黑" panose="020b0503020204020204" charset="-122"/>
              </a:rPr>
              <a:t>-</a:t>
            </a:r>
            <a:r>
              <a:rPr lang="zh-CN" altLang="en-US" sz="1200" spc="150">
                <a:latin typeface="微软雅黑" panose="020b0503020204020204" charset="-122"/>
                <a:ea typeface="微软雅黑" panose="020b0503020204020204" charset="-122"/>
              </a:rPr>
              <a:t>“颜色”；</a:t>
            </a:r>
            <a:endParaRPr lang="en-US" sz="1200" spc="15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文本框 12"/>
          <p:cNvSpPr txBox="1"/>
          <p:nvPr userDrawn="1"/>
        </p:nvSpPr>
        <p:spPr>
          <a:xfrm>
            <a:off x="6360651" y="6061002"/>
            <a:ext cx="456246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spc="150">
                <a:latin typeface="微软雅黑" panose="020b0503020204020204" charset="-122"/>
                <a:ea typeface="微软雅黑" panose="020b0503020204020204" charset="-122"/>
              </a:rPr>
              <a:t>2.</a:t>
            </a:r>
            <a:r>
              <a:rPr lang="zh-CN" altLang="en-US" sz="1200" spc="150">
                <a:latin typeface="微软雅黑" panose="020b0503020204020204" charset="-122"/>
                <a:ea typeface="微软雅黑" panose="020b0503020204020204" charset="-122"/>
              </a:rPr>
              <a:t> 选择你喜欢的颜色搭配，模板一秒调整为你选颜色。</a:t>
            </a:r>
            <a:endParaRPr lang="en-US" sz="1200" spc="15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14" name="图片 13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3005928" y="2609333"/>
            <a:ext cx="819667" cy="81966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5" name="图片 1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787853" y="4257158"/>
            <a:ext cx="819667" cy="81966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mc:AlternateContent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模板使用技巧 2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矩形 2"/>
          <p:cNvSpPr/>
          <p:nvPr userDrawn="1"/>
        </p:nvSpPr>
        <p:spPr>
          <a:xfrm>
            <a:off x="440603" y="759873"/>
            <a:ext cx="175080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600"/>
            <a:r>
              <a:rPr lang="zh-CN" altLang="en-US" sz="1800">
                <a:solidFill>
                  <a:schemeClr val="tx1">
                    <a:lumMod val="75000"/>
                    <a:lumOff val="25000"/>
                  </a:schemeClr>
                </a:solidFill>
                <a:latin typeface="Segoe UI Light" panose="020b0502040204020203"/>
                <a:ea typeface="微软雅黑" panose="020b0503020204020204" charset="-122"/>
                <a:cs typeface="Segoe UI Light" panose="020b0502040204020203"/>
              </a:rPr>
              <a:t>模板使用技巧</a:t>
            </a:r>
            <a:r>
              <a:rPr lang="en-US" altLang="zh-CN" sz="1800">
                <a:solidFill>
                  <a:schemeClr val="tx1">
                    <a:lumMod val="75000"/>
                    <a:lumOff val="25000"/>
                  </a:schemeClr>
                </a:solidFill>
                <a:latin typeface="Segoe UI Light" panose="020b0502040204020203"/>
                <a:ea typeface="微软雅黑" panose="020b0503020204020204" charset="-122"/>
                <a:cs typeface="Segoe UI Light" panose="020b0502040204020203"/>
              </a:rPr>
              <a:t> 2</a:t>
            </a:r>
            <a:endParaRPr lang="zh-CN" altLang="en-US" sz="1800">
              <a:solidFill>
                <a:schemeClr val="tx1">
                  <a:lumMod val="75000"/>
                  <a:lumOff val="25000"/>
                </a:schemeClr>
              </a:solidFill>
              <a:latin typeface="Segoe UI Light" panose="020b0502040204020203"/>
              <a:ea typeface="微软雅黑" panose="020b0503020204020204" charset="-122"/>
              <a:cs typeface="Segoe UI Light" panose="020b0502040204020203"/>
            </a:endParaRPr>
          </a:p>
        </p:txBody>
      </p:sp>
      <p:sp>
        <p:nvSpPr>
          <p:cNvPr id="4" name="矩形 3"/>
          <p:cNvSpPr/>
          <p:nvPr userDrawn="1"/>
        </p:nvSpPr>
        <p:spPr>
          <a:xfrm>
            <a:off x="440603" y="182445"/>
            <a:ext cx="777777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600"/>
            <a:r>
              <a:rPr kumimoji="1" lang="en-US" altLang="zh-CN" sz="1000">
                <a:solidFill>
                  <a:schemeClr val="tx1">
                    <a:lumMod val="75000"/>
                    <a:lumOff val="25000"/>
                  </a:schemeClr>
                </a:solidFill>
                <a:latin typeface="Segoe UI Light" panose="020b0502040204020203"/>
                <a:ea typeface="微软雅黑" panose="020b0503020204020204" charset="-122"/>
                <a:cs typeface="Segoe UI Light" panose="020b0502040204020203"/>
              </a:rPr>
              <a:t>OfficePLUS</a:t>
            </a:r>
            <a:endParaRPr lang="zh-CN" altLang="en-US" sz="1000">
              <a:solidFill>
                <a:schemeClr val="tx1">
                  <a:lumMod val="75000"/>
                  <a:lumOff val="25000"/>
                </a:schemeClr>
              </a:solidFill>
              <a:latin typeface="Segoe UI Light" panose="020b0502040204020203"/>
              <a:ea typeface="微软雅黑" panose="020b0503020204020204" charset="-122"/>
              <a:cs typeface="Segoe UI Light" panose="020b0502040204020203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1"/>
          <a:stretch>
            <a:fillRect/>
          </a:stretch>
        </p:blipFill>
        <p:spPr>
          <a:xfrm>
            <a:off x="431800" y="2138895"/>
            <a:ext cx="5295899" cy="3847021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464301" y="2138895"/>
            <a:ext cx="5295900" cy="3847022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  <p:sp>
        <p:nvSpPr>
          <p:cNvPr id="7" name="文本框 6"/>
          <p:cNvSpPr txBox="1"/>
          <p:nvPr userDrawn="1"/>
        </p:nvSpPr>
        <p:spPr>
          <a:xfrm>
            <a:off x="431800" y="1174234"/>
            <a:ext cx="346761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随时添加模板样式</a:t>
            </a:r>
            <a:endParaRPr lang="en-US" sz="3200" b="1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 userDrawn="1"/>
        </p:nvSpPr>
        <p:spPr>
          <a:xfrm>
            <a:off x="333477" y="6061002"/>
            <a:ext cx="301076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spc="150">
                <a:latin typeface="微软雅黑" panose="020b0503020204020204" charset="-122"/>
                <a:ea typeface="微软雅黑" panose="020b0503020204020204" charset="-122"/>
              </a:rPr>
              <a:t>1.</a:t>
            </a:r>
            <a:r>
              <a:rPr lang="zh-CN" altLang="en-US" sz="1200" spc="150">
                <a:latin typeface="微软雅黑" panose="020b0503020204020204" charset="-122"/>
                <a:ea typeface="微软雅黑" panose="020b0503020204020204" charset="-122"/>
              </a:rPr>
              <a:t> 选择“开始”</a:t>
            </a:r>
            <a:r>
              <a:rPr lang="en-US" altLang="zh-CN" sz="1200" spc="150">
                <a:latin typeface="微软雅黑" panose="020b0503020204020204" charset="-122"/>
                <a:ea typeface="微软雅黑" panose="020b0503020204020204" charset="-122"/>
              </a:rPr>
              <a:t>-</a:t>
            </a:r>
            <a:r>
              <a:rPr lang="zh-CN" altLang="en-US" sz="1200" spc="150">
                <a:latin typeface="微软雅黑" panose="020b0503020204020204" charset="-122"/>
                <a:ea typeface="微软雅黑" panose="020b0503020204020204" charset="-122"/>
              </a:rPr>
              <a:t>“新建幻灯片”；</a:t>
            </a:r>
            <a:endParaRPr lang="en-US" sz="1200" spc="15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文本框 8"/>
          <p:cNvSpPr txBox="1"/>
          <p:nvPr userDrawn="1"/>
        </p:nvSpPr>
        <p:spPr>
          <a:xfrm>
            <a:off x="6360651" y="6061002"/>
            <a:ext cx="525656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spc="150">
                <a:latin typeface="微软雅黑" panose="020b0503020204020204" charset="-122"/>
                <a:ea typeface="微软雅黑" panose="020b0503020204020204" charset="-122"/>
              </a:rPr>
              <a:t>2.</a:t>
            </a:r>
            <a:r>
              <a:rPr lang="zh-CN" altLang="en-US" sz="1200" spc="150">
                <a:latin typeface="微软雅黑" panose="020b0503020204020204" charset="-122"/>
                <a:ea typeface="微软雅黑" panose="020b0503020204020204" charset="-122"/>
              </a:rPr>
              <a:t> 选择你需要的页面，如封面页，目录页，副标题页，内容页等</a:t>
            </a:r>
            <a:r>
              <a:rPr lang="en-US" altLang="zh-CN" sz="1200" spc="150">
                <a:latin typeface="微软雅黑" panose="020b0503020204020204" charset="-122"/>
                <a:ea typeface="微软雅黑" panose="020b0503020204020204" charset="-122"/>
              </a:rPr>
              <a:t>…</a:t>
            </a:r>
            <a:endParaRPr lang="en-US" sz="1200" spc="15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00878" y="2428358"/>
            <a:ext cx="819667" cy="81966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mc:AlternateContent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/>
</p:sldLayout>
</file>

<file path=ppt/slideLayouts/slideLayout1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关注微软Office文档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矩形 2"/>
          <p:cNvSpPr/>
          <p:nvPr userDrawn="1"/>
        </p:nvSpPr>
        <p:spPr>
          <a:xfrm>
            <a:off x="0" y="3429000"/>
            <a:ext cx="12192000" cy="3429000"/>
          </a:xfrm>
          <a:prstGeom prst="rect">
            <a:avLst/>
          </a:prstGeom>
          <a:solidFill>
            <a:srgbClr val="E73A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en-US" sz="14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矩形: 圆角 3"/>
          <p:cNvSpPr/>
          <p:nvPr userDrawn="1"/>
        </p:nvSpPr>
        <p:spPr>
          <a:xfrm>
            <a:off x="1079465" y="1527629"/>
            <a:ext cx="3802742" cy="3802742"/>
          </a:xfrm>
          <a:prstGeom prst="roundRect">
            <a:avLst>
              <a:gd name="adj" fmla="val 5598"/>
            </a:avLst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en-US" sz="140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5" name="图片 4" descr="图片包含 纵横字谜, 文字&#10;&#10;已生成极高可信度的说明"/>
          <p:cNvPicPr>
            <a:picLocks noChangeAspect="1"/>
          </p:cNvPicPr>
          <p:nvPr userDrawn="1"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08065" y="1756229"/>
            <a:ext cx="3345542" cy="3345542"/>
          </a:xfrm>
          <a:prstGeom prst="rect">
            <a:avLst/>
          </a:prstGeom>
        </p:spPr>
      </p:pic>
      <p:sp>
        <p:nvSpPr>
          <p:cNvPr id="6" name="文本框 5"/>
          <p:cNvSpPr txBox="1"/>
          <p:nvPr userDrawn="1"/>
        </p:nvSpPr>
        <p:spPr>
          <a:xfrm>
            <a:off x="5239657" y="1566506"/>
            <a:ext cx="6013185" cy="35492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  <a:spcBef>
                <a:spcPts val="600"/>
              </a:spcBef>
            </a:pPr>
            <a:r>
              <a:rPr lang="zh-CN" altLang="en-US" sz="3600" b="1" ker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免费下载更多</a:t>
            </a:r>
            <a:endParaRPr lang="en-US" altLang="zh-CN" sz="3600" b="1" ker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>
              <a:lnSpc>
                <a:spcPct val="150000"/>
              </a:lnSpc>
              <a:spcBef>
                <a:spcPts val="600"/>
              </a:spcBef>
            </a:pPr>
            <a:r>
              <a:rPr lang="zh-CN" altLang="en-US" sz="3600" b="1" ker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微软官方</a:t>
            </a:r>
            <a:r>
              <a:rPr lang="en-US" altLang="zh-CN" sz="3600" b="1" ker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PPT</a:t>
            </a:r>
            <a:r>
              <a:rPr lang="zh-CN" altLang="en-US" sz="3600" b="1" ker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模板</a:t>
            </a:r>
            <a:endParaRPr lang="en-US" altLang="zh-CN" sz="3600" b="1" ker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>
              <a:lnSpc>
                <a:spcPct val="150000"/>
              </a:lnSpc>
              <a:spcBef>
                <a:spcPts val="600"/>
              </a:spcBef>
            </a:pPr>
            <a:r>
              <a:rPr lang="zh-CN" altLang="en-US" sz="3600" b="1" ker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微信扫码关注</a:t>
            </a:r>
            <a:endParaRPr lang="en-US" altLang="zh-CN" sz="3600" b="1" ker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>
              <a:lnSpc>
                <a:spcPct val="150000"/>
              </a:lnSpc>
              <a:spcBef>
                <a:spcPts val="600"/>
              </a:spcBef>
            </a:pPr>
            <a:r>
              <a:rPr lang="zh-CN" altLang="en-US" sz="3600" b="1" ker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「 微软</a:t>
            </a:r>
            <a:r>
              <a:rPr lang="en-US" altLang="zh-CN" sz="3600" b="1" ker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Office</a:t>
            </a:r>
            <a:r>
              <a:rPr lang="zh-CN" altLang="en-US" sz="3600" b="1" ker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文档 」服务号</a:t>
            </a:r>
            <a:endParaRPr lang="en-US" altLang="zh-CN" sz="3600" b="1" ker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pic>
        <p:nvPicPr>
          <p:cNvPr id="7" name="图片 6">
            <a:hlinkClick r:id="rId4"/>
          </p:cNvPr>
          <p:cNvPicPr>
            <a:picLocks noChangeAspect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9657" y="6345797"/>
            <a:ext cx="1712686" cy="226074"/>
          </a:xfrm>
          <a:prstGeom prst="rect">
            <a:avLst/>
          </a:prstGeom>
        </p:spPr>
      </p:pic>
      <p:pic>
        <p:nvPicPr>
          <p:cNvPr id="8" name="图片 7" descr="图片包含 室内, 文字, 纵横字谜, 物体&#10;&#10;自动生成的说明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6998" y="1935162"/>
            <a:ext cx="2987676" cy="2987676"/>
          </a:xfrm>
          <a:prstGeom prst="rect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/>
</p:sldLayout>
</file>

<file path=ppt/slideLayouts/slideLayout1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微软黑科技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4" name="直接连接符 3"/>
          <p:cNvCxnSpPr/>
          <p:nvPr userDrawn="1"/>
        </p:nvCxnSpPr>
        <p:spPr>
          <a:xfrm>
            <a:off x="0" y="657288"/>
            <a:ext cx="12192000" cy="0"/>
          </a:xfrm>
          <a:prstGeom prst="line">
            <a:avLst/>
          </a:prstGeom>
          <a:ln>
            <a:solidFill>
              <a:srgbClr val="E73A1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/>
          <p:cNvSpPr/>
          <p:nvPr userDrawn="1"/>
        </p:nvSpPr>
        <p:spPr>
          <a:xfrm>
            <a:off x="0" y="3091547"/>
            <a:ext cx="12192000" cy="3766453"/>
          </a:xfrm>
          <a:prstGeom prst="rect">
            <a:avLst/>
          </a:prstGeom>
          <a:solidFill>
            <a:srgbClr val="E73A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en-US" sz="14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矩形: 圆角 7"/>
          <p:cNvSpPr/>
          <p:nvPr userDrawn="1"/>
        </p:nvSpPr>
        <p:spPr>
          <a:xfrm>
            <a:off x="621395" y="1362836"/>
            <a:ext cx="3462340" cy="3462340"/>
          </a:xfrm>
          <a:prstGeom prst="roundRect">
            <a:avLst>
              <a:gd name="adj" fmla="val 5598"/>
            </a:avLst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en-US" sz="14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矩形: 圆角 8"/>
          <p:cNvSpPr/>
          <p:nvPr userDrawn="1"/>
        </p:nvSpPr>
        <p:spPr>
          <a:xfrm>
            <a:off x="4374467" y="1362836"/>
            <a:ext cx="3462340" cy="3462340"/>
          </a:xfrm>
          <a:prstGeom prst="roundRect">
            <a:avLst>
              <a:gd name="adj" fmla="val 5598"/>
            </a:avLst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en-US" sz="14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文本框 9"/>
          <p:cNvSpPr txBox="1"/>
          <p:nvPr userDrawn="1"/>
        </p:nvSpPr>
        <p:spPr>
          <a:xfrm>
            <a:off x="1656327" y="286129"/>
            <a:ext cx="8879354" cy="670120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algn="ctr">
              <a:lnSpc>
                <a:spcPct val="130000"/>
              </a:lnSpc>
              <a:spcBef>
                <a:spcPts val="600"/>
              </a:spcBef>
            </a:pPr>
            <a:r>
              <a:rPr lang="zh-CN" altLang="en-US" sz="3200" b="1" kern="0"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 微信扫描小程序码，使用微软移动办公黑科技 </a:t>
            </a:r>
            <a:endParaRPr lang="en-US" sz="3200" b="1" kern="0"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cxnSp>
        <p:nvCxnSpPr>
          <p:cNvPr id="11" name="直接连接符 10"/>
          <p:cNvCxnSpPr/>
          <p:nvPr userDrawn="1"/>
        </p:nvCxnSpPr>
        <p:spPr>
          <a:xfrm flipH="1">
            <a:off x="1523089" y="369629"/>
            <a:ext cx="266460" cy="622048"/>
          </a:xfrm>
          <a:prstGeom prst="line">
            <a:avLst/>
          </a:prstGeom>
          <a:ln>
            <a:solidFill>
              <a:srgbClr val="E73A1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 userDrawn="1"/>
        </p:nvCxnSpPr>
        <p:spPr>
          <a:xfrm flipH="1">
            <a:off x="10402443" y="369629"/>
            <a:ext cx="266460" cy="622048"/>
          </a:xfrm>
          <a:prstGeom prst="line">
            <a:avLst/>
          </a:prstGeom>
          <a:ln>
            <a:solidFill>
              <a:srgbClr val="E73A1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矩形: 圆角 12"/>
          <p:cNvSpPr/>
          <p:nvPr userDrawn="1"/>
        </p:nvSpPr>
        <p:spPr>
          <a:xfrm>
            <a:off x="8159751" y="1362836"/>
            <a:ext cx="3462340" cy="3462340"/>
          </a:xfrm>
          <a:prstGeom prst="roundRect">
            <a:avLst>
              <a:gd name="adj" fmla="val 5598"/>
            </a:avLst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en-US" sz="14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7" name="文本框 16"/>
          <p:cNvSpPr txBox="1"/>
          <p:nvPr userDrawn="1"/>
        </p:nvSpPr>
        <p:spPr>
          <a:xfrm>
            <a:off x="987447" y="5138740"/>
            <a:ext cx="2730235" cy="9074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40000"/>
              </a:lnSpc>
            </a:pPr>
            <a:r>
              <a:rPr lang="zh-CN" altLang="en-US" sz="2000" kern="0">
                <a:solidFill>
                  <a:schemeClr val="bg1">
                    <a:alpha val="77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在微信访问</a:t>
            </a:r>
            <a:r>
              <a:rPr lang="en-US" altLang="zh-CN" sz="2000" kern="0">
                <a:solidFill>
                  <a:schemeClr val="bg1">
                    <a:alpha val="77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OneDrive</a:t>
            </a:r>
            <a:endParaRPr lang="en-US" altLang="zh-CN" sz="2000" kern="0">
              <a:solidFill>
                <a:schemeClr val="bg1">
                  <a:alpha val="77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algn="ctr">
              <a:lnSpc>
                <a:spcPct val="140000"/>
              </a:lnSpc>
            </a:pPr>
            <a:r>
              <a:rPr lang="zh-CN" altLang="en-US" sz="2000" b="1" ker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 「 微软</a:t>
            </a:r>
            <a:r>
              <a:rPr lang="en-US" altLang="zh-CN" sz="2000" b="1" ker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Office</a:t>
            </a:r>
            <a:r>
              <a:rPr lang="zh-CN" altLang="en-US" sz="2000" b="1" ker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文档 」</a:t>
            </a:r>
            <a:endParaRPr lang="en-US" sz="2000" b="1" ker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18" name="文本框 17"/>
          <p:cNvSpPr txBox="1"/>
          <p:nvPr userDrawn="1"/>
        </p:nvSpPr>
        <p:spPr>
          <a:xfrm>
            <a:off x="4862328" y="5138740"/>
            <a:ext cx="2467342" cy="9074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40000"/>
              </a:lnSpc>
            </a:pPr>
            <a:r>
              <a:rPr lang="zh-CN" altLang="en-US" sz="2000" kern="0">
                <a:solidFill>
                  <a:schemeClr val="bg1">
                    <a:alpha val="77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让你的文档会说话</a:t>
            </a:r>
            <a:endParaRPr lang="en-US" altLang="zh-CN" sz="2000" kern="0">
              <a:solidFill>
                <a:schemeClr val="bg1">
                  <a:alpha val="77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algn="ctr">
              <a:lnSpc>
                <a:spcPct val="140000"/>
              </a:lnSpc>
            </a:pPr>
            <a:r>
              <a:rPr lang="zh-CN" altLang="en-US" sz="2000" b="1" ker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 「 微软听听文档 」</a:t>
            </a:r>
            <a:endParaRPr lang="zh-CN" altLang="en-US" sz="2000" b="1" ker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19" name="文本框 18"/>
          <p:cNvSpPr txBox="1"/>
          <p:nvPr userDrawn="1"/>
        </p:nvSpPr>
        <p:spPr>
          <a:xfrm>
            <a:off x="8644425" y="5138740"/>
            <a:ext cx="2492990" cy="9074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40000"/>
              </a:lnSpc>
            </a:pPr>
            <a:r>
              <a:rPr lang="zh-CN" altLang="en-US" sz="2000" kern="0">
                <a:solidFill>
                  <a:schemeClr val="bg1">
                    <a:alpha val="77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你的文档创作小助手</a:t>
            </a:r>
            <a:endParaRPr lang="en-US" altLang="zh-CN" sz="2000" kern="0">
              <a:solidFill>
                <a:schemeClr val="bg1">
                  <a:alpha val="77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algn="ctr">
              <a:lnSpc>
                <a:spcPct val="140000"/>
              </a:lnSpc>
            </a:pPr>
            <a:r>
              <a:rPr lang="zh-CN" altLang="en-US" sz="2000" b="1" ker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 「 微软</a:t>
            </a:r>
            <a:r>
              <a:rPr lang="en-US" altLang="zh-CN" sz="2000" b="1" ker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AI</a:t>
            </a:r>
            <a:r>
              <a:rPr lang="zh-CN" altLang="en-US" sz="2000" b="1" ker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识图 」</a:t>
            </a:r>
            <a:endParaRPr lang="zh-CN" altLang="en-US" sz="2000" b="1" ker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cxnSp>
        <p:nvCxnSpPr>
          <p:cNvPr id="20" name="直接连接符 19"/>
          <p:cNvCxnSpPr/>
          <p:nvPr userDrawn="1"/>
        </p:nvCxnSpPr>
        <p:spPr>
          <a:xfrm flipH="1">
            <a:off x="4198035" y="5330650"/>
            <a:ext cx="0" cy="653143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 userDrawn="1"/>
        </p:nvCxnSpPr>
        <p:spPr>
          <a:xfrm flipH="1">
            <a:off x="7976215" y="5330650"/>
            <a:ext cx="0" cy="653143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2" name="图片 21">
            <a:hlinkClick r:id="rId3"/>
          </p:cNvPr>
          <p:cNvPicPr>
            <a:picLocks noChangeAspect="1"/>
          </p:cNvPicPr>
          <p:nvPr userDrawn="1"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9657" y="6345797"/>
            <a:ext cx="1712686" cy="22607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 userDrawn="1"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8716" y="1726788"/>
            <a:ext cx="2743200" cy="27432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 userDrawn="1"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4482" y="1726788"/>
            <a:ext cx="2743200" cy="2743200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 userDrawn="1"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19320" y="1726788"/>
            <a:ext cx="2743200" cy="2743200"/>
          </a:xfrm>
          <a:prstGeom prst="rect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目录页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过渡页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矩形 7"/>
          <p:cNvSpPr/>
          <p:nvPr userDrawn="1"/>
        </p:nvSpPr>
        <p:spPr>
          <a:xfrm>
            <a:off x="334963" y="333375"/>
            <a:ext cx="11522075" cy="6191250"/>
          </a:xfrm>
          <a:prstGeom prst="rect">
            <a:avLst/>
          </a:prstGeom>
          <a:noFill/>
          <a:ln w="6350">
            <a:solidFill>
              <a:srgbClr val="D5B95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 userDrawn="1"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5931" b="9785"/>
          <a:stretch>
            <a:fillRect/>
          </a:stretch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  <p:sp>
        <p:nvSpPr>
          <p:cNvPr id="4" name="矩形 3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OfficePLUS-2">
            <a:hlinkClick r:id="rId4"/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28238" y="333375"/>
            <a:ext cx="1828800" cy="243840"/>
          </a:xfrm>
          <a:prstGeom prst="rect">
            <a:avLst/>
          </a:prstGeom>
        </p:spPr>
      </p:pic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过渡页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矩形 7"/>
          <p:cNvSpPr/>
          <p:nvPr userDrawn="1"/>
        </p:nvSpPr>
        <p:spPr>
          <a:xfrm>
            <a:off x="334963" y="333375"/>
            <a:ext cx="11522075" cy="6191250"/>
          </a:xfrm>
          <a:prstGeom prst="rect">
            <a:avLst/>
          </a:prstGeom>
          <a:noFill/>
          <a:ln w="6350">
            <a:solidFill>
              <a:srgbClr val="D5B95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 userDrawn="1"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5931" b="9785"/>
          <a:stretch>
            <a:fillRect/>
          </a:stretch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  <p:sp>
        <p:nvSpPr>
          <p:cNvPr id="4" name="矩形 3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OfficePLUS-2">
            <a:hlinkClick r:id="rId4"/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28238" y="333375"/>
            <a:ext cx="1828800" cy="243840"/>
          </a:xfrm>
          <a:prstGeom prst="rect">
            <a:avLst/>
          </a:prstGeom>
        </p:spPr>
      </p:pic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过渡页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矩形 7"/>
          <p:cNvSpPr/>
          <p:nvPr userDrawn="1"/>
        </p:nvSpPr>
        <p:spPr>
          <a:xfrm>
            <a:off x="334963" y="333375"/>
            <a:ext cx="11522075" cy="6191250"/>
          </a:xfrm>
          <a:prstGeom prst="rect">
            <a:avLst/>
          </a:prstGeom>
          <a:noFill/>
          <a:ln w="6350">
            <a:solidFill>
              <a:srgbClr val="D5B95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 userDrawn="1"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5931" b="9785"/>
          <a:stretch>
            <a:fillRect/>
          </a:stretch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  <p:sp>
        <p:nvSpPr>
          <p:cNvPr id="4" name="矩形 3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OfficePLUS-2">
            <a:hlinkClick r:id="rId4"/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28238" y="333375"/>
            <a:ext cx="1828800" cy="243840"/>
          </a:xfrm>
          <a:prstGeom prst="rect">
            <a:avLst/>
          </a:prstGeom>
        </p:spPr>
      </p:pic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过渡页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矩形 7"/>
          <p:cNvSpPr/>
          <p:nvPr userDrawn="1"/>
        </p:nvSpPr>
        <p:spPr>
          <a:xfrm>
            <a:off x="334963" y="333375"/>
            <a:ext cx="11522075" cy="6191250"/>
          </a:xfrm>
          <a:prstGeom prst="rect">
            <a:avLst/>
          </a:prstGeom>
          <a:noFill/>
          <a:ln w="6350">
            <a:solidFill>
              <a:srgbClr val="D5B95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 userDrawn="1"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5931" b="9785"/>
          <a:stretch>
            <a:fillRect/>
          </a:stretch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  <p:sp>
        <p:nvSpPr>
          <p:cNvPr id="4" name="矩形 3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OfficePLUS-2">
            <a:hlinkClick r:id="rId4"/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28238" y="333375"/>
            <a:ext cx="1828800" cy="243840"/>
          </a:xfrm>
          <a:prstGeom prst="rect">
            <a:avLst/>
          </a:prstGeom>
        </p:spPr>
      </p:pic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副标题页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" name="图片 9">
            <a:hlinkClick r:id="rId2"/>
          </p:cNvPr>
          <p:cNvPicPr>
            <a:picLocks noChangeAspect="1"/>
          </p:cNvPicPr>
          <p:nvPr userDrawn="1"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28238" y="333375"/>
            <a:ext cx="1828800" cy="243840"/>
          </a:xfrm>
          <a:prstGeom prst="rect">
            <a:avLst/>
          </a:prstGeom>
        </p:spPr>
      </p:pic>
      <p:sp>
        <p:nvSpPr>
          <p:cNvPr id="2" name="箭头: V 形 1"/>
          <p:cNvSpPr/>
          <p:nvPr userDrawn="1"/>
        </p:nvSpPr>
        <p:spPr>
          <a:xfrm>
            <a:off x="0" y="386715"/>
            <a:ext cx="336550" cy="394335"/>
          </a:xfrm>
          <a:prstGeom prst="chevron">
            <a:avLst/>
          </a:prstGeom>
          <a:solidFill>
            <a:srgbClr val="DB22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容页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OfficePLUS-4">
            <a:hlinkClick r:id="rId2"/>
          </p:cNvPr>
          <p:cNvPicPr>
            <a:picLocks noChangeAspect="1"/>
          </p:cNvPicPr>
          <p:nvPr userDrawn="1"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28238" y="333375"/>
            <a:ext cx="1828800" cy="243840"/>
          </a:xfrm>
          <a:prstGeom prst="rect">
            <a:avLst/>
          </a:prstGeom>
        </p:spPr>
      </p:pic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页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_rels/slideMaster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1.xml" /><Relationship Id="rId2" Type="http://schemas.openxmlformats.org/officeDocument/2006/relationships/slideLayout" Target="../slideLayouts/slideLayout12.xml" /><Relationship Id="rId3" Type="http://schemas.openxmlformats.org/officeDocument/2006/relationships/slideLayout" Target="../slideLayouts/slideLayout13.xml" /><Relationship Id="rId4" Type="http://schemas.openxmlformats.org/officeDocument/2006/relationships/slideLayout" Target="../slideLayouts/slideLayout14.xml" /><Relationship Id="rId5" Type="http://schemas.openxmlformats.org/officeDocument/2006/relationships/slideLayout" Target="../slideLayouts/slideLayout15.xml" /><Relationship Id="rId6" Type="http://schemas.openxmlformats.org/officeDocument/2006/relationships/theme" Target="../theme/theme2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</p:sldLayoutIdLst>
  <mc:AlternateContent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5.png" /><Relationship Id="rId3" Type="http://schemas.openxmlformats.org/officeDocument/2006/relationships/hyperlink" Target="http://office.msn.com.cn/" TargetMode="Externa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21.png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9.jpeg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chart" Target="../charts/chart1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23.jpeg" /><Relationship Id="rId3" Type="http://schemas.openxmlformats.org/officeDocument/2006/relationships/image" Target="../media/image24.png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0.xml" /><Relationship Id="rId2" Type="http://schemas.openxmlformats.org/officeDocument/2006/relationships/image" Target="../media/image5.png" /><Relationship Id="rId3" Type="http://schemas.openxmlformats.org/officeDocument/2006/relationships/hyperlink" Target="http://office.msn.com.cn/" TargetMode="Externa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5.png" /><Relationship Id="rId3" Type="http://schemas.openxmlformats.org/officeDocument/2006/relationships/hyperlink" Target="http://office.msn.com.cn/" TargetMode="Externa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9.jpeg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9.jpeg" /><Relationship Id="rId3" Type="http://schemas.openxmlformats.org/officeDocument/2006/relationships/image" Target="../media/image20.png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21.png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22.jpeg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solidFill>
          <a:srgbClr val="01010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OfficePLUS-1"/>
          <p:cNvSpPr/>
          <p:nvPr/>
        </p:nvSpPr>
        <p:spPr>
          <a:xfrm>
            <a:off x="334963" y="1803792"/>
            <a:ext cx="2274887" cy="551543"/>
          </a:xfrm>
          <a:prstGeom prst="homePlate">
            <a:avLst/>
          </a:prstGeom>
          <a:solidFill>
            <a:srgbClr val="DA222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OfficePLUS-2"/>
          <p:cNvSpPr txBox="1"/>
          <p:nvPr/>
        </p:nvSpPr>
        <p:spPr>
          <a:xfrm>
            <a:off x="334963" y="2413337"/>
            <a:ext cx="57912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>
                <a:solidFill>
                  <a:srgbClr val="DA2227"/>
                </a:solidFill>
                <a:effectLst>
                  <a:outerShdw blurRad="76200" dist="38100" dir="2700000" sx="108000" sy="108000" algn="tl" rotWithShape="0">
                    <a:schemeClr val="bg2">
                      <a:lumMod val="90000"/>
                      <a:alpha val="34000"/>
                    </a:schemeClr>
                  </a:outerShdw>
                </a:effectLst>
                <a:latin typeface="思源宋体 Heavy" panose="02020900000000000000" pitchFamily="18" charset="-122"/>
                <a:ea typeface="思源宋体 Heavy" panose="02020900000000000000" pitchFamily="18" charset="-122"/>
                <a:cs typeface="+mn-ea"/>
                <a:sym typeface="+mn-lt"/>
              </a:rPr>
              <a:t>汽车行业汇报模板</a:t>
            </a:r>
            <a:endParaRPr lang="zh-CN" altLang="en-US" sz="4800" b="1">
              <a:solidFill>
                <a:srgbClr val="DA2227"/>
              </a:solidFill>
              <a:effectLst>
                <a:outerShdw blurRad="76200" dist="38100" dir="2700000" sx="108000" sy="108000" algn="tl" rotWithShape="0">
                  <a:schemeClr val="bg2">
                    <a:lumMod val="90000"/>
                    <a:alpha val="34000"/>
                  </a:schemeClr>
                </a:outerShdw>
              </a:effectLst>
              <a:latin typeface="思源宋体 Heavy" panose="02020900000000000000" pitchFamily="18" charset="-122"/>
              <a:ea typeface="思源宋体 Heavy" panose="02020900000000000000" pitchFamily="18" charset="-122"/>
              <a:cs typeface="+mn-ea"/>
              <a:sym typeface="+mn-lt"/>
            </a:endParaRPr>
          </a:p>
        </p:txBody>
      </p:sp>
      <p:pic>
        <p:nvPicPr>
          <p:cNvPr id="13" name="OfficePLUS-3">
            <a:hlinkClick r:id="rId3"/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945" y="1968410"/>
            <a:ext cx="1828800" cy="243840"/>
          </a:xfrm>
          <a:prstGeom prst="rect">
            <a:avLst/>
          </a:prstGeom>
        </p:spPr>
      </p:pic>
      <p:sp>
        <p:nvSpPr>
          <p:cNvPr id="14" name="OfficePLUS-4"/>
          <p:cNvSpPr txBox="1"/>
          <p:nvPr/>
        </p:nvSpPr>
        <p:spPr>
          <a:xfrm>
            <a:off x="338592" y="4889500"/>
            <a:ext cx="292100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>
                <a:solidFill>
                  <a:schemeClr val="bg1"/>
                </a:solidFill>
                <a:latin typeface="+mn-ea"/>
              </a:rPr>
              <a:t>汇报人：</a:t>
            </a:r>
            <a:r>
              <a:rPr lang="en-US" altLang="zh-CN" sz="2000" err="1">
                <a:solidFill>
                  <a:schemeClr val="bg1"/>
                </a:solidFill>
                <a:latin typeface="+mn-ea"/>
              </a:rPr>
              <a:t>PPT</a:t>
            </a:r>
            <a:endParaRPr lang="zh-CN" altLang="en-US" sz="200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5" name="OfficePLUS-5"/>
          <p:cNvSpPr txBox="1"/>
          <p:nvPr/>
        </p:nvSpPr>
        <p:spPr>
          <a:xfrm>
            <a:off x="3170692" y="4889500"/>
            <a:ext cx="25273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>
                <a:solidFill>
                  <a:schemeClr val="bg1"/>
                </a:solidFill>
                <a:latin typeface="+mn-ea"/>
              </a:rPr>
              <a:t>2020/07/02</a:t>
            </a:r>
            <a:endParaRPr lang="zh-CN" altLang="en-US" sz="200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6" name="OfficePLUS-6"/>
          <p:cNvSpPr txBox="1"/>
          <p:nvPr/>
        </p:nvSpPr>
        <p:spPr>
          <a:xfrm>
            <a:off x="351292" y="3244334"/>
            <a:ext cx="6096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cap="all">
                <a:solidFill>
                  <a:schemeClr val="bg1"/>
                </a:solidFill>
                <a:latin typeface="+mn-ea"/>
              </a:rPr>
              <a:t>Automotive Industry Report Template</a:t>
            </a:r>
            <a:endParaRPr lang="zh-CN" altLang="en-US" cap="all">
              <a:solidFill>
                <a:schemeClr val="bg1"/>
              </a:solidFill>
              <a:latin typeface="+mn-ea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" name="OfficePLUS-1"/>
          <p:cNvSpPr/>
          <p:nvPr/>
        </p:nvSpPr>
        <p:spPr>
          <a:xfrm>
            <a:off x="0" y="1549400"/>
            <a:ext cx="12192000" cy="3759200"/>
          </a:xfrm>
          <a:prstGeom prst="rect">
            <a:avLst/>
          </a:prstGeom>
          <a:solidFill>
            <a:srgbClr val="DA222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OfficePLUS-2"/>
          <p:cNvSpPr txBox="1"/>
          <p:nvPr/>
        </p:nvSpPr>
        <p:spPr>
          <a:xfrm>
            <a:off x="334963" y="333375"/>
            <a:ext cx="32210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4800" b="1">
                <a:solidFill>
                  <a:srgbClr val="DA2227"/>
                </a:solidFill>
                <a:effectLst>
                  <a:outerShdw blurRad="76200" dist="38100" dir="2700000" sx="108000" sy="108000" algn="tl" rotWithShape="0">
                    <a:schemeClr val="bg2">
                      <a:lumMod val="90000"/>
                      <a:alpha val="34000"/>
                    </a:schemeClr>
                  </a:outerShdw>
                </a:effectLst>
                <a:latin typeface="思源宋体 Heavy" panose="02020900000000000000" pitchFamily="18" charset="-122"/>
                <a:ea typeface="思源宋体 Heavy" panose="02020900000000000000" pitchFamily="18" charset="-122"/>
                <a:cs typeface="+mn-ea"/>
              </a:defRPr>
            </a:lvl1pPr>
          </a:lstStyle>
          <a:p>
            <a:r>
              <a:rPr lang="zh-CN" altLang="en-US" sz="2800">
                <a:effectLst/>
              </a:rPr>
              <a:t>请输入您的标题</a:t>
            </a:r>
            <a:endParaRPr lang="en-US" altLang="zh-CN" sz="2800">
              <a:effectLst/>
            </a:endParaRPr>
          </a:p>
        </p:txBody>
      </p:sp>
      <p:sp>
        <p:nvSpPr>
          <p:cNvPr id="5" name="OfficePLUS-3"/>
          <p:cNvSpPr txBox="1"/>
          <p:nvPr/>
        </p:nvSpPr>
        <p:spPr>
          <a:xfrm>
            <a:off x="379413" y="806450"/>
            <a:ext cx="217328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cap="all">
                <a:latin typeface="+mn-ea"/>
              </a:rPr>
              <a:t>Please enter your title</a:t>
            </a:r>
            <a:endParaRPr lang="zh-CN" altLang="en-US" sz="1100" cap="all">
              <a:latin typeface="+mn-ea"/>
            </a:endParaRPr>
          </a:p>
        </p:txBody>
      </p:sp>
      <p:pic>
        <p:nvPicPr>
          <p:cNvPr id="31" name="OfficePLUS-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48" b="33418"/>
          <a:stretch>
            <a:fillRect/>
          </a:stretch>
        </p:blipFill>
        <p:spPr>
          <a:xfrm>
            <a:off x="4020458" y="2544454"/>
            <a:ext cx="8171542" cy="2764146"/>
          </a:xfrm>
          <a:custGeom>
            <a:gdLst>
              <a:gd name="connsiteX0" fmla="*/ 0 w 8171542"/>
              <a:gd name="connsiteY0" fmla="*/ 0 h 2764146"/>
              <a:gd name="connsiteX1" fmla="*/ 8171542 w 8171542"/>
              <a:gd name="connsiteY1" fmla="*/ 0 h 2764146"/>
              <a:gd name="connsiteX2" fmla="*/ 8171542 w 8171542"/>
              <a:gd name="connsiteY2" fmla="*/ 2764146 h 2764146"/>
              <a:gd name="connsiteX3" fmla="*/ 0 w 8171542"/>
              <a:gd name="connsiteY3" fmla="*/ 2764146 h 2764146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171542" h="2764146">
                <a:moveTo>
                  <a:pt x="0" y="0"/>
                </a:moveTo>
                <a:lnTo>
                  <a:pt x="8171542" y="0"/>
                </a:lnTo>
                <a:lnTo>
                  <a:pt x="8171542" y="2764146"/>
                </a:lnTo>
                <a:lnTo>
                  <a:pt x="0" y="2764146"/>
                </a:lnTo>
                <a:close/>
              </a:path>
            </a:pathLst>
          </a:custGeom>
        </p:spPr>
      </p:pic>
      <p:sp>
        <p:nvSpPr>
          <p:cNvPr id="11" name="OfficePLUS-5"/>
          <p:cNvSpPr/>
          <p:nvPr/>
        </p:nvSpPr>
        <p:spPr>
          <a:xfrm>
            <a:off x="870857" y="3405491"/>
            <a:ext cx="3172862" cy="7020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solidFill>
                  <a:schemeClr val="bg1"/>
                </a:solidFill>
                <a:latin typeface="+mn-ea"/>
                <a:ea typeface="+mn-ea"/>
              </a:rPr>
              <a:t>在此输入正文内容在此输入正文内容</a:t>
            </a:r>
            <a:endParaRPr lang="zh-CN" altLang="en-US" sz="1400">
              <a:solidFill>
                <a:schemeClr val="bg1"/>
              </a:solidFill>
              <a:latin typeface="+mn-ea"/>
              <a:ea typeface="+mn-ea"/>
            </a:endParaRP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solidFill>
                  <a:schemeClr val="bg1"/>
                </a:solidFill>
                <a:latin typeface="+mn-ea"/>
                <a:ea typeface="+mn-ea"/>
              </a:rPr>
              <a:t>在此输入正文内容在此输入正文内容</a:t>
            </a:r>
            <a:endParaRPr lang="zh-CN" altLang="en-US" sz="1400">
              <a:solidFill>
                <a:schemeClr val="bg1"/>
              </a:solidFill>
              <a:latin typeface="+mn-ea"/>
              <a:ea typeface="+mn-ea"/>
            </a:endParaRPr>
          </a:p>
        </p:txBody>
      </p:sp>
      <p:sp>
        <p:nvSpPr>
          <p:cNvPr id="13" name="OfficePLUS-6"/>
          <p:cNvSpPr/>
          <p:nvPr/>
        </p:nvSpPr>
        <p:spPr>
          <a:xfrm>
            <a:off x="870857" y="4073148"/>
            <a:ext cx="3172862" cy="7020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cap="all">
                <a:solidFill>
                  <a:schemeClr val="bg1"/>
                </a:solidFill>
                <a:latin typeface="+mn-ea"/>
              </a:rPr>
              <a:t>Please enter your title</a:t>
            </a:r>
            <a:endParaRPr lang="en-US" altLang="zh-CN" sz="1400" cap="all">
              <a:solidFill>
                <a:schemeClr val="bg1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1400" cap="all">
                <a:solidFill>
                  <a:schemeClr val="bg1"/>
                </a:solidFill>
                <a:latin typeface="+mn-ea"/>
              </a:rPr>
              <a:t>Please enter your title</a:t>
            </a:r>
            <a:endParaRPr lang="zh-CN" altLang="en-US" sz="1400" cap="all">
              <a:solidFill>
                <a:schemeClr val="bg1"/>
              </a:solidFill>
              <a:latin typeface="+mn-ea"/>
            </a:endParaRPr>
          </a:p>
        </p:txBody>
      </p:sp>
      <p:sp>
        <p:nvSpPr>
          <p:cNvPr id="15" name="OfficePLUS-7"/>
          <p:cNvSpPr txBox="1"/>
          <p:nvPr/>
        </p:nvSpPr>
        <p:spPr>
          <a:xfrm>
            <a:off x="870857" y="2836363"/>
            <a:ext cx="198002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lvl="0" defTabSz="914400">
              <a:defRPr sz="2000" b="1" kern="0" spc="300">
                <a:gradFill>
                  <a:gsLst>
                    <a:gs pos="0">
                      <a:schemeClr val="bg1"/>
                    </a:gs>
                    <a:gs pos="100000">
                      <a:schemeClr val="accent1">
                        <a:lumMod val="40000"/>
                        <a:lumOff val="60000"/>
                      </a:schemeClr>
                    </a:gs>
                  </a:gsLst>
                  <a:lin ang="5400000" scaled="1"/>
                </a:gradFill>
              </a:defRPr>
            </a:lvl1pPr>
          </a:lstStyle>
          <a:p>
            <a:r>
              <a:rPr lang="zh-CN" altLang="en-US" sz="3200">
                <a:solidFill>
                  <a:schemeClr val="bg1"/>
                </a:solidFill>
                <a:latin typeface="+mj-ea"/>
                <a:ea typeface="+mj-ea"/>
              </a:rPr>
              <a:t>输入标题</a:t>
            </a:r>
            <a:endParaRPr lang="zh-CN" altLang="en-US" sz="32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7" name="OfficePLUS-8"/>
          <p:cNvSpPr/>
          <p:nvPr/>
        </p:nvSpPr>
        <p:spPr>
          <a:xfrm>
            <a:off x="944202" y="2251489"/>
            <a:ext cx="685677" cy="292995"/>
          </a:xfrm>
          <a:custGeom>
            <a:gdLst>
              <a:gd name="connsiteX0" fmla="*/ 10242 w 685677"/>
              <a:gd name="connsiteY0" fmla="*/ 218935 h 292995"/>
              <a:gd name="connsiteX1" fmla="*/ 0 w 685677"/>
              <a:gd name="connsiteY1" fmla="*/ 138573 h 292995"/>
              <a:gd name="connsiteX2" fmla="*/ 16545 w 685677"/>
              <a:gd name="connsiteY2" fmla="*/ 122815 h 292995"/>
              <a:gd name="connsiteX3" fmla="*/ 79575 w 685677"/>
              <a:gd name="connsiteY3" fmla="*/ 10938 h 292995"/>
              <a:gd name="connsiteX4" fmla="*/ 367935 w 685677"/>
              <a:gd name="connsiteY4" fmla="*/ 4635 h 292995"/>
              <a:gd name="connsiteX5" fmla="*/ 516055 w 685677"/>
              <a:gd name="connsiteY5" fmla="*/ 88149 h 292995"/>
              <a:gd name="connsiteX6" fmla="*/ 661023 w 685677"/>
              <a:gd name="connsiteY6" fmla="*/ 127543 h 292995"/>
              <a:gd name="connsiteX7" fmla="*/ 671266 w 685677"/>
              <a:gd name="connsiteY7" fmla="*/ 244147 h 292995"/>
              <a:gd name="connsiteX8" fmla="*/ 620842 w 685677"/>
              <a:gd name="connsiteY8" fmla="*/ 250450 h 292995"/>
              <a:gd name="connsiteX9" fmla="*/ 624781 w 685677"/>
              <a:gd name="connsiteY9" fmla="*/ 226814 h 292995"/>
              <a:gd name="connsiteX10" fmla="*/ 601933 w 685677"/>
              <a:gd name="connsiteY10" fmla="*/ 172451 h 292995"/>
              <a:gd name="connsiteX11" fmla="*/ 547570 w 685677"/>
              <a:gd name="connsiteY11" fmla="*/ 149603 h 292995"/>
              <a:gd name="connsiteX12" fmla="*/ 493207 w 685677"/>
              <a:gd name="connsiteY12" fmla="*/ 172451 h 292995"/>
              <a:gd name="connsiteX13" fmla="*/ 470359 w 685677"/>
              <a:gd name="connsiteY13" fmla="*/ 226814 h 292995"/>
              <a:gd name="connsiteX14" fmla="*/ 477449 w 685677"/>
              <a:gd name="connsiteY14" fmla="*/ 259117 h 292995"/>
              <a:gd name="connsiteX15" fmla="*/ 167029 w 685677"/>
              <a:gd name="connsiteY15" fmla="*/ 259117 h 292995"/>
              <a:gd name="connsiteX16" fmla="*/ 174119 w 685677"/>
              <a:gd name="connsiteY16" fmla="*/ 226814 h 292995"/>
              <a:gd name="connsiteX17" fmla="*/ 151271 w 685677"/>
              <a:gd name="connsiteY17" fmla="*/ 172451 h 292995"/>
              <a:gd name="connsiteX18" fmla="*/ 96908 w 685677"/>
              <a:gd name="connsiteY18" fmla="*/ 149603 h 292995"/>
              <a:gd name="connsiteX19" fmla="*/ 42545 w 685677"/>
              <a:gd name="connsiteY19" fmla="*/ 172451 h 292995"/>
              <a:gd name="connsiteX20" fmla="*/ 19697 w 685677"/>
              <a:gd name="connsiteY20" fmla="*/ 226814 h 292995"/>
              <a:gd name="connsiteX21" fmla="*/ 19697 w 685677"/>
              <a:gd name="connsiteY21" fmla="*/ 229966 h 292995"/>
              <a:gd name="connsiteX22" fmla="*/ 10242 w 685677"/>
              <a:gd name="connsiteY22" fmla="*/ 218935 h 292995"/>
              <a:gd name="connsiteX23" fmla="*/ 97696 w 685677"/>
              <a:gd name="connsiteY23" fmla="*/ 162209 h 292995"/>
              <a:gd name="connsiteX24" fmla="*/ 51212 w 685677"/>
              <a:gd name="connsiteY24" fmla="*/ 181118 h 292995"/>
              <a:gd name="connsiteX25" fmla="*/ 31515 w 685677"/>
              <a:gd name="connsiteY25" fmla="*/ 227602 h 292995"/>
              <a:gd name="connsiteX26" fmla="*/ 50424 w 685677"/>
              <a:gd name="connsiteY26" fmla="*/ 274086 h 292995"/>
              <a:gd name="connsiteX27" fmla="*/ 96908 w 685677"/>
              <a:gd name="connsiteY27" fmla="*/ 292995 h 292995"/>
              <a:gd name="connsiteX28" fmla="*/ 143392 w 685677"/>
              <a:gd name="connsiteY28" fmla="*/ 274086 h 292995"/>
              <a:gd name="connsiteX29" fmla="*/ 162301 w 685677"/>
              <a:gd name="connsiteY29" fmla="*/ 227602 h 292995"/>
              <a:gd name="connsiteX30" fmla="*/ 143392 w 685677"/>
              <a:gd name="connsiteY30" fmla="*/ 181118 h 292995"/>
              <a:gd name="connsiteX31" fmla="*/ 97696 w 685677"/>
              <a:gd name="connsiteY31" fmla="*/ 162209 h 292995"/>
              <a:gd name="connsiteX32" fmla="*/ 547570 w 685677"/>
              <a:gd name="connsiteY32" fmla="*/ 162209 h 292995"/>
              <a:gd name="connsiteX33" fmla="*/ 501086 w 685677"/>
              <a:gd name="connsiteY33" fmla="*/ 181118 h 292995"/>
              <a:gd name="connsiteX34" fmla="*/ 482177 w 685677"/>
              <a:gd name="connsiteY34" fmla="*/ 227602 h 292995"/>
              <a:gd name="connsiteX35" fmla="*/ 501086 w 685677"/>
              <a:gd name="connsiteY35" fmla="*/ 274086 h 292995"/>
              <a:gd name="connsiteX36" fmla="*/ 547570 w 685677"/>
              <a:gd name="connsiteY36" fmla="*/ 292995 h 292995"/>
              <a:gd name="connsiteX37" fmla="*/ 594054 w 685677"/>
              <a:gd name="connsiteY37" fmla="*/ 274086 h 292995"/>
              <a:gd name="connsiteX38" fmla="*/ 612963 w 685677"/>
              <a:gd name="connsiteY38" fmla="*/ 227602 h 292995"/>
              <a:gd name="connsiteX39" fmla="*/ 594054 w 685677"/>
              <a:gd name="connsiteY39" fmla="*/ 181118 h 292995"/>
              <a:gd name="connsiteX40" fmla="*/ 547570 w 685677"/>
              <a:gd name="connsiteY40" fmla="*/ 162209 h 292995"/>
              <a:gd name="connsiteX41" fmla="*/ 557812 w 685677"/>
              <a:gd name="connsiteY41" fmla="*/ 219723 h 292995"/>
              <a:gd name="connsiteX42" fmla="*/ 561752 w 685677"/>
              <a:gd name="connsiteY42" fmla="*/ 226814 h 292995"/>
              <a:gd name="connsiteX43" fmla="*/ 577509 w 685677"/>
              <a:gd name="connsiteY43" fmla="*/ 224451 h 292995"/>
              <a:gd name="connsiteX44" fmla="*/ 589327 w 685677"/>
              <a:gd name="connsiteY44" fmla="*/ 221299 h 292995"/>
              <a:gd name="connsiteX45" fmla="*/ 577509 w 685677"/>
              <a:gd name="connsiteY45" fmla="*/ 198451 h 292995"/>
              <a:gd name="connsiteX46" fmla="*/ 568055 w 685677"/>
              <a:gd name="connsiteY46" fmla="*/ 207905 h 292995"/>
              <a:gd name="connsiteX47" fmla="*/ 557812 w 685677"/>
              <a:gd name="connsiteY47" fmla="*/ 219723 h 292995"/>
              <a:gd name="connsiteX48" fmla="*/ 551509 w 685677"/>
              <a:gd name="connsiteY48" fmla="*/ 242572 h 292995"/>
              <a:gd name="connsiteX49" fmla="*/ 548358 w 685677"/>
              <a:gd name="connsiteY49" fmla="*/ 243360 h 292995"/>
              <a:gd name="connsiteX50" fmla="*/ 543631 w 685677"/>
              <a:gd name="connsiteY50" fmla="*/ 242572 h 292995"/>
              <a:gd name="connsiteX51" fmla="*/ 538116 w 685677"/>
              <a:gd name="connsiteY51" fmla="*/ 257541 h 292995"/>
              <a:gd name="connsiteX52" fmla="*/ 535752 w 685677"/>
              <a:gd name="connsiteY52" fmla="*/ 267783 h 292995"/>
              <a:gd name="connsiteX53" fmla="*/ 549146 w 685677"/>
              <a:gd name="connsiteY53" fmla="*/ 270147 h 292995"/>
              <a:gd name="connsiteX54" fmla="*/ 560964 w 685677"/>
              <a:gd name="connsiteY54" fmla="*/ 268571 h 292995"/>
              <a:gd name="connsiteX55" fmla="*/ 558600 w 685677"/>
              <a:gd name="connsiteY55" fmla="*/ 257541 h 292995"/>
              <a:gd name="connsiteX56" fmla="*/ 551509 w 685677"/>
              <a:gd name="connsiteY56" fmla="*/ 242572 h 292995"/>
              <a:gd name="connsiteX57" fmla="*/ 534964 w 685677"/>
              <a:gd name="connsiteY57" fmla="*/ 225238 h 292995"/>
              <a:gd name="connsiteX58" fmla="*/ 539691 w 685677"/>
              <a:gd name="connsiteY58" fmla="*/ 218935 h 292995"/>
              <a:gd name="connsiteX59" fmla="*/ 529449 w 685677"/>
              <a:gd name="connsiteY59" fmla="*/ 206330 h 292995"/>
              <a:gd name="connsiteX60" fmla="*/ 519994 w 685677"/>
              <a:gd name="connsiteY60" fmla="*/ 197663 h 292995"/>
              <a:gd name="connsiteX61" fmla="*/ 518419 w 685677"/>
              <a:gd name="connsiteY61" fmla="*/ 198451 h 292995"/>
              <a:gd name="connsiteX62" fmla="*/ 507389 w 685677"/>
              <a:gd name="connsiteY62" fmla="*/ 219723 h 292995"/>
              <a:gd name="connsiteX63" fmla="*/ 519207 w 685677"/>
              <a:gd name="connsiteY63" fmla="*/ 222875 h 292995"/>
              <a:gd name="connsiteX64" fmla="*/ 534964 w 685677"/>
              <a:gd name="connsiteY64" fmla="*/ 225238 h 292995"/>
              <a:gd name="connsiteX65" fmla="*/ 549146 w 685677"/>
              <a:gd name="connsiteY65" fmla="*/ 214208 h 292995"/>
              <a:gd name="connsiteX66" fmla="*/ 568055 w 685677"/>
              <a:gd name="connsiteY66" fmla="*/ 191360 h 292995"/>
              <a:gd name="connsiteX67" fmla="*/ 548358 w 685677"/>
              <a:gd name="connsiteY67" fmla="*/ 185845 h 292995"/>
              <a:gd name="connsiteX68" fmla="*/ 530237 w 685677"/>
              <a:gd name="connsiteY68" fmla="*/ 189784 h 292995"/>
              <a:gd name="connsiteX69" fmla="*/ 549146 w 685677"/>
              <a:gd name="connsiteY69" fmla="*/ 214208 h 292995"/>
              <a:gd name="connsiteX70" fmla="*/ 588539 w 685677"/>
              <a:gd name="connsiteY70" fmla="*/ 233117 h 292995"/>
              <a:gd name="connsiteX71" fmla="*/ 560176 w 685677"/>
              <a:gd name="connsiteY71" fmla="*/ 237057 h 292995"/>
              <a:gd name="connsiteX72" fmla="*/ 569630 w 685677"/>
              <a:gd name="connsiteY72" fmla="*/ 262268 h 292995"/>
              <a:gd name="connsiteX73" fmla="*/ 576721 w 685677"/>
              <a:gd name="connsiteY73" fmla="*/ 256753 h 292995"/>
              <a:gd name="connsiteX74" fmla="*/ 588539 w 685677"/>
              <a:gd name="connsiteY74" fmla="*/ 233117 h 292995"/>
              <a:gd name="connsiteX75" fmla="*/ 524722 w 685677"/>
              <a:gd name="connsiteY75" fmla="*/ 261480 h 292995"/>
              <a:gd name="connsiteX76" fmla="*/ 534964 w 685677"/>
              <a:gd name="connsiteY76" fmla="*/ 235481 h 292995"/>
              <a:gd name="connsiteX77" fmla="*/ 506601 w 685677"/>
              <a:gd name="connsiteY77" fmla="*/ 230754 h 292995"/>
              <a:gd name="connsiteX78" fmla="*/ 518419 w 685677"/>
              <a:gd name="connsiteY78" fmla="*/ 256753 h 292995"/>
              <a:gd name="connsiteX79" fmla="*/ 524722 w 685677"/>
              <a:gd name="connsiteY79" fmla="*/ 261480 h 292995"/>
              <a:gd name="connsiteX80" fmla="*/ 107150 w 685677"/>
              <a:gd name="connsiteY80" fmla="*/ 219723 h 292995"/>
              <a:gd name="connsiteX81" fmla="*/ 111090 w 685677"/>
              <a:gd name="connsiteY81" fmla="*/ 226814 h 292995"/>
              <a:gd name="connsiteX82" fmla="*/ 126847 w 685677"/>
              <a:gd name="connsiteY82" fmla="*/ 224451 h 292995"/>
              <a:gd name="connsiteX83" fmla="*/ 138665 w 685677"/>
              <a:gd name="connsiteY83" fmla="*/ 221299 h 292995"/>
              <a:gd name="connsiteX84" fmla="*/ 126847 w 685677"/>
              <a:gd name="connsiteY84" fmla="*/ 198451 h 292995"/>
              <a:gd name="connsiteX85" fmla="*/ 117393 w 685677"/>
              <a:gd name="connsiteY85" fmla="*/ 207905 h 292995"/>
              <a:gd name="connsiteX86" fmla="*/ 107150 w 685677"/>
              <a:gd name="connsiteY86" fmla="*/ 219723 h 292995"/>
              <a:gd name="connsiteX87" fmla="*/ 100847 w 685677"/>
              <a:gd name="connsiteY87" fmla="*/ 242572 h 292995"/>
              <a:gd name="connsiteX88" fmla="*/ 97696 w 685677"/>
              <a:gd name="connsiteY88" fmla="*/ 243360 h 292995"/>
              <a:gd name="connsiteX89" fmla="*/ 92969 w 685677"/>
              <a:gd name="connsiteY89" fmla="*/ 242572 h 292995"/>
              <a:gd name="connsiteX90" fmla="*/ 87454 w 685677"/>
              <a:gd name="connsiteY90" fmla="*/ 257541 h 292995"/>
              <a:gd name="connsiteX91" fmla="*/ 85090 w 685677"/>
              <a:gd name="connsiteY91" fmla="*/ 267783 h 292995"/>
              <a:gd name="connsiteX92" fmla="*/ 98484 w 685677"/>
              <a:gd name="connsiteY92" fmla="*/ 270147 h 292995"/>
              <a:gd name="connsiteX93" fmla="*/ 110302 w 685677"/>
              <a:gd name="connsiteY93" fmla="*/ 268571 h 292995"/>
              <a:gd name="connsiteX94" fmla="*/ 107938 w 685677"/>
              <a:gd name="connsiteY94" fmla="*/ 257541 h 292995"/>
              <a:gd name="connsiteX95" fmla="*/ 100847 w 685677"/>
              <a:gd name="connsiteY95" fmla="*/ 242572 h 292995"/>
              <a:gd name="connsiteX96" fmla="*/ 85090 w 685677"/>
              <a:gd name="connsiteY96" fmla="*/ 225238 h 292995"/>
              <a:gd name="connsiteX97" fmla="*/ 89817 w 685677"/>
              <a:gd name="connsiteY97" fmla="*/ 218935 h 292995"/>
              <a:gd name="connsiteX98" fmla="*/ 79575 w 685677"/>
              <a:gd name="connsiteY98" fmla="*/ 206330 h 292995"/>
              <a:gd name="connsiteX99" fmla="*/ 70120 w 685677"/>
              <a:gd name="connsiteY99" fmla="*/ 197663 h 292995"/>
              <a:gd name="connsiteX100" fmla="*/ 68545 w 685677"/>
              <a:gd name="connsiteY100" fmla="*/ 199239 h 292995"/>
              <a:gd name="connsiteX101" fmla="*/ 57515 w 685677"/>
              <a:gd name="connsiteY101" fmla="*/ 220511 h 292995"/>
              <a:gd name="connsiteX102" fmla="*/ 69333 w 685677"/>
              <a:gd name="connsiteY102" fmla="*/ 223663 h 292995"/>
              <a:gd name="connsiteX103" fmla="*/ 85090 w 685677"/>
              <a:gd name="connsiteY103" fmla="*/ 225238 h 292995"/>
              <a:gd name="connsiteX104" fmla="*/ 98484 w 685677"/>
              <a:gd name="connsiteY104" fmla="*/ 214208 h 292995"/>
              <a:gd name="connsiteX105" fmla="*/ 117393 w 685677"/>
              <a:gd name="connsiteY105" fmla="*/ 191360 h 292995"/>
              <a:gd name="connsiteX106" fmla="*/ 97696 w 685677"/>
              <a:gd name="connsiteY106" fmla="*/ 185845 h 292995"/>
              <a:gd name="connsiteX107" fmla="*/ 79575 w 685677"/>
              <a:gd name="connsiteY107" fmla="*/ 189784 h 292995"/>
              <a:gd name="connsiteX108" fmla="*/ 98484 w 685677"/>
              <a:gd name="connsiteY108" fmla="*/ 214208 h 292995"/>
              <a:gd name="connsiteX109" fmla="*/ 138665 w 685677"/>
              <a:gd name="connsiteY109" fmla="*/ 233117 h 292995"/>
              <a:gd name="connsiteX110" fmla="*/ 110302 w 685677"/>
              <a:gd name="connsiteY110" fmla="*/ 237057 h 292995"/>
              <a:gd name="connsiteX111" fmla="*/ 119756 w 685677"/>
              <a:gd name="connsiteY111" fmla="*/ 262268 h 292995"/>
              <a:gd name="connsiteX112" fmla="*/ 126847 w 685677"/>
              <a:gd name="connsiteY112" fmla="*/ 256753 h 292995"/>
              <a:gd name="connsiteX113" fmla="*/ 138665 w 685677"/>
              <a:gd name="connsiteY113" fmla="*/ 233117 h 292995"/>
              <a:gd name="connsiteX114" fmla="*/ 74060 w 685677"/>
              <a:gd name="connsiteY114" fmla="*/ 261480 h 292995"/>
              <a:gd name="connsiteX115" fmla="*/ 84302 w 685677"/>
              <a:gd name="connsiteY115" fmla="*/ 235481 h 292995"/>
              <a:gd name="connsiteX116" fmla="*/ 55939 w 685677"/>
              <a:gd name="connsiteY116" fmla="*/ 230754 h 292995"/>
              <a:gd name="connsiteX117" fmla="*/ 67757 w 685677"/>
              <a:gd name="connsiteY117" fmla="*/ 256753 h 292995"/>
              <a:gd name="connsiteX118" fmla="*/ 74060 w 685677"/>
              <a:gd name="connsiteY118" fmla="*/ 261480 h 292995"/>
              <a:gd name="connsiteX119" fmla="*/ 392359 w 685677"/>
              <a:gd name="connsiteY119" fmla="*/ 103906 h 292995"/>
              <a:gd name="connsiteX120" fmla="*/ 401814 w 685677"/>
              <a:gd name="connsiteY120" fmla="*/ 76331 h 292995"/>
              <a:gd name="connsiteX121" fmla="*/ 453813 w 685677"/>
              <a:gd name="connsiteY121" fmla="*/ 96816 h 292995"/>
              <a:gd name="connsiteX122" fmla="*/ 451450 w 685677"/>
              <a:gd name="connsiteY122" fmla="*/ 101543 h 292995"/>
              <a:gd name="connsiteX123" fmla="*/ 465631 w 685677"/>
              <a:gd name="connsiteY123" fmla="*/ 107846 h 292995"/>
              <a:gd name="connsiteX124" fmla="*/ 479025 w 685677"/>
              <a:gd name="connsiteY124" fmla="*/ 95240 h 292995"/>
              <a:gd name="connsiteX125" fmla="*/ 361633 w 685677"/>
              <a:gd name="connsiteY125" fmla="*/ 23544 h 292995"/>
              <a:gd name="connsiteX126" fmla="*/ 238725 w 685677"/>
              <a:gd name="connsiteY126" fmla="*/ 21180 h 292995"/>
              <a:gd name="connsiteX127" fmla="*/ 241876 w 685677"/>
              <a:gd name="connsiteY127" fmla="*/ 62937 h 292995"/>
              <a:gd name="connsiteX128" fmla="*/ 245028 w 685677"/>
              <a:gd name="connsiteY128" fmla="*/ 107846 h 292995"/>
              <a:gd name="connsiteX129" fmla="*/ 429389 w 685677"/>
              <a:gd name="connsiteY129" fmla="*/ 110997 h 292995"/>
              <a:gd name="connsiteX130" fmla="*/ 435692 w 685677"/>
              <a:gd name="connsiteY130" fmla="*/ 172451 h 292995"/>
              <a:gd name="connsiteX131" fmla="*/ 427026 w 685677"/>
              <a:gd name="connsiteY131" fmla="*/ 238632 h 292995"/>
              <a:gd name="connsiteX132" fmla="*/ 248967 w 685677"/>
              <a:gd name="connsiteY132" fmla="*/ 238632 h 292995"/>
              <a:gd name="connsiteX133" fmla="*/ 240300 w 685677"/>
              <a:gd name="connsiteY133" fmla="*/ 196875 h 292995"/>
              <a:gd name="connsiteX134" fmla="*/ 235573 w 685677"/>
              <a:gd name="connsiteY134" fmla="*/ 149603 h 292995"/>
              <a:gd name="connsiteX135" fmla="*/ 235573 w 685677"/>
              <a:gd name="connsiteY135" fmla="*/ 114937 h 292995"/>
              <a:gd name="connsiteX136" fmla="*/ 228482 w 685677"/>
              <a:gd name="connsiteY136" fmla="*/ 114937 h 292995"/>
              <a:gd name="connsiteX137" fmla="*/ 228482 w 685677"/>
              <a:gd name="connsiteY137" fmla="*/ 150391 h 292995"/>
              <a:gd name="connsiteX138" fmla="*/ 233210 w 685677"/>
              <a:gd name="connsiteY138" fmla="*/ 198451 h 292995"/>
              <a:gd name="connsiteX139" fmla="*/ 243452 w 685677"/>
              <a:gd name="connsiteY139" fmla="*/ 243360 h 292995"/>
              <a:gd name="connsiteX140" fmla="*/ 244240 w 685677"/>
              <a:gd name="connsiteY140" fmla="*/ 245723 h 292995"/>
              <a:gd name="connsiteX141" fmla="*/ 432541 w 685677"/>
              <a:gd name="connsiteY141" fmla="*/ 245723 h 292995"/>
              <a:gd name="connsiteX142" fmla="*/ 433329 w 685677"/>
              <a:gd name="connsiteY142" fmla="*/ 243360 h 292995"/>
              <a:gd name="connsiteX143" fmla="*/ 443571 w 685677"/>
              <a:gd name="connsiteY143" fmla="*/ 173239 h 292995"/>
              <a:gd name="connsiteX144" fmla="*/ 437268 w 685677"/>
              <a:gd name="connsiteY144" fmla="*/ 111785 h 292995"/>
              <a:gd name="connsiteX145" fmla="*/ 449086 w 685677"/>
              <a:gd name="connsiteY145" fmla="*/ 111785 h 292995"/>
              <a:gd name="connsiteX146" fmla="*/ 430965 w 685677"/>
              <a:gd name="connsiteY146" fmla="*/ 104694 h 292995"/>
              <a:gd name="connsiteX147" fmla="*/ 392359 w 685677"/>
              <a:gd name="connsiteY147" fmla="*/ 103906 h 292995"/>
              <a:gd name="connsiteX148" fmla="*/ 250543 w 685677"/>
              <a:gd name="connsiteY148" fmla="*/ 132270 h 292995"/>
              <a:gd name="connsiteX149" fmla="*/ 250543 w 685677"/>
              <a:gd name="connsiteY149" fmla="*/ 140148 h 292995"/>
              <a:gd name="connsiteX150" fmla="*/ 285209 w 685677"/>
              <a:gd name="connsiteY150" fmla="*/ 140148 h 292995"/>
              <a:gd name="connsiteX151" fmla="*/ 285209 w 685677"/>
              <a:gd name="connsiteY151" fmla="*/ 132270 h 292995"/>
              <a:gd name="connsiteX152" fmla="*/ 250543 w 685677"/>
              <a:gd name="connsiteY152" fmla="*/ 132270 h 292995"/>
              <a:gd name="connsiteX153" fmla="*/ 221392 w 685677"/>
              <a:gd name="connsiteY153" fmla="*/ 21968 h 292995"/>
              <a:gd name="connsiteX154" fmla="*/ 143392 w 685677"/>
              <a:gd name="connsiteY154" fmla="*/ 25119 h 292995"/>
              <a:gd name="connsiteX155" fmla="*/ 108726 w 685677"/>
              <a:gd name="connsiteY155" fmla="*/ 87361 h 292995"/>
              <a:gd name="connsiteX156" fmla="*/ 122908 w 685677"/>
              <a:gd name="connsiteY156" fmla="*/ 105482 h 292995"/>
              <a:gd name="connsiteX157" fmla="*/ 217452 w 685677"/>
              <a:gd name="connsiteY157" fmla="*/ 107058 h 292995"/>
              <a:gd name="connsiteX158" fmla="*/ 221392 w 685677"/>
              <a:gd name="connsiteY158" fmla="*/ 21968 h 292995"/>
              <a:gd name="connsiteX159" fmla="*/ 660235 w 685677"/>
              <a:gd name="connsiteY159" fmla="*/ 144876 h 292995"/>
              <a:gd name="connsiteX160" fmla="*/ 601145 w 685677"/>
              <a:gd name="connsiteY160" fmla="*/ 133058 h 292995"/>
              <a:gd name="connsiteX161" fmla="*/ 641327 w 685677"/>
              <a:gd name="connsiteY161" fmla="*/ 174815 h 292995"/>
              <a:gd name="connsiteX162" fmla="*/ 662599 w 685677"/>
              <a:gd name="connsiteY162" fmla="*/ 168512 h 292995"/>
              <a:gd name="connsiteX163" fmla="*/ 672053 w 685677"/>
              <a:gd name="connsiteY163" fmla="*/ 168512 h 292995"/>
              <a:gd name="connsiteX164" fmla="*/ 660235 w 685677"/>
              <a:gd name="connsiteY164" fmla="*/ 144876 h 292995"/>
              <a:gd name="connsiteX165" fmla="*/ 30727 w 685677"/>
              <a:gd name="connsiteY165" fmla="*/ 100755 h 292995"/>
              <a:gd name="connsiteX166" fmla="*/ 59878 w 685677"/>
              <a:gd name="connsiteY166" fmla="*/ 100755 h 292995"/>
              <a:gd name="connsiteX167" fmla="*/ 74060 w 685677"/>
              <a:gd name="connsiteY167" fmla="*/ 29059 h 292995"/>
              <a:gd name="connsiteX168" fmla="*/ 70908 w 685677"/>
              <a:gd name="connsiteY168" fmla="*/ 29059 h 292995"/>
              <a:gd name="connsiteX169" fmla="*/ 30727 w 685677"/>
              <a:gd name="connsiteY169" fmla="*/ 100755 h 292995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</a:cxnLst>
            <a:rect l="l" t="t" r="r" b="b"/>
            <a:pathLst>
              <a:path w="685677" h="292995">
                <a:moveTo>
                  <a:pt x="10242" y="218935"/>
                </a:moveTo>
                <a:cubicBezTo>
                  <a:pt x="7091" y="192148"/>
                  <a:pt x="3151" y="165360"/>
                  <a:pt x="0" y="138573"/>
                </a:cubicBezTo>
                <a:cubicBezTo>
                  <a:pt x="5515" y="133058"/>
                  <a:pt x="11030" y="128330"/>
                  <a:pt x="16545" y="122815"/>
                </a:cubicBezTo>
                <a:cubicBezTo>
                  <a:pt x="30727" y="81846"/>
                  <a:pt x="51999" y="44816"/>
                  <a:pt x="79575" y="10938"/>
                </a:cubicBezTo>
                <a:cubicBezTo>
                  <a:pt x="174119" y="-3244"/>
                  <a:pt x="271027" y="-1668"/>
                  <a:pt x="367935" y="4635"/>
                </a:cubicBezTo>
                <a:cubicBezTo>
                  <a:pt x="424662" y="25119"/>
                  <a:pt x="475086" y="51907"/>
                  <a:pt x="516055" y="88149"/>
                </a:cubicBezTo>
                <a:cubicBezTo>
                  <a:pt x="564115" y="101543"/>
                  <a:pt x="612175" y="114149"/>
                  <a:pt x="661023" y="127543"/>
                </a:cubicBezTo>
                <a:cubicBezTo>
                  <a:pt x="690174" y="162997"/>
                  <a:pt x="693326" y="203966"/>
                  <a:pt x="671266" y="244147"/>
                </a:cubicBezTo>
                <a:lnTo>
                  <a:pt x="620842" y="250450"/>
                </a:lnTo>
                <a:cubicBezTo>
                  <a:pt x="623205" y="243360"/>
                  <a:pt x="624781" y="235481"/>
                  <a:pt x="624781" y="226814"/>
                </a:cubicBezTo>
                <a:cubicBezTo>
                  <a:pt x="624781" y="205542"/>
                  <a:pt x="616115" y="186633"/>
                  <a:pt x="601933" y="172451"/>
                </a:cubicBezTo>
                <a:cubicBezTo>
                  <a:pt x="587751" y="158269"/>
                  <a:pt x="568842" y="149603"/>
                  <a:pt x="547570" y="149603"/>
                </a:cubicBezTo>
                <a:cubicBezTo>
                  <a:pt x="526297" y="149603"/>
                  <a:pt x="507389" y="158269"/>
                  <a:pt x="493207" y="172451"/>
                </a:cubicBezTo>
                <a:cubicBezTo>
                  <a:pt x="479025" y="186633"/>
                  <a:pt x="470359" y="205542"/>
                  <a:pt x="470359" y="226814"/>
                </a:cubicBezTo>
                <a:cubicBezTo>
                  <a:pt x="470359" y="238632"/>
                  <a:pt x="472722" y="249662"/>
                  <a:pt x="477449" y="259117"/>
                </a:cubicBezTo>
                <a:lnTo>
                  <a:pt x="167029" y="259117"/>
                </a:lnTo>
                <a:cubicBezTo>
                  <a:pt x="171756" y="248875"/>
                  <a:pt x="174119" y="237844"/>
                  <a:pt x="174119" y="226814"/>
                </a:cubicBezTo>
                <a:cubicBezTo>
                  <a:pt x="174119" y="205542"/>
                  <a:pt x="165453" y="186633"/>
                  <a:pt x="151271" y="172451"/>
                </a:cubicBezTo>
                <a:cubicBezTo>
                  <a:pt x="137089" y="158269"/>
                  <a:pt x="118181" y="149603"/>
                  <a:pt x="96908" y="149603"/>
                </a:cubicBezTo>
                <a:cubicBezTo>
                  <a:pt x="75636" y="149603"/>
                  <a:pt x="56727" y="158269"/>
                  <a:pt x="42545" y="172451"/>
                </a:cubicBezTo>
                <a:cubicBezTo>
                  <a:pt x="28363" y="186633"/>
                  <a:pt x="19697" y="205542"/>
                  <a:pt x="19697" y="226814"/>
                </a:cubicBezTo>
                <a:lnTo>
                  <a:pt x="19697" y="229966"/>
                </a:lnTo>
                <a:lnTo>
                  <a:pt x="10242" y="218935"/>
                </a:lnTo>
                <a:close/>
                <a:moveTo>
                  <a:pt x="97696" y="162209"/>
                </a:moveTo>
                <a:cubicBezTo>
                  <a:pt x="79575" y="162209"/>
                  <a:pt x="63030" y="169300"/>
                  <a:pt x="51212" y="181118"/>
                </a:cubicBezTo>
                <a:cubicBezTo>
                  <a:pt x="39394" y="192936"/>
                  <a:pt x="31515" y="209481"/>
                  <a:pt x="31515" y="227602"/>
                </a:cubicBezTo>
                <a:cubicBezTo>
                  <a:pt x="31515" y="245723"/>
                  <a:pt x="38606" y="262268"/>
                  <a:pt x="50424" y="274086"/>
                </a:cubicBezTo>
                <a:cubicBezTo>
                  <a:pt x="62242" y="285904"/>
                  <a:pt x="78787" y="292995"/>
                  <a:pt x="96908" y="292995"/>
                </a:cubicBezTo>
                <a:cubicBezTo>
                  <a:pt x="115029" y="292995"/>
                  <a:pt x="131574" y="285904"/>
                  <a:pt x="143392" y="274086"/>
                </a:cubicBezTo>
                <a:cubicBezTo>
                  <a:pt x="155210" y="262268"/>
                  <a:pt x="162301" y="245723"/>
                  <a:pt x="162301" y="227602"/>
                </a:cubicBezTo>
                <a:cubicBezTo>
                  <a:pt x="162301" y="209481"/>
                  <a:pt x="155210" y="192936"/>
                  <a:pt x="143392" y="181118"/>
                </a:cubicBezTo>
                <a:cubicBezTo>
                  <a:pt x="132362" y="169300"/>
                  <a:pt x="115817" y="162209"/>
                  <a:pt x="97696" y="162209"/>
                </a:cubicBezTo>
                <a:close/>
                <a:moveTo>
                  <a:pt x="547570" y="162209"/>
                </a:moveTo>
                <a:cubicBezTo>
                  <a:pt x="529449" y="162209"/>
                  <a:pt x="512904" y="169300"/>
                  <a:pt x="501086" y="181118"/>
                </a:cubicBezTo>
                <a:cubicBezTo>
                  <a:pt x="489268" y="192936"/>
                  <a:pt x="482177" y="209481"/>
                  <a:pt x="482177" y="227602"/>
                </a:cubicBezTo>
                <a:cubicBezTo>
                  <a:pt x="482177" y="245723"/>
                  <a:pt x="489268" y="262268"/>
                  <a:pt x="501086" y="274086"/>
                </a:cubicBezTo>
                <a:cubicBezTo>
                  <a:pt x="512904" y="285904"/>
                  <a:pt x="529449" y="292995"/>
                  <a:pt x="547570" y="292995"/>
                </a:cubicBezTo>
                <a:cubicBezTo>
                  <a:pt x="565691" y="292995"/>
                  <a:pt x="582236" y="285904"/>
                  <a:pt x="594054" y="274086"/>
                </a:cubicBezTo>
                <a:cubicBezTo>
                  <a:pt x="605872" y="262268"/>
                  <a:pt x="612963" y="245723"/>
                  <a:pt x="612963" y="227602"/>
                </a:cubicBezTo>
                <a:cubicBezTo>
                  <a:pt x="612963" y="209481"/>
                  <a:pt x="605872" y="192936"/>
                  <a:pt x="594054" y="181118"/>
                </a:cubicBezTo>
                <a:cubicBezTo>
                  <a:pt x="582236" y="169300"/>
                  <a:pt x="565691" y="162209"/>
                  <a:pt x="547570" y="162209"/>
                </a:cubicBezTo>
                <a:close/>
                <a:moveTo>
                  <a:pt x="557812" y="219723"/>
                </a:moveTo>
                <a:cubicBezTo>
                  <a:pt x="559388" y="221299"/>
                  <a:pt x="560964" y="223663"/>
                  <a:pt x="561752" y="226814"/>
                </a:cubicBezTo>
                <a:cubicBezTo>
                  <a:pt x="567267" y="226814"/>
                  <a:pt x="575145" y="225238"/>
                  <a:pt x="577509" y="224451"/>
                </a:cubicBezTo>
                <a:cubicBezTo>
                  <a:pt x="581448" y="223663"/>
                  <a:pt x="585388" y="222087"/>
                  <a:pt x="589327" y="221299"/>
                </a:cubicBezTo>
                <a:cubicBezTo>
                  <a:pt x="587751" y="212633"/>
                  <a:pt x="583812" y="204754"/>
                  <a:pt x="577509" y="198451"/>
                </a:cubicBezTo>
                <a:lnTo>
                  <a:pt x="568055" y="207905"/>
                </a:lnTo>
                <a:cubicBezTo>
                  <a:pt x="565691" y="209481"/>
                  <a:pt x="560176" y="214996"/>
                  <a:pt x="557812" y="219723"/>
                </a:cubicBezTo>
                <a:close/>
                <a:moveTo>
                  <a:pt x="551509" y="242572"/>
                </a:moveTo>
                <a:cubicBezTo>
                  <a:pt x="550721" y="242572"/>
                  <a:pt x="549146" y="243360"/>
                  <a:pt x="548358" y="243360"/>
                </a:cubicBezTo>
                <a:cubicBezTo>
                  <a:pt x="546782" y="243360"/>
                  <a:pt x="545206" y="243360"/>
                  <a:pt x="543631" y="242572"/>
                </a:cubicBezTo>
                <a:cubicBezTo>
                  <a:pt x="540479" y="247299"/>
                  <a:pt x="538116" y="255178"/>
                  <a:pt x="538116" y="257541"/>
                </a:cubicBezTo>
                <a:cubicBezTo>
                  <a:pt x="537328" y="260693"/>
                  <a:pt x="536540" y="264632"/>
                  <a:pt x="535752" y="267783"/>
                </a:cubicBezTo>
                <a:cubicBezTo>
                  <a:pt x="539691" y="269359"/>
                  <a:pt x="544418" y="270147"/>
                  <a:pt x="549146" y="270147"/>
                </a:cubicBezTo>
                <a:cubicBezTo>
                  <a:pt x="553085" y="270147"/>
                  <a:pt x="557024" y="269359"/>
                  <a:pt x="560964" y="268571"/>
                </a:cubicBezTo>
                <a:cubicBezTo>
                  <a:pt x="560176" y="264632"/>
                  <a:pt x="559388" y="261480"/>
                  <a:pt x="558600" y="257541"/>
                </a:cubicBezTo>
                <a:cubicBezTo>
                  <a:pt x="556237" y="254390"/>
                  <a:pt x="553873" y="247299"/>
                  <a:pt x="551509" y="242572"/>
                </a:cubicBezTo>
                <a:close/>
                <a:moveTo>
                  <a:pt x="534964" y="225238"/>
                </a:moveTo>
                <a:cubicBezTo>
                  <a:pt x="535752" y="222875"/>
                  <a:pt x="537328" y="220511"/>
                  <a:pt x="539691" y="218935"/>
                </a:cubicBezTo>
                <a:cubicBezTo>
                  <a:pt x="537328" y="214208"/>
                  <a:pt x="531025" y="207905"/>
                  <a:pt x="529449" y="206330"/>
                </a:cubicBezTo>
                <a:cubicBezTo>
                  <a:pt x="526297" y="203178"/>
                  <a:pt x="523146" y="200027"/>
                  <a:pt x="519994" y="197663"/>
                </a:cubicBezTo>
                <a:cubicBezTo>
                  <a:pt x="519994" y="197663"/>
                  <a:pt x="519207" y="197663"/>
                  <a:pt x="518419" y="198451"/>
                </a:cubicBezTo>
                <a:cubicBezTo>
                  <a:pt x="512904" y="203966"/>
                  <a:pt x="508964" y="211057"/>
                  <a:pt x="507389" y="219723"/>
                </a:cubicBezTo>
                <a:cubicBezTo>
                  <a:pt x="511328" y="221299"/>
                  <a:pt x="515267" y="222087"/>
                  <a:pt x="519207" y="222875"/>
                </a:cubicBezTo>
                <a:cubicBezTo>
                  <a:pt x="521570" y="223663"/>
                  <a:pt x="529449" y="225238"/>
                  <a:pt x="534964" y="225238"/>
                </a:cubicBezTo>
                <a:close/>
                <a:moveTo>
                  <a:pt x="549146" y="214208"/>
                </a:moveTo>
                <a:cubicBezTo>
                  <a:pt x="553085" y="206330"/>
                  <a:pt x="560964" y="198451"/>
                  <a:pt x="568055" y="191360"/>
                </a:cubicBezTo>
                <a:cubicBezTo>
                  <a:pt x="561752" y="188209"/>
                  <a:pt x="555449" y="185845"/>
                  <a:pt x="548358" y="185845"/>
                </a:cubicBezTo>
                <a:cubicBezTo>
                  <a:pt x="542055" y="185845"/>
                  <a:pt x="535752" y="187421"/>
                  <a:pt x="530237" y="189784"/>
                </a:cubicBezTo>
                <a:cubicBezTo>
                  <a:pt x="537328" y="197663"/>
                  <a:pt x="545206" y="206330"/>
                  <a:pt x="549146" y="214208"/>
                </a:cubicBezTo>
                <a:close/>
                <a:moveTo>
                  <a:pt x="588539" y="233117"/>
                </a:moveTo>
                <a:cubicBezTo>
                  <a:pt x="579085" y="235481"/>
                  <a:pt x="568055" y="237844"/>
                  <a:pt x="560176" y="237057"/>
                </a:cubicBezTo>
                <a:cubicBezTo>
                  <a:pt x="564115" y="244147"/>
                  <a:pt x="567267" y="253602"/>
                  <a:pt x="569630" y="262268"/>
                </a:cubicBezTo>
                <a:cubicBezTo>
                  <a:pt x="571994" y="260693"/>
                  <a:pt x="574358" y="258329"/>
                  <a:pt x="576721" y="256753"/>
                </a:cubicBezTo>
                <a:cubicBezTo>
                  <a:pt x="583024" y="250450"/>
                  <a:pt x="587751" y="242572"/>
                  <a:pt x="588539" y="233117"/>
                </a:cubicBezTo>
                <a:close/>
                <a:moveTo>
                  <a:pt x="524722" y="261480"/>
                </a:moveTo>
                <a:cubicBezTo>
                  <a:pt x="527085" y="252026"/>
                  <a:pt x="531025" y="242572"/>
                  <a:pt x="534964" y="235481"/>
                </a:cubicBezTo>
                <a:cubicBezTo>
                  <a:pt x="526297" y="235481"/>
                  <a:pt x="516055" y="233117"/>
                  <a:pt x="506601" y="230754"/>
                </a:cubicBezTo>
                <a:cubicBezTo>
                  <a:pt x="507389" y="240996"/>
                  <a:pt x="512116" y="249662"/>
                  <a:pt x="518419" y="256753"/>
                </a:cubicBezTo>
                <a:cubicBezTo>
                  <a:pt x="520782" y="258329"/>
                  <a:pt x="522358" y="259905"/>
                  <a:pt x="524722" y="261480"/>
                </a:cubicBezTo>
                <a:close/>
                <a:moveTo>
                  <a:pt x="107150" y="219723"/>
                </a:moveTo>
                <a:cubicBezTo>
                  <a:pt x="108726" y="221299"/>
                  <a:pt x="110302" y="223663"/>
                  <a:pt x="111090" y="226814"/>
                </a:cubicBezTo>
                <a:cubicBezTo>
                  <a:pt x="116605" y="226814"/>
                  <a:pt x="124484" y="225238"/>
                  <a:pt x="126847" y="224451"/>
                </a:cubicBezTo>
                <a:cubicBezTo>
                  <a:pt x="130786" y="223663"/>
                  <a:pt x="134726" y="222087"/>
                  <a:pt x="138665" y="221299"/>
                </a:cubicBezTo>
                <a:cubicBezTo>
                  <a:pt x="137089" y="212633"/>
                  <a:pt x="133150" y="204754"/>
                  <a:pt x="126847" y="198451"/>
                </a:cubicBezTo>
                <a:lnTo>
                  <a:pt x="117393" y="207905"/>
                </a:lnTo>
                <a:cubicBezTo>
                  <a:pt x="115029" y="209481"/>
                  <a:pt x="109514" y="214996"/>
                  <a:pt x="107150" y="219723"/>
                </a:cubicBezTo>
                <a:close/>
                <a:moveTo>
                  <a:pt x="100847" y="242572"/>
                </a:moveTo>
                <a:cubicBezTo>
                  <a:pt x="100060" y="242572"/>
                  <a:pt x="98484" y="243360"/>
                  <a:pt x="97696" y="243360"/>
                </a:cubicBezTo>
                <a:cubicBezTo>
                  <a:pt x="96120" y="243360"/>
                  <a:pt x="94544" y="243360"/>
                  <a:pt x="92969" y="242572"/>
                </a:cubicBezTo>
                <a:cubicBezTo>
                  <a:pt x="89817" y="247299"/>
                  <a:pt x="87454" y="255178"/>
                  <a:pt x="87454" y="257541"/>
                </a:cubicBezTo>
                <a:cubicBezTo>
                  <a:pt x="86666" y="260693"/>
                  <a:pt x="85878" y="264632"/>
                  <a:pt x="85090" y="267783"/>
                </a:cubicBezTo>
                <a:cubicBezTo>
                  <a:pt x="89029" y="269359"/>
                  <a:pt x="93757" y="270147"/>
                  <a:pt x="98484" y="270147"/>
                </a:cubicBezTo>
                <a:cubicBezTo>
                  <a:pt x="102423" y="270147"/>
                  <a:pt x="106363" y="269359"/>
                  <a:pt x="110302" y="268571"/>
                </a:cubicBezTo>
                <a:cubicBezTo>
                  <a:pt x="109514" y="264632"/>
                  <a:pt x="108726" y="261480"/>
                  <a:pt x="107938" y="257541"/>
                </a:cubicBezTo>
                <a:cubicBezTo>
                  <a:pt x="105575" y="254390"/>
                  <a:pt x="103999" y="247299"/>
                  <a:pt x="100847" y="242572"/>
                </a:cubicBezTo>
                <a:close/>
                <a:moveTo>
                  <a:pt x="85090" y="225238"/>
                </a:moveTo>
                <a:cubicBezTo>
                  <a:pt x="85878" y="222875"/>
                  <a:pt x="87454" y="220511"/>
                  <a:pt x="89817" y="218935"/>
                </a:cubicBezTo>
                <a:cubicBezTo>
                  <a:pt x="87454" y="214208"/>
                  <a:pt x="81151" y="207905"/>
                  <a:pt x="79575" y="206330"/>
                </a:cubicBezTo>
                <a:cubicBezTo>
                  <a:pt x="76423" y="203178"/>
                  <a:pt x="73272" y="200027"/>
                  <a:pt x="70120" y="197663"/>
                </a:cubicBezTo>
                <a:lnTo>
                  <a:pt x="68545" y="199239"/>
                </a:lnTo>
                <a:cubicBezTo>
                  <a:pt x="63030" y="204754"/>
                  <a:pt x="59090" y="211845"/>
                  <a:pt x="57515" y="220511"/>
                </a:cubicBezTo>
                <a:cubicBezTo>
                  <a:pt x="61454" y="222087"/>
                  <a:pt x="65393" y="222875"/>
                  <a:pt x="69333" y="223663"/>
                </a:cubicBezTo>
                <a:cubicBezTo>
                  <a:pt x="71696" y="223663"/>
                  <a:pt x="79575" y="225238"/>
                  <a:pt x="85090" y="225238"/>
                </a:cubicBezTo>
                <a:close/>
                <a:moveTo>
                  <a:pt x="98484" y="214208"/>
                </a:moveTo>
                <a:cubicBezTo>
                  <a:pt x="102423" y="206330"/>
                  <a:pt x="110302" y="198451"/>
                  <a:pt x="117393" y="191360"/>
                </a:cubicBezTo>
                <a:cubicBezTo>
                  <a:pt x="111090" y="188209"/>
                  <a:pt x="104787" y="185845"/>
                  <a:pt x="97696" y="185845"/>
                </a:cubicBezTo>
                <a:cubicBezTo>
                  <a:pt x="91393" y="185845"/>
                  <a:pt x="85090" y="187421"/>
                  <a:pt x="79575" y="189784"/>
                </a:cubicBezTo>
                <a:cubicBezTo>
                  <a:pt x="86666" y="197663"/>
                  <a:pt x="94544" y="206330"/>
                  <a:pt x="98484" y="214208"/>
                </a:cubicBezTo>
                <a:close/>
                <a:moveTo>
                  <a:pt x="138665" y="233117"/>
                </a:moveTo>
                <a:cubicBezTo>
                  <a:pt x="129211" y="235481"/>
                  <a:pt x="118181" y="237844"/>
                  <a:pt x="110302" y="237057"/>
                </a:cubicBezTo>
                <a:cubicBezTo>
                  <a:pt x="114241" y="244147"/>
                  <a:pt x="117393" y="253602"/>
                  <a:pt x="119756" y="262268"/>
                </a:cubicBezTo>
                <a:cubicBezTo>
                  <a:pt x="122120" y="260693"/>
                  <a:pt x="124484" y="258329"/>
                  <a:pt x="126847" y="256753"/>
                </a:cubicBezTo>
                <a:cubicBezTo>
                  <a:pt x="133150" y="250450"/>
                  <a:pt x="137089" y="242572"/>
                  <a:pt x="138665" y="233117"/>
                </a:cubicBezTo>
                <a:close/>
                <a:moveTo>
                  <a:pt x="74060" y="261480"/>
                </a:moveTo>
                <a:cubicBezTo>
                  <a:pt x="76423" y="252026"/>
                  <a:pt x="80363" y="242572"/>
                  <a:pt x="84302" y="235481"/>
                </a:cubicBezTo>
                <a:cubicBezTo>
                  <a:pt x="75636" y="235481"/>
                  <a:pt x="65393" y="233117"/>
                  <a:pt x="55939" y="230754"/>
                </a:cubicBezTo>
                <a:cubicBezTo>
                  <a:pt x="56727" y="240996"/>
                  <a:pt x="61454" y="249662"/>
                  <a:pt x="67757" y="256753"/>
                </a:cubicBezTo>
                <a:cubicBezTo>
                  <a:pt x="70120" y="258329"/>
                  <a:pt x="71696" y="259905"/>
                  <a:pt x="74060" y="261480"/>
                </a:cubicBezTo>
                <a:close/>
                <a:moveTo>
                  <a:pt x="392359" y="103906"/>
                </a:moveTo>
                <a:cubicBezTo>
                  <a:pt x="395511" y="94452"/>
                  <a:pt x="398662" y="85785"/>
                  <a:pt x="401814" y="76331"/>
                </a:cubicBezTo>
                <a:cubicBezTo>
                  <a:pt x="423874" y="77119"/>
                  <a:pt x="440420" y="84998"/>
                  <a:pt x="453813" y="96816"/>
                </a:cubicBezTo>
                <a:lnTo>
                  <a:pt x="451450" y="101543"/>
                </a:lnTo>
                <a:lnTo>
                  <a:pt x="465631" y="107846"/>
                </a:lnTo>
                <a:lnTo>
                  <a:pt x="479025" y="95240"/>
                </a:lnTo>
                <a:cubicBezTo>
                  <a:pt x="443571" y="63725"/>
                  <a:pt x="396299" y="40877"/>
                  <a:pt x="361633" y="23544"/>
                </a:cubicBezTo>
                <a:cubicBezTo>
                  <a:pt x="319088" y="21180"/>
                  <a:pt x="278906" y="20392"/>
                  <a:pt x="238725" y="21180"/>
                </a:cubicBezTo>
                <a:lnTo>
                  <a:pt x="241876" y="62937"/>
                </a:lnTo>
                <a:lnTo>
                  <a:pt x="245028" y="107846"/>
                </a:lnTo>
                <a:lnTo>
                  <a:pt x="429389" y="110997"/>
                </a:lnTo>
                <a:cubicBezTo>
                  <a:pt x="434117" y="131482"/>
                  <a:pt x="435692" y="151967"/>
                  <a:pt x="435692" y="172451"/>
                </a:cubicBezTo>
                <a:cubicBezTo>
                  <a:pt x="435692" y="194512"/>
                  <a:pt x="432541" y="216572"/>
                  <a:pt x="427026" y="238632"/>
                </a:cubicBezTo>
                <a:lnTo>
                  <a:pt x="248967" y="238632"/>
                </a:lnTo>
                <a:cubicBezTo>
                  <a:pt x="245028" y="225238"/>
                  <a:pt x="241876" y="211057"/>
                  <a:pt x="240300" y="196875"/>
                </a:cubicBezTo>
                <a:cubicBezTo>
                  <a:pt x="237937" y="181906"/>
                  <a:pt x="236361" y="166148"/>
                  <a:pt x="235573" y="149603"/>
                </a:cubicBezTo>
                <a:lnTo>
                  <a:pt x="235573" y="114937"/>
                </a:lnTo>
                <a:lnTo>
                  <a:pt x="228482" y="114937"/>
                </a:lnTo>
                <a:lnTo>
                  <a:pt x="228482" y="150391"/>
                </a:lnTo>
                <a:cubicBezTo>
                  <a:pt x="229270" y="166936"/>
                  <a:pt x="230846" y="182693"/>
                  <a:pt x="233210" y="198451"/>
                </a:cubicBezTo>
                <a:cubicBezTo>
                  <a:pt x="235573" y="214208"/>
                  <a:pt x="239513" y="228390"/>
                  <a:pt x="243452" y="243360"/>
                </a:cubicBezTo>
                <a:lnTo>
                  <a:pt x="244240" y="245723"/>
                </a:lnTo>
                <a:lnTo>
                  <a:pt x="432541" y="245723"/>
                </a:lnTo>
                <a:lnTo>
                  <a:pt x="433329" y="243360"/>
                </a:lnTo>
                <a:cubicBezTo>
                  <a:pt x="439632" y="219723"/>
                  <a:pt x="442783" y="196087"/>
                  <a:pt x="443571" y="173239"/>
                </a:cubicBezTo>
                <a:cubicBezTo>
                  <a:pt x="443571" y="152754"/>
                  <a:pt x="441995" y="132270"/>
                  <a:pt x="437268" y="111785"/>
                </a:cubicBezTo>
                <a:lnTo>
                  <a:pt x="449086" y="111785"/>
                </a:lnTo>
                <a:lnTo>
                  <a:pt x="430965" y="104694"/>
                </a:lnTo>
                <a:lnTo>
                  <a:pt x="392359" y="103906"/>
                </a:lnTo>
                <a:close/>
                <a:moveTo>
                  <a:pt x="250543" y="132270"/>
                </a:moveTo>
                <a:lnTo>
                  <a:pt x="250543" y="140148"/>
                </a:lnTo>
                <a:lnTo>
                  <a:pt x="285209" y="140148"/>
                </a:lnTo>
                <a:lnTo>
                  <a:pt x="285209" y="132270"/>
                </a:lnTo>
                <a:lnTo>
                  <a:pt x="250543" y="132270"/>
                </a:lnTo>
                <a:close/>
                <a:moveTo>
                  <a:pt x="221392" y="21968"/>
                </a:moveTo>
                <a:cubicBezTo>
                  <a:pt x="195392" y="22756"/>
                  <a:pt x="169392" y="23544"/>
                  <a:pt x="143392" y="25119"/>
                </a:cubicBezTo>
                <a:cubicBezTo>
                  <a:pt x="127635" y="44816"/>
                  <a:pt x="117393" y="66089"/>
                  <a:pt x="108726" y="87361"/>
                </a:cubicBezTo>
                <a:cubicBezTo>
                  <a:pt x="113453" y="93664"/>
                  <a:pt x="118181" y="99179"/>
                  <a:pt x="122908" y="105482"/>
                </a:cubicBezTo>
                <a:lnTo>
                  <a:pt x="217452" y="107058"/>
                </a:lnTo>
                <a:lnTo>
                  <a:pt x="221392" y="21968"/>
                </a:lnTo>
                <a:close/>
                <a:moveTo>
                  <a:pt x="660235" y="144876"/>
                </a:moveTo>
                <a:lnTo>
                  <a:pt x="601145" y="133058"/>
                </a:lnTo>
                <a:cubicBezTo>
                  <a:pt x="601145" y="133058"/>
                  <a:pt x="627933" y="174027"/>
                  <a:pt x="641327" y="174815"/>
                </a:cubicBezTo>
                <a:cubicBezTo>
                  <a:pt x="653932" y="175603"/>
                  <a:pt x="662599" y="168512"/>
                  <a:pt x="662599" y="168512"/>
                </a:cubicBezTo>
                <a:lnTo>
                  <a:pt x="672053" y="168512"/>
                </a:lnTo>
                <a:lnTo>
                  <a:pt x="660235" y="144876"/>
                </a:lnTo>
                <a:close/>
                <a:moveTo>
                  <a:pt x="30727" y="100755"/>
                </a:moveTo>
                <a:lnTo>
                  <a:pt x="59878" y="100755"/>
                </a:lnTo>
                <a:cubicBezTo>
                  <a:pt x="63818" y="70028"/>
                  <a:pt x="66181" y="57422"/>
                  <a:pt x="74060" y="29059"/>
                </a:cubicBezTo>
                <a:lnTo>
                  <a:pt x="70908" y="29059"/>
                </a:lnTo>
                <a:cubicBezTo>
                  <a:pt x="52787" y="54271"/>
                  <a:pt x="45696" y="68452"/>
                  <a:pt x="30727" y="100755"/>
                </a:cubicBezTo>
                <a:close/>
              </a:path>
            </a:pathLst>
          </a:custGeom>
          <a:solidFill>
            <a:schemeClr val="bg1"/>
          </a:solidFill>
          <a:ln w="82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</p:spTree>
  </p:cSld>
  <p:clrMapOvr>
    <a:masterClrMapping/>
  </p:clrMapOvr>
  <p:transition/>
  <p:timing/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" name="OfficePLUS-1"/>
          <p:cNvSpPr txBox="1"/>
          <p:nvPr/>
        </p:nvSpPr>
        <p:spPr>
          <a:xfrm>
            <a:off x="334963" y="3083392"/>
            <a:ext cx="836295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4800" b="1">
                <a:solidFill>
                  <a:srgbClr val="DA2227"/>
                </a:solidFill>
                <a:effectLst>
                  <a:outerShdw blurRad="76200" dist="38100" dir="2700000" sx="108000" sy="108000" algn="tl" rotWithShape="0">
                    <a:schemeClr val="bg2">
                      <a:lumMod val="90000"/>
                      <a:alpha val="34000"/>
                    </a:schemeClr>
                  </a:outerShdw>
                </a:effectLst>
                <a:latin typeface="思源宋体 Heavy" panose="02020900000000000000" pitchFamily="18" charset="-122"/>
                <a:ea typeface="思源宋体 Heavy" panose="02020900000000000000" pitchFamily="18" charset="-122"/>
                <a:cs typeface="+mn-ea"/>
              </a:defRPr>
            </a:lvl1pPr>
          </a:lstStyle>
          <a:p>
            <a:r>
              <a:rPr lang="zh-CN" altLang="en-US"/>
              <a:t>请输入您的标题</a:t>
            </a:r>
            <a:endParaRPr lang="en-US" altLang="zh-CN"/>
          </a:p>
        </p:txBody>
      </p:sp>
      <p:sp>
        <p:nvSpPr>
          <p:cNvPr id="10" name="OfficePLUS-2"/>
          <p:cNvSpPr txBox="1"/>
          <p:nvPr/>
        </p:nvSpPr>
        <p:spPr>
          <a:xfrm>
            <a:off x="334963" y="2315042"/>
            <a:ext cx="5587855" cy="92333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18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altLang="zh-CN" sz="540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chemeClr val="tx1">
                        <a:lumMod val="65000"/>
                        <a:lumOff val="35000"/>
                      </a:schemeClr>
                    </a:gs>
                  </a:gsLst>
                  <a:lin ang="5400000" scaled="0"/>
                </a:gra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PART 03</a:t>
            </a:r>
            <a:endParaRPr lang="en-US" altLang="zh-CN" sz="54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tx1">
                      <a:lumMod val="65000"/>
                      <a:lumOff val="35000"/>
                    </a:schemeClr>
                  </a:gs>
                </a:gsLst>
                <a:lin ang="5400000" scaled="0"/>
              </a:gra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11" name="OfficePLUS-3"/>
          <p:cNvSpPr txBox="1"/>
          <p:nvPr/>
        </p:nvSpPr>
        <p:spPr>
          <a:xfrm>
            <a:off x="334963" y="4050437"/>
            <a:ext cx="6096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cap="all">
                <a:solidFill>
                  <a:schemeClr val="bg1"/>
                </a:solidFill>
                <a:latin typeface="+mn-ea"/>
              </a:rPr>
              <a:t>Please enter your title</a:t>
            </a:r>
            <a:endParaRPr lang="zh-CN" altLang="en-US" sz="2000" cap="all">
              <a:solidFill>
                <a:schemeClr val="bg1"/>
              </a:solidFill>
              <a:latin typeface="+mn-ea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/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7" name="OfficePLUS-1"/>
          <p:cNvSpPr txBox="1"/>
          <p:nvPr/>
        </p:nvSpPr>
        <p:spPr>
          <a:xfrm>
            <a:off x="334963" y="333375"/>
            <a:ext cx="32210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4800" b="1">
                <a:solidFill>
                  <a:srgbClr val="DA2227"/>
                </a:solidFill>
                <a:effectLst>
                  <a:outerShdw blurRad="76200" dist="38100" dir="2700000" sx="108000" sy="108000" algn="tl" rotWithShape="0">
                    <a:schemeClr val="bg2">
                      <a:lumMod val="90000"/>
                      <a:alpha val="34000"/>
                    </a:schemeClr>
                  </a:outerShdw>
                </a:effectLst>
                <a:latin typeface="思源宋体 Heavy" panose="02020900000000000000" pitchFamily="18" charset="-122"/>
                <a:ea typeface="思源宋体 Heavy" panose="02020900000000000000" pitchFamily="18" charset="-122"/>
                <a:cs typeface="+mn-ea"/>
              </a:defRPr>
            </a:lvl1pPr>
          </a:lstStyle>
          <a:p>
            <a:r>
              <a:rPr lang="zh-CN" altLang="en-US" sz="2800">
                <a:effectLst/>
              </a:rPr>
              <a:t>请输入您的标题</a:t>
            </a:r>
            <a:endParaRPr lang="en-US" altLang="zh-CN" sz="2800">
              <a:effectLst/>
            </a:endParaRPr>
          </a:p>
        </p:txBody>
      </p:sp>
      <p:sp>
        <p:nvSpPr>
          <p:cNvPr id="49" name="OfficePLUS-2"/>
          <p:cNvSpPr txBox="1"/>
          <p:nvPr/>
        </p:nvSpPr>
        <p:spPr>
          <a:xfrm>
            <a:off x="379413" y="806450"/>
            <a:ext cx="217328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cap="all">
                <a:latin typeface="+mn-ea"/>
              </a:rPr>
              <a:t>Please enter your title</a:t>
            </a:r>
            <a:endParaRPr lang="zh-CN" altLang="en-US" sz="1100" cap="all">
              <a:latin typeface="+mn-ea"/>
            </a:endParaRPr>
          </a:p>
        </p:txBody>
      </p:sp>
      <p:pic>
        <p:nvPicPr>
          <p:cNvPr id="63" name="OfficePLUS-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" y="1549400"/>
            <a:ext cx="6077954" cy="4111171"/>
          </a:xfrm>
          <a:prstGeom prst="rect">
            <a:avLst/>
          </a:prstGeom>
        </p:spPr>
      </p:pic>
      <p:sp>
        <p:nvSpPr>
          <p:cNvPr id="71" name="OfficePLUS-4"/>
          <p:cNvSpPr/>
          <p:nvPr/>
        </p:nvSpPr>
        <p:spPr>
          <a:xfrm>
            <a:off x="7867877" y="1917777"/>
            <a:ext cx="3172862" cy="6149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>
                <a:latin typeface="+mn-ea"/>
                <a:ea typeface="+mn-ea"/>
              </a:rPr>
              <a:t>在此输入正文内容在此输入正文内容</a:t>
            </a:r>
            <a:endParaRPr lang="zh-CN" altLang="en-US" sz="1200">
              <a:latin typeface="+mn-ea"/>
              <a:ea typeface="+mn-ea"/>
            </a:endParaRP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>
                <a:latin typeface="+mn-ea"/>
                <a:ea typeface="+mn-ea"/>
              </a:rPr>
              <a:t>在此输入正文内容在此输入正文内容</a:t>
            </a:r>
            <a:endParaRPr lang="zh-CN" altLang="en-US" sz="1200">
              <a:latin typeface="+mn-ea"/>
              <a:ea typeface="+mn-ea"/>
            </a:endParaRPr>
          </a:p>
        </p:txBody>
      </p:sp>
      <p:sp>
        <p:nvSpPr>
          <p:cNvPr id="73" name="OfficePLUS-5"/>
          <p:cNvSpPr txBox="1"/>
          <p:nvPr/>
        </p:nvSpPr>
        <p:spPr>
          <a:xfrm>
            <a:off x="7867877" y="1464763"/>
            <a:ext cx="177484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lvl="0" defTabSz="914400">
              <a:defRPr sz="2000" b="1" kern="0" spc="300">
                <a:gradFill>
                  <a:gsLst>
                    <a:gs pos="0">
                      <a:schemeClr val="bg1"/>
                    </a:gs>
                    <a:gs pos="100000">
                      <a:schemeClr val="accent1">
                        <a:lumMod val="40000"/>
                        <a:lumOff val="60000"/>
                      </a:schemeClr>
                    </a:gs>
                  </a:gsLst>
                  <a:lin ang="5400000" scaled="1"/>
                </a:gradFill>
              </a:defRPr>
            </a:lvl1pPr>
          </a:lstStyle>
          <a:p>
            <a:r>
              <a:rPr lang="zh-CN" altLang="en-US" sz="2800">
                <a:solidFill>
                  <a:srgbClr val="DA2429"/>
                </a:solidFill>
                <a:latin typeface="+mj-ea"/>
                <a:ea typeface="+mj-ea"/>
              </a:rPr>
              <a:t>输入标题</a:t>
            </a:r>
            <a:endParaRPr lang="zh-CN" altLang="en-US" sz="2800">
              <a:solidFill>
                <a:srgbClr val="DA2429"/>
              </a:solidFill>
              <a:latin typeface="+mj-ea"/>
              <a:ea typeface="+mj-ea"/>
            </a:endParaRPr>
          </a:p>
        </p:txBody>
      </p:sp>
      <p:sp>
        <p:nvSpPr>
          <p:cNvPr id="80" name="OfficePLUS-6"/>
          <p:cNvSpPr/>
          <p:nvPr/>
        </p:nvSpPr>
        <p:spPr>
          <a:xfrm>
            <a:off x="6908800" y="1625600"/>
            <a:ext cx="798286" cy="798286"/>
          </a:xfrm>
          <a:prstGeom prst="ellipse">
            <a:avLst/>
          </a:prstGeom>
          <a:solidFill>
            <a:srgbClr val="DA24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>
                <a:latin typeface="+mj-ea"/>
                <a:ea typeface="+mj-ea"/>
              </a:rPr>
              <a:t>01</a:t>
            </a:r>
            <a:endParaRPr lang="zh-CN" altLang="en-US" sz="2400">
              <a:latin typeface="+mj-ea"/>
              <a:ea typeface="+mj-ea"/>
            </a:endParaRPr>
          </a:p>
        </p:txBody>
      </p:sp>
      <p:sp>
        <p:nvSpPr>
          <p:cNvPr id="81" name="OfficePLUS-7"/>
          <p:cNvSpPr/>
          <p:nvPr/>
        </p:nvSpPr>
        <p:spPr>
          <a:xfrm>
            <a:off x="7867877" y="3485320"/>
            <a:ext cx="3172862" cy="6149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>
                <a:latin typeface="+mn-ea"/>
                <a:ea typeface="+mn-ea"/>
              </a:rPr>
              <a:t>在此输入正文内容在此输入正文内容</a:t>
            </a:r>
            <a:endParaRPr lang="zh-CN" altLang="en-US" sz="1200">
              <a:latin typeface="+mn-ea"/>
              <a:ea typeface="+mn-ea"/>
            </a:endParaRP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>
                <a:latin typeface="+mn-ea"/>
                <a:ea typeface="+mn-ea"/>
              </a:rPr>
              <a:t>在此输入正文内容在此输入正文内容</a:t>
            </a:r>
            <a:endParaRPr lang="zh-CN" altLang="en-US" sz="1200">
              <a:latin typeface="+mn-ea"/>
              <a:ea typeface="+mn-ea"/>
            </a:endParaRPr>
          </a:p>
        </p:txBody>
      </p:sp>
      <p:sp>
        <p:nvSpPr>
          <p:cNvPr id="82" name="OfficePLUS-8"/>
          <p:cNvSpPr txBox="1"/>
          <p:nvPr/>
        </p:nvSpPr>
        <p:spPr>
          <a:xfrm>
            <a:off x="7867877" y="3032306"/>
            <a:ext cx="177484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lvl="0" defTabSz="914400">
              <a:defRPr sz="2000" b="1" kern="0" spc="300">
                <a:gradFill>
                  <a:gsLst>
                    <a:gs pos="0">
                      <a:schemeClr val="bg1"/>
                    </a:gs>
                    <a:gs pos="100000">
                      <a:schemeClr val="accent1">
                        <a:lumMod val="40000"/>
                        <a:lumOff val="60000"/>
                      </a:schemeClr>
                    </a:gs>
                  </a:gsLst>
                  <a:lin ang="5400000" scaled="1"/>
                </a:gradFill>
              </a:defRPr>
            </a:lvl1pPr>
          </a:lstStyle>
          <a:p>
            <a:r>
              <a:rPr lang="zh-CN" altLang="en-US" sz="2800">
                <a:solidFill>
                  <a:srgbClr val="DA2429"/>
                </a:solidFill>
                <a:latin typeface="+mj-ea"/>
                <a:ea typeface="+mj-ea"/>
              </a:rPr>
              <a:t>输入标题</a:t>
            </a:r>
            <a:endParaRPr lang="zh-CN" altLang="en-US" sz="2800">
              <a:solidFill>
                <a:srgbClr val="DA2429"/>
              </a:solidFill>
              <a:latin typeface="+mj-ea"/>
              <a:ea typeface="+mj-ea"/>
            </a:endParaRPr>
          </a:p>
        </p:txBody>
      </p:sp>
      <p:sp>
        <p:nvSpPr>
          <p:cNvPr id="83" name="OfficePLUS-9"/>
          <p:cNvSpPr/>
          <p:nvPr/>
        </p:nvSpPr>
        <p:spPr>
          <a:xfrm>
            <a:off x="6908800" y="3193143"/>
            <a:ext cx="798286" cy="798286"/>
          </a:xfrm>
          <a:prstGeom prst="ellipse">
            <a:avLst/>
          </a:prstGeom>
          <a:solidFill>
            <a:srgbClr val="DA24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>
                <a:latin typeface="+mj-ea"/>
                <a:ea typeface="+mj-ea"/>
              </a:rPr>
              <a:t>02</a:t>
            </a:r>
            <a:endParaRPr lang="zh-CN" altLang="en-US" sz="2400">
              <a:latin typeface="+mj-ea"/>
              <a:ea typeface="+mj-ea"/>
            </a:endParaRPr>
          </a:p>
        </p:txBody>
      </p:sp>
      <p:sp>
        <p:nvSpPr>
          <p:cNvPr id="84" name="OfficePLUS-10"/>
          <p:cNvSpPr/>
          <p:nvPr/>
        </p:nvSpPr>
        <p:spPr>
          <a:xfrm>
            <a:off x="7867877" y="4994806"/>
            <a:ext cx="3172862" cy="6149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>
                <a:latin typeface="+mn-ea"/>
                <a:ea typeface="+mn-ea"/>
              </a:rPr>
              <a:t>在此输入正文内容在此输入正文内容</a:t>
            </a:r>
            <a:endParaRPr lang="zh-CN" altLang="en-US" sz="1200">
              <a:latin typeface="+mn-ea"/>
              <a:ea typeface="+mn-ea"/>
            </a:endParaRP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>
                <a:latin typeface="+mn-ea"/>
                <a:ea typeface="+mn-ea"/>
              </a:rPr>
              <a:t>在此输入正文内容在此输入正文内容</a:t>
            </a:r>
            <a:endParaRPr lang="zh-CN" altLang="en-US" sz="1200">
              <a:latin typeface="+mn-ea"/>
              <a:ea typeface="+mn-ea"/>
            </a:endParaRPr>
          </a:p>
        </p:txBody>
      </p:sp>
      <p:sp>
        <p:nvSpPr>
          <p:cNvPr id="85" name="OfficePLUS-11"/>
          <p:cNvSpPr txBox="1"/>
          <p:nvPr/>
        </p:nvSpPr>
        <p:spPr>
          <a:xfrm>
            <a:off x="7867877" y="4541792"/>
            <a:ext cx="177484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lvl="0" defTabSz="914400">
              <a:defRPr sz="2000" b="1" kern="0" spc="300">
                <a:gradFill>
                  <a:gsLst>
                    <a:gs pos="0">
                      <a:schemeClr val="bg1"/>
                    </a:gs>
                    <a:gs pos="100000">
                      <a:schemeClr val="accent1">
                        <a:lumMod val="40000"/>
                        <a:lumOff val="60000"/>
                      </a:schemeClr>
                    </a:gs>
                  </a:gsLst>
                  <a:lin ang="5400000" scaled="1"/>
                </a:gradFill>
              </a:defRPr>
            </a:lvl1pPr>
          </a:lstStyle>
          <a:p>
            <a:r>
              <a:rPr lang="zh-CN" altLang="en-US" sz="2800">
                <a:solidFill>
                  <a:srgbClr val="DA2429"/>
                </a:solidFill>
                <a:latin typeface="+mj-ea"/>
                <a:ea typeface="+mj-ea"/>
              </a:rPr>
              <a:t>输入标题</a:t>
            </a:r>
            <a:endParaRPr lang="zh-CN" altLang="en-US" sz="2800">
              <a:solidFill>
                <a:srgbClr val="DA2429"/>
              </a:solidFill>
              <a:latin typeface="+mj-ea"/>
              <a:ea typeface="+mj-ea"/>
            </a:endParaRPr>
          </a:p>
        </p:txBody>
      </p:sp>
      <p:sp>
        <p:nvSpPr>
          <p:cNvPr id="86" name="OfficePLUS-12"/>
          <p:cNvSpPr/>
          <p:nvPr/>
        </p:nvSpPr>
        <p:spPr>
          <a:xfrm>
            <a:off x="6908800" y="4702629"/>
            <a:ext cx="798286" cy="798286"/>
          </a:xfrm>
          <a:prstGeom prst="ellipse">
            <a:avLst/>
          </a:prstGeom>
          <a:solidFill>
            <a:srgbClr val="DA24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>
                <a:latin typeface="+mj-ea"/>
                <a:ea typeface="+mj-ea"/>
              </a:rPr>
              <a:t>03</a:t>
            </a:r>
            <a:endParaRPr lang="zh-CN" altLang="en-US" sz="2400">
              <a:latin typeface="+mj-ea"/>
              <a:ea typeface="+mj-ea"/>
            </a:endParaRPr>
          </a:p>
        </p:txBody>
      </p:sp>
    </p:spTree>
  </p:cSld>
  <p:clrMapOvr>
    <a:masterClrMapping/>
  </p:clrMapOvr>
  <p:transition/>
  <p:timing/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OfficePLUS-1"/>
          <p:cNvSpPr txBox="1"/>
          <p:nvPr/>
        </p:nvSpPr>
        <p:spPr>
          <a:xfrm>
            <a:off x="334963" y="333375"/>
            <a:ext cx="32210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4800" b="1">
                <a:solidFill>
                  <a:srgbClr val="DA2227"/>
                </a:solidFill>
                <a:effectLst>
                  <a:outerShdw blurRad="76200" dist="38100" dir="2700000" sx="108000" sy="108000" algn="tl" rotWithShape="0">
                    <a:schemeClr val="bg2">
                      <a:lumMod val="90000"/>
                      <a:alpha val="34000"/>
                    </a:schemeClr>
                  </a:outerShdw>
                </a:effectLst>
                <a:latin typeface="思源宋体 Heavy" panose="02020900000000000000" pitchFamily="18" charset="-122"/>
                <a:ea typeface="思源宋体 Heavy" panose="02020900000000000000" pitchFamily="18" charset="-122"/>
                <a:cs typeface="+mn-ea"/>
              </a:defRPr>
            </a:lvl1pPr>
          </a:lstStyle>
          <a:p>
            <a:r>
              <a:rPr lang="zh-CN" altLang="en-US" sz="2800">
                <a:effectLst/>
              </a:rPr>
              <a:t>请输入您的标题</a:t>
            </a:r>
            <a:endParaRPr lang="en-US" altLang="zh-CN" sz="2800">
              <a:effectLst/>
            </a:endParaRPr>
          </a:p>
        </p:txBody>
      </p:sp>
      <p:sp>
        <p:nvSpPr>
          <p:cNvPr id="5" name="OfficePLUS-2"/>
          <p:cNvSpPr txBox="1"/>
          <p:nvPr/>
        </p:nvSpPr>
        <p:spPr>
          <a:xfrm>
            <a:off x="379413" y="806450"/>
            <a:ext cx="217328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cap="all">
                <a:latin typeface="+mn-ea"/>
              </a:rPr>
              <a:t>Please enter your title</a:t>
            </a:r>
            <a:endParaRPr lang="zh-CN" altLang="en-US" sz="1100" cap="all">
              <a:latin typeface="+mn-ea"/>
            </a:endParaRPr>
          </a:p>
        </p:txBody>
      </p:sp>
      <p:sp>
        <p:nvSpPr>
          <p:cNvPr id="6" name="OfficePLUS-3"/>
          <p:cNvSpPr/>
          <p:nvPr/>
        </p:nvSpPr>
        <p:spPr>
          <a:xfrm rot="7952212">
            <a:off x="1834577" y="1561300"/>
            <a:ext cx="2448394" cy="2274543"/>
          </a:xfrm>
          <a:prstGeom prst="teardrop">
            <a:avLst/>
          </a:prstGeom>
          <a:solidFill>
            <a:srgbClr val="DA24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OfficePLUS-4"/>
          <p:cNvSpPr/>
          <p:nvPr/>
        </p:nvSpPr>
        <p:spPr>
          <a:xfrm rot="7952212">
            <a:off x="4109632" y="1601781"/>
            <a:ext cx="2041580" cy="1930625"/>
          </a:xfrm>
          <a:prstGeom prst="teardrop">
            <a:avLst/>
          </a:prstGeom>
          <a:solidFill>
            <a:srgbClr val="A91D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OfficePLUS-5"/>
          <p:cNvSpPr/>
          <p:nvPr/>
        </p:nvSpPr>
        <p:spPr>
          <a:xfrm rot="7952212">
            <a:off x="6049305" y="1352506"/>
            <a:ext cx="2568190" cy="2428615"/>
          </a:xfrm>
          <a:prstGeom prst="teardrop">
            <a:avLst/>
          </a:prstGeom>
          <a:solidFill>
            <a:srgbClr val="DA24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OfficePLUS-6"/>
          <p:cNvSpPr/>
          <p:nvPr/>
        </p:nvSpPr>
        <p:spPr>
          <a:xfrm rot="7952212">
            <a:off x="8516075" y="1533952"/>
            <a:ext cx="1940269" cy="1834820"/>
          </a:xfrm>
          <a:prstGeom prst="teardrop">
            <a:avLst/>
          </a:prstGeom>
          <a:solidFill>
            <a:srgbClr val="A81D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OfficePLUS-7"/>
          <p:cNvSpPr/>
          <p:nvPr/>
        </p:nvSpPr>
        <p:spPr>
          <a:xfrm>
            <a:off x="1378177" y="4838777"/>
            <a:ext cx="3172862" cy="571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050">
                <a:latin typeface="+mn-ea"/>
                <a:ea typeface="+mn-ea"/>
              </a:rPr>
              <a:t>在此输入正文内容在此输入正文内容</a:t>
            </a:r>
            <a:endParaRPr lang="zh-CN" altLang="en-US" sz="1050">
              <a:latin typeface="+mn-ea"/>
              <a:ea typeface="+mn-ea"/>
            </a:endParaRPr>
          </a:p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050">
                <a:latin typeface="+mn-ea"/>
                <a:ea typeface="+mn-ea"/>
              </a:rPr>
              <a:t>在此输入正文内容在此输入正文内容</a:t>
            </a:r>
            <a:endParaRPr lang="zh-CN" altLang="en-US" sz="1050">
              <a:latin typeface="+mn-ea"/>
              <a:ea typeface="+mn-ea"/>
            </a:endParaRPr>
          </a:p>
        </p:txBody>
      </p:sp>
      <p:sp>
        <p:nvSpPr>
          <p:cNvPr id="13" name="OfficePLUS-8"/>
          <p:cNvSpPr txBox="1"/>
          <p:nvPr/>
        </p:nvSpPr>
        <p:spPr>
          <a:xfrm>
            <a:off x="2282370" y="4385763"/>
            <a:ext cx="136447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lvl="0" defTabSz="914400">
              <a:defRPr sz="2000" b="1" kern="0" spc="300">
                <a:gradFill>
                  <a:gsLst>
                    <a:gs pos="0">
                      <a:schemeClr val="bg1"/>
                    </a:gs>
                    <a:gs pos="100000">
                      <a:schemeClr val="accent1">
                        <a:lumMod val="40000"/>
                        <a:lumOff val="60000"/>
                      </a:schemeClr>
                    </a:gs>
                  </a:gsLst>
                  <a:lin ang="5400000" scaled="1"/>
                </a:gradFill>
              </a:defRPr>
            </a:lvl1pPr>
          </a:lstStyle>
          <a:p>
            <a:pPr algn="ctr"/>
            <a:r>
              <a:rPr lang="zh-CN" altLang="en-US">
                <a:solidFill>
                  <a:srgbClr val="DA2429"/>
                </a:solidFill>
                <a:latin typeface="+mj-ea"/>
                <a:ea typeface="+mj-ea"/>
              </a:rPr>
              <a:t>输入标题</a:t>
            </a:r>
            <a:endParaRPr lang="zh-CN" altLang="en-US">
              <a:solidFill>
                <a:srgbClr val="DA2429"/>
              </a:solidFill>
              <a:latin typeface="+mj-ea"/>
              <a:ea typeface="+mj-ea"/>
            </a:endParaRPr>
          </a:p>
        </p:txBody>
      </p:sp>
      <p:sp>
        <p:nvSpPr>
          <p:cNvPr id="14" name="OfficePLUS-9"/>
          <p:cNvSpPr/>
          <p:nvPr/>
        </p:nvSpPr>
        <p:spPr>
          <a:xfrm>
            <a:off x="3562577" y="4318077"/>
            <a:ext cx="3172862" cy="571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050">
                <a:latin typeface="+mn-ea"/>
                <a:ea typeface="+mn-ea"/>
              </a:rPr>
              <a:t>在此输入正文内容在此输入正文内容</a:t>
            </a:r>
            <a:endParaRPr lang="zh-CN" altLang="en-US" sz="1050">
              <a:latin typeface="+mn-ea"/>
              <a:ea typeface="+mn-ea"/>
            </a:endParaRPr>
          </a:p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050">
                <a:latin typeface="+mn-ea"/>
                <a:ea typeface="+mn-ea"/>
              </a:rPr>
              <a:t>在此输入正文内容在此输入正文内容</a:t>
            </a:r>
            <a:endParaRPr lang="zh-CN" altLang="en-US" sz="1050">
              <a:latin typeface="+mn-ea"/>
              <a:ea typeface="+mn-ea"/>
            </a:endParaRPr>
          </a:p>
        </p:txBody>
      </p:sp>
      <p:sp>
        <p:nvSpPr>
          <p:cNvPr id="15" name="OfficePLUS-10"/>
          <p:cNvSpPr txBox="1"/>
          <p:nvPr/>
        </p:nvSpPr>
        <p:spPr>
          <a:xfrm>
            <a:off x="4479470" y="4004763"/>
            <a:ext cx="136447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lvl="0" defTabSz="914400">
              <a:defRPr sz="2000" b="1" kern="0" spc="300">
                <a:gradFill>
                  <a:gsLst>
                    <a:gs pos="0">
                      <a:schemeClr val="bg1"/>
                    </a:gs>
                    <a:gs pos="100000">
                      <a:schemeClr val="accent1">
                        <a:lumMod val="40000"/>
                        <a:lumOff val="60000"/>
                      </a:schemeClr>
                    </a:gs>
                  </a:gsLst>
                  <a:lin ang="5400000" scaled="1"/>
                </a:gradFill>
              </a:defRPr>
            </a:lvl1pPr>
          </a:lstStyle>
          <a:p>
            <a:pPr algn="ctr"/>
            <a:r>
              <a:rPr lang="zh-CN" altLang="en-US">
                <a:solidFill>
                  <a:srgbClr val="DA2429"/>
                </a:solidFill>
                <a:latin typeface="+mj-ea"/>
                <a:ea typeface="+mj-ea"/>
              </a:rPr>
              <a:t>输入标题</a:t>
            </a:r>
            <a:endParaRPr lang="zh-CN" altLang="en-US">
              <a:solidFill>
                <a:srgbClr val="DA2429"/>
              </a:solidFill>
              <a:latin typeface="+mj-ea"/>
              <a:ea typeface="+mj-ea"/>
            </a:endParaRPr>
          </a:p>
        </p:txBody>
      </p:sp>
      <p:sp>
        <p:nvSpPr>
          <p:cNvPr id="16" name="OfficePLUS-11"/>
          <p:cNvSpPr/>
          <p:nvPr/>
        </p:nvSpPr>
        <p:spPr>
          <a:xfrm>
            <a:off x="5861277" y="4838777"/>
            <a:ext cx="3172862" cy="571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050">
                <a:latin typeface="+mn-ea"/>
                <a:ea typeface="+mn-ea"/>
              </a:rPr>
              <a:t>在此输入正文内容在此输入正文内容</a:t>
            </a:r>
            <a:endParaRPr lang="zh-CN" altLang="en-US" sz="1050">
              <a:latin typeface="+mn-ea"/>
              <a:ea typeface="+mn-ea"/>
            </a:endParaRPr>
          </a:p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050">
                <a:latin typeface="+mn-ea"/>
                <a:ea typeface="+mn-ea"/>
              </a:rPr>
              <a:t>在此输入正文内容在此输入正文内容</a:t>
            </a:r>
            <a:endParaRPr lang="zh-CN" altLang="en-US" sz="1050">
              <a:latin typeface="+mn-ea"/>
              <a:ea typeface="+mn-ea"/>
            </a:endParaRPr>
          </a:p>
        </p:txBody>
      </p:sp>
      <p:sp>
        <p:nvSpPr>
          <p:cNvPr id="17" name="OfficePLUS-12"/>
          <p:cNvSpPr txBox="1"/>
          <p:nvPr/>
        </p:nvSpPr>
        <p:spPr>
          <a:xfrm>
            <a:off x="6765470" y="4385763"/>
            <a:ext cx="136447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lvl="0" defTabSz="914400">
              <a:defRPr sz="2000" b="1" kern="0" spc="300">
                <a:gradFill>
                  <a:gsLst>
                    <a:gs pos="0">
                      <a:schemeClr val="bg1"/>
                    </a:gs>
                    <a:gs pos="100000">
                      <a:schemeClr val="accent1">
                        <a:lumMod val="40000"/>
                        <a:lumOff val="60000"/>
                      </a:schemeClr>
                    </a:gs>
                  </a:gsLst>
                  <a:lin ang="5400000" scaled="1"/>
                </a:gradFill>
              </a:defRPr>
            </a:lvl1pPr>
          </a:lstStyle>
          <a:p>
            <a:pPr algn="ctr"/>
            <a:r>
              <a:rPr lang="zh-CN" altLang="en-US">
                <a:solidFill>
                  <a:srgbClr val="DA2429"/>
                </a:solidFill>
                <a:latin typeface="+mj-ea"/>
                <a:ea typeface="+mj-ea"/>
              </a:rPr>
              <a:t>输入标题</a:t>
            </a:r>
            <a:endParaRPr lang="zh-CN" altLang="en-US">
              <a:solidFill>
                <a:srgbClr val="DA2429"/>
              </a:solidFill>
              <a:latin typeface="+mj-ea"/>
              <a:ea typeface="+mj-ea"/>
            </a:endParaRPr>
          </a:p>
        </p:txBody>
      </p:sp>
      <p:sp>
        <p:nvSpPr>
          <p:cNvPr id="18" name="OfficePLUS-13"/>
          <p:cNvSpPr/>
          <p:nvPr/>
        </p:nvSpPr>
        <p:spPr>
          <a:xfrm>
            <a:off x="7994877" y="4191077"/>
            <a:ext cx="3172862" cy="571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050">
                <a:latin typeface="+mn-ea"/>
                <a:ea typeface="+mn-ea"/>
              </a:rPr>
              <a:t>在此输入正文内容在此输入正文内容</a:t>
            </a:r>
            <a:endParaRPr lang="zh-CN" altLang="en-US" sz="1050">
              <a:latin typeface="+mn-ea"/>
              <a:ea typeface="+mn-ea"/>
            </a:endParaRPr>
          </a:p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050">
                <a:latin typeface="+mn-ea"/>
                <a:ea typeface="+mn-ea"/>
              </a:rPr>
              <a:t>在此输入正文内容在此输入正文内容</a:t>
            </a:r>
            <a:endParaRPr lang="zh-CN" altLang="en-US" sz="1050">
              <a:latin typeface="+mn-ea"/>
              <a:ea typeface="+mn-ea"/>
            </a:endParaRPr>
          </a:p>
        </p:txBody>
      </p:sp>
      <p:sp>
        <p:nvSpPr>
          <p:cNvPr id="19" name="OfficePLUS-14"/>
          <p:cNvSpPr txBox="1"/>
          <p:nvPr/>
        </p:nvSpPr>
        <p:spPr>
          <a:xfrm>
            <a:off x="8899070" y="3738063"/>
            <a:ext cx="136447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lvl="0" defTabSz="914400">
              <a:defRPr sz="2000" b="1" kern="0" spc="300">
                <a:gradFill>
                  <a:gsLst>
                    <a:gs pos="0">
                      <a:schemeClr val="bg1"/>
                    </a:gs>
                    <a:gs pos="100000">
                      <a:schemeClr val="accent1">
                        <a:lumMod val="40000"/>
                        <a:lumOff val="60000"/>
                      </a:schemeClr>
                    </a:gs>
                  </a:gsLst>
                  <a:lin ang="5400000" scaled="1"/>
                </a:gradFill>
              </a:defRPr>
            </a:lvl1pPr>
          </a:lstStyle>
          <a:p>
            <a:pPr algn="ctr"/>
            <a:r>
              <a:rPr lang="zh-CN" altLang="en-US">
                <a:solidFill>
                  <a:srgbClr val="DA2429"/>
                </a:solidFill>
                <a:latin typeface="+mj-ea"/>
                <a:ea typeface="+mj-ea"/>
              </a:rPr>
              <a:t>输入标题</a:t>
            </a:r>
            <a:endParaRPr lang="zh-CN" altLang="en-US">
              <a:solidFill>
                <a:srgbClr val="DA2429"/>
              </a:solidFill>
              <a:latin typeface="+mj-ea"/>
              <a:ea typeface="+mj-ea"/>
            </a:endParaRPr>
          </a:p>
        </p:txBody>
      </p:sp>
      <p:sp>
        <p:nvSpPr>
          <p:cNvPr id="21" name="OfficePLUS-15"/>
          <p:cNvSpPr/>
          <p:nvPr/>
        </p:nvSpPr>
        <p:spPr>
          <a:xfrm>
            <a:off x="2667000" y="2933700"/>
            <a:ext cx="798286" cy="798286"/>
          </a:xfrm>
          <a:prstGeom prst="ellipse">
            <a:avLst/>
          </a:prstGeom>
          <a:solidFill>
            <a:srgbClr val="DA24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>
                <a:latin typeface="+mj-ea"/>
                <a:ea typeface="+mj-ea"/>
              </a:rPr>
              <a:t>01</a:t>
            </a:r>
            <a:endParaRPr lang="zh-CN" altLang="en-US" sz="2400">
              <a:latin typeface="+mj-ea"/>
              <a:ea typeface="+mj-ea"/>
            </a:endParaRPr>
          </a:p>
        </p:txBody>
      </p:sp>
      <p:sp>
        <p:nvSpPr>
          <p:cNvPr id="23" name="OfficePLUS-16"/>
          <p:cNvSpPr/>
          <p:nvPr/>
        </p:nvSpPr>
        <p:spPr>
          <a:xfrm>
            <a:off x="4737100" y="2717800"/>
            <a:ext cx="798286" cy="798286"/>
          </a:xfrm>
          <a:prstGeom prst="ellipse">
            <a:avLst/>
          </a:prstGeom>
          <a:solidFill>
            <a:srgbClr val="A81D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>
                <a:latin typeface="+mj-ea"/>
                <a:ea typeface="+mj-ea"/>
              </a:rPr>
              <a:t>02</a:t>
            </a:r>
            <a:endParaRPr lang="zh-CN" altLang="en-US" sz="2400">
              <a:latin typeface="+mj-ea"/>
              <a:ea typeface="+mj-ea"/>
            </a:endParaRPr>
          </a:p>
        </p:txBody>
      </p:sp>
      <p:sp>
        <p:nvSpPr>
          <p:cNvPr id="25" name="OfficePLUS-17"/>
          <p:cNvSpPr/>
          <p:nvPr/>
        </p:nvSpPr>
        <p:spPr>
          <a:xfrm>
            <a:off x="6985000" y="2922814"/>
            <a:ext cx="798286" cy="798286"/>
          </a:xfrm>
          <a:prstGeom prst="ellipse">
            <a:avLst/>
          </a:prstGeom>
          <a:solidFill>
            <a:srgbClr val="DA24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>
                <a:latin typeface="+mj-ea"/>
                <a:ea typeface="+mj-ea"/>
              </a:rPr>
              <a:t>03</a:t>
            </a:r>
            <a:endParaRPr lang="zh-CN" altLang="en-US" sz="2400">
              <a:latin typeface="+mj-ea"/>
              <a:ea typeface="+mj-ea"/>
            </a:endParaRPr>
          </a:p>
        </p:txBody>
      </p:sp>
      <p:sp>
        <p:nvSpPr>
          <p:cNvPr id="26" name="OfficePLUS-18"/>
          <p:cNvSpPr/>
          <p:nvPr/>
        </p:nvSpPr>
        <p:spPr>
          <a:xfrm>
            <a:off x="9118600" y="2717800"/>
            <a:ext cx="798286" cy="798286"/>
          </a:xfrm>
          <a:prstGeom prst="ellipse">
            <a:avLst/>
          </a:prstGeom>
          <a:solidFill>
            <a:srgbClr val="A81D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>
                <a:latin typeface="+mj-ea"/>
                <a:ea typeface="+mj-ea"/>
              </a:rPr>
              <a:t>03</a:t>
            </a:r>
            <a:endParaRPr lang="zh-CN" altLang="en-US" sz="2400">
              <a:latin typeface="+mj-ea"/>
              <a:ea typeface="+mj-ea"/>
            </a:endParaRPr>
          </a:p>
        </p:txBody>
      </p:sp>
      <p:sp>
        <p:nvSpPr>
          <p:cNvPr id="28" name="OfficePLUS-19"/>
          <p:cNvSpPr/>
          <p:nvPr/>
        </p:nvSpPr>
        <p:spPr>
          <a:xfrm>
            <a:off x="2557102" y="2482674"/>
            <a:ext cx="1100498" cy="470251"/>
          </a:xfrm>
          <a:custGeom>
            <a:gdLst>
              <a:gd name="connsiteX0" fmla="*/ 10242 w 685677"/>
              <a:gd name="connsiteY0" fmla="*/ 218935 h 292995"/>
              <a:gd name="connsiteX1" fmla="*/ 0 w 685677"/>
              <a:gd name="connsiteY1" fmla="*/ 138573 h 292995"/>
              <a:gd name="connsiteX2" fmla="*/ 16545 w 685677"/>
              <a:gd name="connsiteY2" fmla="*/ 122815 h 292995"/>
              <a:gd name="connsiteX3" fmla="*/ 79575 w 685677"/>
              <a:gd name="connsiteY3" fmla="*/ 10938 h 292995"/>
              <a:gd name="connsiteX4" fmla="*/ 367935 w 685677"/>
              <a:gd name="connsiteY4" fmla="*/ 4635 h 292995"/>
              <a:gd name="connsiteX5" fmla="*/ 516055 w 685677"/>
              <a:gd name="connsiteY5" fmla="*/ 88149 h 292995"/>
              <a:gd name="connsiteX6" fmla="*/ 661023 w 685677"/>
              <a:gd name="connsiteY6" fmla="*/ 127543 h 292995"/>
              <a:gd name="connsiteX7" fmla="*/ 671266 w 685677"/>
              <a:gd name="connsiteY7" fmla="*/ 244147 h 292995"/>
              <a:gd name="connsiteX8" fmla="*/ 620842 w 685677"/>
              <a:gd name="connsiteY8" fmla="*/ 250450 h 292995"/>
              <a:gd name="connsiteX9" fmla="*/ 624781 w 685677"/>
              <a:gd name="connsiteY9" fmla="*/ 226814 h 292995"/>
              <a:gd name="connsiteX10" fmla="*/ 601933 w 685677"/>
              <a:gd name="connsiteY10" fmla="*/ 172451 h 292995"/>
              <a:gd name="connsiteX11" fmla="*/ 547570 w 685677"/>
              <a:gd name="connsiteY11" fmla="*/ 149603 h 292995"/>
              <a:gd name="connsiteX12" fmla="*/ 493207 w 685677"/>
              <a:gd name="connsiteY12" fmla="*/ 172451 h 292995"/>
              <a:gd name="connsiteX13" fmla="*/ 470359 w 685677"/>
              <a:gd name="connsiteY13" fmla="*/ 226814 h 292995"/>
              <a:gd name="connsiteX14" fmla="*/ 477449 w 685677"/>
              <a:gd name="connsiteY14" fmla="*/ 259117 h 292995"/>
              <a:gd name="connsiteX15" fmla="*/ 167029 w 685677"/>
              <a:gd name="connsiteY15" fmla="*/ 259117 h 292995"/>
              <a:gd name="connsiteX16" fmla="*/ 174119 w 685677"/>
              <a:gd name="connsiteY16" fmla="*/ 226814 h 292995"/>
              <a:gd name="connsiteX17" fmla="*/ 151271 w 685677"/>
              <a:gd name="connsiteY17" fmla="*/ 172451 h 292995"/>
              <a:gd name="connsiteX18" fmla="*/ 96908 w 685677"/>
              <a:gd name="connsiteY18" fmla="*/ 149603 h 292995"/>
              <a:gd name="connsiteX19" fmla="*/ 42545 w 685677"/>
              <a:gd name="connsiteY19" fmla="*/ 172451 h 292995"/>
              <a:gd name="connsiteX20" fmla="*/ 19697 w 685677"/>
              <a:gd name="connsiteY20" fmla="*/ 226814 h 292995"/>
              <a:gd name="connsiteX21" fmla="*/ 19697 w 685677"/>
              <a:gd name="connsiteY21" fmla="*/ 229966 h 292995"/>
              <a:gd name="connsiteX22" fmla="*/ 10242 w 685677"/>
              <a:gd name="connsiteY22" fmla="*/ 218935 h 292995"/>
              <a:gd name="connsiteX23" fmla="*/ 97696 w 685677"/>
              <a:gd name="connsiteY23" fmla="*/ 162209 h 292995"/>
              <a:gd name="connsiteX24" fmla="*/ 51212 w 685677"/>
              <a:gd name="connsiteY24" fmla="*/ 181118 h 292995"/>
              <a:gd name="connsiteX25" fmla="*/ 31515 w 685677"/>
              <a:gd name="connsiteY25" fmla="*/ 227602 h 292995"/>
              <a:gd name="connsiteX26" fmla="*/ 50424 w 685677"/>
              <a:gd name="connsiteY26" fmla="*/ 274086 h 292995"/>
              <a:gd name="connsiteX27" fmla="*/ 96908 w 685677"/>
              <a:gd name="connsiteY27" fmla="*/ 292995 h 292995"/>
              <a:gd name="connsiteX28" fmla="*/ 143392 w 685677"/>
              <a:gd name="connsiteY28" fmla="*/ 274086 h 292995"/>
              <a:gd name="connsiteX29" fmla="*/ 162301 w 685677"/>
              <a:gd name="connsiteY29" fmla="*/ 227602 h 292995"/>
              <a:gd name="connsiteX30" fmla="*/ 143392 w 685677"/>
              <a:gd name="connsiteY30" fmla="*/ 181118 h 292995"/>
              <a:gd name="connsiteX31" fmla="*/ 97696 w 685677"/>
              <a:gd name="connsiteY31" fmla="*/ 162209 h 292995"/>
              <a:gd name="connsiteX32" fmla="*/ 547570 w 685677"/>
              <a:gd name="connsiteY32" fmla="*/ 162209 h 292995"/>
              <a:gd name="connsiteX33" fmla="*/ 501086 w 685677"/>
              <a:gd name="connsiteY33" fmla="*/ 181118 h 292995"/>
              <a:gd name="connsiteX34" fmla="*/ 482177 w 685677"/>
              <a:gd name="connsiteY34" fmla="*/ 227602 h 292995"/>
              <a:gd name="connsiteX35" fmla="*/ 501086 w 685677"/>
              <a:gd name="connsiteY35" fmla="*/ 274086 h 292995"/>
              <a:gd name="connsiteX36" fmla="*/ 547570 w 685677"/>
              <a:gd name="connsiteY36" fmla="*/ 292995 h 292995"/>
              <a:gd name="connsiteX37" fmla="*/ 594054 w 685677"/>
              <a:gd name="connsiteY37" fmla="*/ 274086 h 292995"/>
              <a:gd name="connsiteX38" fmla="*/ 612963 w 685677"/>
              <a:gd name="connsiteY38" fmla="*/ 227602 h 292995"/>
              <a:gd name="connsiteX39" fmla="*/ 594054 w 685677"/>
              <a:gd name="connsiteY39" fmla="*/ 181118 h 292995"/>
              <a:gd name="connsiteX40" fmla="*/ 547570 w 685677"/>
              <a:gd name="connsiteY40" fmla="*/ 162209 h 292995"/>
              <a:gd name="connsiteX41" fmla="*/ 557812 w 685677"/>
              <a:gd name="connsiteY41" fmla="*/ 219723 h 292995"/>
              <a:gd name="connsiteX42" fmla="*/ 561752 w 685677"/>
              <a:gd name="connsiteY42" fmla="*/ 226814 h 292995"/>
              <a:gd name="connsiteX43" fmla="*/ 577509 w 685677"/>
              <a:gd name="connsiteY43" fmla="*/ 224451 h 292995"/>
              <a:gd name="connsiteX44" fmla="*/ 589327 w 685677"/>
              <a:gd name="connsiteY44" fmla="*/ 221299 h 292995"/>
              <a:gd name="connsiteX45" fmla="*/ 577509 w 685677"/>
              <a:gd name="connsiteY45" fmla="*/ 198451 h 292995"/>
              <a:gd name="connsiteX46" fmla="*/ 568055 w 685677"/>
              <a:gd name="connsiteY46" fmla="*/ 207905 h 292995"/>
              <a:gd name="connsiteX47" fmla="*/ 557812 w 685677"/>
              <a:gd name="connsiteY47" fmla="*/ 219723 h 292995"/>
              <a:gd name="connsiteX48" fmla="*/ 551509 w 685677"/>
              <a:gd name="connsiteY48" fmla="*/ 242572 h 292995"/>
              <a:gd name="connsiteX49" fmla="*/ 548358 w 685677"/>
              <a:gd name="connsiteY49" fmla="*/ 243360 h 292995"/>
              <a:gd name="connsiteX50" fmla="*/ 543631 w 685677"/>
              <a:gd name="connsiteY50" fmla="*/ 242572 h 292995"/>
              <a:gd name="connsiteX51" fmla="*/ 538116 w 685677"/>
              <a:gd name="connsiteY51" fmla="*/ 257541 h 292995"/>
              <a:gd name="connsiteX52" fmla="*/ 535752 w 685677"/>
              <a:gd name="connsiteY52" fmla="*/ 267783 h 292995"/>
              <a:gd name="connsiteX53" fmla="*/ 549146 w 685677"/>
              <a:gd name="connsiteY53" fmla="*/ 270147 h 292995"/>
              <a:gd name="connsiteX54" fmla="*/ 560964 w 685677"/>
              <a:gd name="connsiteY54" fmla="*/ 268571 h 292995"/>
              <a:gd name="connsiteX55" fmla="*/ 558600 w 685677"/>
              <a:gd name="connsiteY55" fmla="*/ 257541 h 292995"/>
              <a:gd name="connsiteX56" fmla="*/ 551509 w 685677"/>
              <a:gd name="connsiteY56" fmla="*/ 242572 h 292995"/>
              <a:gd name="connsiteX57" fmla="*/ 534964 w 685677"/>
              <a:gd name="connsiteY57" fmla="*/ 225238 h 292995"/>
              <a:gd name="connsiteX58" fmla="*/ 539691 w 685677"/>
              <a:gd name="connsiteY58" fmla="*/ 218935 h 292995"/>
              <a:gd name="connsiteX59" fmla="*/ 529449 w 685677"/>
              <a:gd name="connsiteY59" fmla="*/ 206330 h 292995"/>
              <a:gd name="connsiteX60" fmla="*/ 519994 w 685677"/>
              <a:gd name="connsiteY60" fmla="*/ 197663 h 292995"/>
              <a:gd name="connsiteX61" fmla="*/ 518419 w 685677"/>
              <a:gd name="connsiteY61" fmla="*/ 198451 h 292995"/>
              <a:gd name="connsiteX62" fmla="*/ 507389 w 685677"/>
              <a:gd name="connsiteY62" fmla="*/ 219723 h 292995"/>
              <a:gd name="connsiteX63" fmla="*/ 519207 w 685677"/>
              <a:gd name="connsiteY63" fmla="*/ 222875 h 292995"/>
              <a:gd name="connsiteX64" fmla="*/ 534964 w 685677"/>
              <a:gd name="connsiteY64" fmla="*/ 225238 h 292995"/>
              <a:gd name="connsiteX65" fmla="*/ 549146 w 685677"/>
              <a:gd name="connsiteY65" fmla="*/ 214208 h 292995"/>
              <a:gd name="connsiteX66" fmla="*/ 568055 w 685677"/>
              <a:gd name="connsiteY66" fmla="*/ 191360 h 292995"/>
              <a:gd name="connsiteX67" fmla="*/ 548358 w 685677"/>
              <a:gd name="connsiteY67" fmla="*/ 185845 h 292995"/>
              <a:gd name="connsiteX68" fmla="*/ 530237 w 685677"/>
              <a:gd name="connsiteY68" fmla="*/ 189784 h 292995"/>
              <a:gd name="connsiteX69" fmla="*/ 549146 w 685677"/>
              <a:gd name="connsiteY69" fmla="*/ 214208 h 292995"/>
              <a:gd name="connsiteX70" fmla="*/ 588539 w 685677"/>
              <a:gd name="connsiteY70" fmla="*/ 233117 h 292995"/>
              <a:gd name="connsiteX71" fmla="*/ 560176 w 685677"/>
              <a:gd name="connsiteY71" fmla="*/ 237057 h 292995"/>
              <a:gd name="connsiteX72" fmla="*/ 569630 w 685677"/>
              <a:gd name="connsiteY72" fmla="*/ 262268 h 292995"/>
              <a:gd name="connsiteX73" fmla="*/ 576721 w 685677"/>
              <a:gd name="connsiteY73" fmla="*/ 256753 h 292995"/>
              <a:gd name="connsiteX74" fmla="*/ 588539 w 685677"/>
              <a:gd name="connsiteY74" fmla="*/ 233117 h 292995"/>
              <a:gd name="connsiteX75" fmla="*/ 524722 w 685677"/>
              <a:gd name="connsiteY75" fmla="*/ 261480 h 292995"/>
              <a:gd name="connsiteX76" fmla="*/ 534964 w 685677"/>
              <a:gd name="connsiteY76" fmla="*/ 235481 h 292995"/>
              <a:gd name="connsiteX77" fmla="*/ 506601 w 685677"/>
              <a:gd name="connsiteY77" fmla="*/ 230754 h 292995"/>
              <a:gd name="connsiteX78" fmla="*/ 518419 w 685677"/>
              <a:gd name="connsiteY78" fmla="*/ 256753 h 292995"/>
              <a:gd name="connsiteX79" fmla="*/ 524722 w 685677"/>
              <a:gd name="connsiteY79" fmla="*/ 261480 h 292995"/>
              <a:gd name="connsiteX80" fmla="*/ 107150 w 685677"/>
              <a:gd name="connsiteY80" fmla="*/ 219723 h 292995"/>
              <a:gd name="connsiteX81" fmla="*/ 111090 w 685677"/>
              <a:gd name="connsiteY81" fmla="*/ 226814 h 292995"/>
              <a:gd name="connsiteX82" fmla="*/ 126847 w 685677"/>
              <a:gd name="connsiteY82" fmla="*/ 224451 h 292995"/>
              <a:gd name="connsiteX83" fmla="*/ 138665 w 685677"/>
              <a:gd name="connsiteY83" fmla="*/ 221299 h 292995"/>
              <a:gd name="connsiteX84" fmla="*/ 126847 w 685677"/>
              <a:gd name="connsiteY84" fmla="*/ 198451 h 292995"/>
              <a:gd name="connsiteX85" fmla="*/ 117393 w 685677"/>
              <a:gd name="connsiteY85" fmla="*/ 207905 h 292995"/>
              <a:gd name="connsiteX86" fmla="*/ 107150 w 685677"/>
              <a:gd name="connsiteY86" fmla="*/ 219723 h 292995"/>
              <a:gd name="connsiteX87" fmla="*/ 100847 w 685677"/>
              <a:gd name="connsiteY87" fmla="*/ 242572 h 292995"/>
              <a:gd name="connsiteX88" fmla="*/ 97696 w 685677"/>
              <a:gd name="connsiteY88" fmla="*/ 243360 h 292995"/>
              <a:gd name="connsiteX89" fmla="*/ 92969 w 685677"/>
              <a:gd name="connsiteY89" fmla="*/ 242572 h 292995"/>
              <a:gd name="connsiteX90" fmla="*/ 87454 w 685677"/>
              <a:gd name="connsiteY90" fmla="*/ 257541 h 292995"/>
              <a:gd name="connsiteX91" fmla="*/ 85090 w 685677"/>
              <a:gd name="connsiteY91" fmla="*/ 267783 h 292995"/>
              <a:gd name="connsiteX92" fmla="*/ 98484 w 685677"/>
              <a:gd name="connsiteY92" fmla="*/ 270147 h 292995"/>
              <a:gd name="connsiteX93" fmla="*/ 110302 w 685677"/>
              <a:gd name="connsiteY93" fmla="*/ 268571 h 292995"/>
              <a:gd name="connsiteX94" fmla="*/ 107938 w 685677"/>
              <a:gd name="connsiteY94" fmla="*/ 257541 h 292995"/>
              <a:gd name="connsiteX95" fmla="*/ 100847 w 685677"/>
              <a:gd name="connsiteY95" fmla="*/ 242572 h 292995"/>
              <a:gd name="connsiteX96" fmla="*/ 85090 w 685677"/>
              <a:gd name="connsiteY96" fmla="*/ 225238 h 292995"/>
              <a:gd name="connsiteX97" fmla="*/ 89817 w 685677"/>
              <a:gd name="connsiteY97" fmla="*/ 218935 h 292995"/>
              <a:gd name="connsiteX98" fmla="*/ 79575 w 685677"/>
              <a:gd name="connsiteY98" fmla="*/ 206330 h 292995"/>
              <a:gd name="connsiteX99" fmla="*/ 70120 w 685677"/>
              <a:gd name="connsiteY99" fmla="*/ 197663 h 292995"/>
              <a:gd name="connsiteX100" fmla="*/ 68545 w 685677"/>
              <a:gd name="connsiteY100" fmla="*/ 199239 h 292995"/>
              <a:gd name="connsiteX101" fmla="*/ 57515 w 685677"/>
              <a:gd name="connsiteY101" fmla="*/ 220511 h 292995"/>
              <a:gd name="connsiteX102" fmla="*/ 69333 w 685677"/>
              <a:gd name="connsiteY102" fmla="*/ 223663 h 292995"/>
              <a:gd name="connsiteX103" fmla="*/ 85090 w 685677"/>
              <a:gd name="connsiteY103" fmla="*/ 225238 h 292995"/>
              <a:gd name="connsiteX104" fmla="*/ 98484 w 685677"/>
              <a:gd name="connsiteY104" fmla="*/ 214208 h 292995"/>
              <a:gd name="connsiteX105" fmla="*/ 117393 w 685677"/>
              <a:gd name="connsiteY105" fmla="*/ 191360 h 292995"/>
              <a:gd name="connsiteX106" fmla="*/ 97696 w 685677"/>
              <a:gd name="connsiteY106" fmla="*/ 185845 h 292995"/>
              <a:gd name="connsiteX107" fmla="*/ 79575 w 685677"/>
              <a:gd name="connsiteY107" fmla="*/ 189784 h 292995"/>
              <a:gd name="connsiteX108" fmla="*/ 98484 w 685677"/>
              <a:gd name="connsiteY108" fmla="*/ 214208 h 292995"/>
              <a:gd name="connsiteX109" fmla="*/ 138665 w 685677"/>
              <a:gd name="connsiteY109" fmla="*/ 233117 h 292995"/>
              <a:gd name="connsiteX110" fmla="*/ 110302 w 685677"/>
              <a:gd name="connsiteY110" fmla="*/ 237057 h 292995"/>
              <a:gd name="connsiteX111" fmla="*/ 119756 w 685677"/>
              <a:gd name="connsiteY111" fmla="*/ 262268 h 292995"/>
              <a:gd name="connsiteX112" fmla="*/ 126847 w 685677"/>
              <a:gd name="connsiteY112" fmla="*/ 256753 h 292995"/>
              <a:gd name="connsiteX113" fmla="*/ 138665 w 685677"/>
              <a:gd name="connsiteY113" fmla="*/ 233117 h 292995"/>
              <a:gd name="connsiteX114" fmla="*/ 74060 w 685677"/>
              <a:gd name="connsiteY114" fmla="*/ 261480 h 292995"/>
              <a:gd name="connsiteX115" fmla="*/ 84302 w 685677"/>
              <a:gd name="connsiteY115" fmla="*/ 235481 h 292995"/>
              <a:gd name="connsiteX116" fmla="*/ 55939 w 685677"/>
              <a:gd name="connsiteY116" fmla="*/ 230754 h 292995"/>
              <a:gd name="connsiteX117" fmla="*/ 67757 w 685677"/>
              <a:gd name="connsiteY117" fmla="*/ 256753 h 292995"/>
              <a:gd name="connsiteX118" fmla="*/ 74060 w 685677"/>
              <a:gd name="connsiteY118" fmla="*/ 261480 h 292995"/>
              <a:gd name="connsiteX119" fmla="*/ 392359 w 685677"/>
              <a:gd name="connsiteY119" fmla="*/ 103906 h 292995"/>
              <a:gd name="connsiteX120" fmla="*/ 401814 w 685677"/>
              <a:gd name="connsiteY120" fmla="*/ 76331 h 292995"/>
              <a:gd name="connsiteX121" fmla="*/ 453813 w 685677"/>
              <a:gd name="connsiteY121" fmla="*/ 96816 h 292995"/>
              <a:gd name="connsiteX122" fmla="*/ 451450 w 685677"/>
              <a:gd name="connsiteY122" fmla="*/ 101543 h 292995"/>
              <a:gd name="connsiteX123" fmla="*/ 465631 w 685677"/>
              <a:gd name="connsiteY123" fmla="*/ 107846 h 292995"/>
              <a:gd name="connsiteX124" fmla="*/ 479025 w 685677"/>
              <a:gd name="connsiteY124" fmla="*/ 95240 h 292995"/>
              <a:gd name="connsiteX125" fmla="*/ 361633 w 685677"/>
              <a:gd name="connsiteY125" fmla="*/ 23544 h 292995"/>
              <a:gd name="connsiteX126" fmla="*/ 238725 w 685677"/>
              <a:gd name="connsiteY126" fmla="*/ 21180 h 292995"/>
              <a:gd name="connsiteX127" fmla="*/ 241876 w 685677"/>
              <a:gd name="connsiteY127" fmla="*/ 62937 h 292995"/>
              <a:gd name="connsiteX128" fmla="*/ 245028 w 685677"/>
              <a:gd name="connsiteY128" fmla="*/ 107846 h 292995"/>
              <a:gd name="connsiteX129" fmla="*/ 429389 w 685677"/>
              <a:gd name="connsiteY129" fmla="*/ 110997 h 292995"/>
              <a:gd name="connsiteX130" fmla="*/ 435692 w 685677"/>
              <a:gd name="connsiteY130" fmla="*/ 172451 h 292995"/>
              <a:gd name="connsiteX131" fmla="*/ 427026 w 685677"/>
              <a:gd name="connsiteY131" fmla="*/ 238632 h 292995"/>
              <a:gd name="connsiteX132" fmla="*/ 248967 w 685677"/>
              <a:gd name="connsiteY132" fmla="*/ 238632 h 292995"/>
              <a:gd name="connsiteX133" fmla="*/ 240300 w 685677"/>
              <a:gd name="connsiteY133" fmla="*/ 196875 h 292995"/>
              <a:gd name="connsiteX134" fmla="*/ 235573 w 685677"/>
              <a:gd name="connsiteY134" fmla="*/ 149603 h 292995"/>
              <a:gd name="connsiteX135" fmla="*/ 235573 w 685677"/>
              <a:gd name="connsiteY135" fmla="*/ 114937 h 292995"/>
              <a:gd name="connsiteX136" fmla="*/ 228482 w 685677"/>
              <a:gd name="connsiteY136" fmla="*/ 114937 h 292995"/>
              <a:gd name="connsiteX137" fmla="*/ 228482 w 685677"/>
              <a:gd name="connsiteY137" fmla="*/ 150391 h 292995"/>
              <a:gd name="connsiteX138" fmla="*/ 233210 w 685677"/>
              <a:gd name="connsiteY138" fmla="*/ 198451 h 292995"/>
              <a:gd name="connsiteX139" fmla="*/ 243452 w 685677"/>
              <a:gd name="connsiteY139" fmla="*/ 243360 h 292995"/>
              <a:gd name="connsiteX140" fmla="*/ 244240 w 685677"/>
              <a:gd name="connsiteY140" fmla="*/ 245723 h 292995"/>
              <a:gd name="connsiteX141" fmla="*/ 432541 w 685677"/>
              <a:gd name="connsiteY141" fmla="*/ 245723 h 292995"/>
              <a:gd name="connsiteX142" fmla="*/ 433329 w 685677"/>
              <a:gd name="connsiteY142" fmla="*/ 243360 h 292995"/>
              <a:gd name="connsiteX143" fmla="*/ 443571 w 685677"/>
              <a:gd name="connsiteY143" fmla="*/ 173239 h 292995"/>
              <a:gd name="connsiteX144" fmla="*/ 437268 w 685677"/>
              <a:gd name="connsiteY144" fmla="*/ 111785 h 292995"/>
              <a:gd name="connsiteX145" fmla="*/ 449086 w 685677"/>
              <a:gd name="connsiteY145" fmla="*/ 111785 h 292995"/>
              <a:gd name="connsiteX146" fmla="*/ 430965 w 685677"/>
              <a:gd name="connsiteY146" fmla="*/ 104694 h 292995"/>
              <a:gd name="connsiteX147" fmla="*/ 392359 w 685677"/>
              <a:gd name="connsiteY147" fmla="*/ 103906 h 292995"/>
              <a:gd name="connsiteX148" fmla="*/ 250543 w 685677"/>
              <a:gd name="connsiteY148" fmla="*/ 132270 h 292995"/>
              <a:gd name="connsiteX149" fmla="*/ 250543 w 685677"/>
              <a:gd name="connsiteY149" fmla="*/ 140148 h 292995"/>
              <a:gd name="connsiteX150" fmla="*/ 285209 w 685677"/>
              <a:gd name="connsiteY150" fmla="*/ 140148 h 292995"/>
              <a:gd name="connsiteX151" fmla="*/ 285209 w 685677"/>
              <a:gd name="connsiteY151" fmla="*/ 132270 h 292995"/>
              <a:gd name="connsiteX152" fmla="*/ 250543 w 685677"/>
              <a:gd name="connsiteY152" fmla="*/ 132270 h 292995"/>
              <a:gd name="connsiteX153" fmla="*/ 221392 w 685677"/>
              <a:gd name="connsiteY153" fmla="*/ 21968 h 292995"/>
              <a:gd name="connsiteX154" fmla="*/ 143392 w 685677"/>
              <a:gd name="connsiteY154" fmla="*/ 25119 h 292995"/>
              <a:gd name="connsiteX155" fmla="*/ 108726 w 685677"/>
              <a:gd name="connsiteY155" fmla="*/ 87361 h 292995"/>
              <a:gd name="connsiteX156" fmla="*/ 122908 w 685677"/>
              <a:gd name="connsiteY156" fmla="*/ 105482 h 292995"/>
              <a:gd name="connsiteX157" fmla="*/ 217452 w 685677"/>
              <a:gd name="connsiteY157" fmla="*/ 107058 h 292995"/>
              <a:gd name="connsiteX158" fmla="*/ 221392 w 685677"/>
              <a:gd name="connsiteY158" fmla="*/ 21968 h 292995"/>
              <a:gd name="connsiteX159" fmla="*/ 660235 w 685677"/>
              <a:gd name="connsiteY159" fmla="*/ 144876 h 292995"/>
              <a:gd name="connsiteX160" fmla="*/ 601145 w 685677"/>
              <a:gd name="connsiteY160" fmla="*/ 133058 h 292995"/>
              <a:gd name="connsiteX161" fmla="*/ 641327 w 685677"/>
              <a:gd name="connsiteY161" fmla="*/ 174815 h 292995"/>
              <a:gd name="connsiteX162" fmla="*/ 662599 w 685677"/>
              <a:gd name="connsiteY162" fmla="*/ 168512 h 292995"/>
              <a:gd name="connsiteX163" fmla="*/ 672053 w 685677"/>
              <a:gd name="connsiteY163" fmla="*/ 168512 h 292995"/>
              <a:gd name="connsiteX164" fmla="*/ 660235 w 685677"/>
              <a:gd name="connsiteY164" fmla="*/ 144876 h 292995"/>
              <a:gd name="connsiteX165" fmla="*/ 30727 w 685677"/>
              <a:gd name="connsiteY165" fmla="*/ 100755 h 292995"/>
              <a:gd name="connsiteX166" fmla="*/ 59878 w 685677"/>
              <a:gd name="connsiteY166" fmla="*/ 100755 h 292995"/>
              <a:gd name="connsiteX167" fmla="*/ 74060 w 685677"/>
              <a:gd name="connsiteY167" fmla="*/ 29059 h 292995"/>
              <a:gd name="connsiteX168" fmla="*/ 70908 w 685677"/>
              <a:gd name="connsiteY168" fmla="*/ 29059 h 292995"/>
              <a:gd name="connsiteX169" fmla="*/ 30727 w 685677"/>
              <a:gd name="connsiteY169" fmla="*/ 100755 h 292995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</a:cxnLst>
            <a:rect l="l" t="t" r="r" b="b"/>
            <a:pathLst>
              <a:path w="685677" h="292995">
                <a:moveTo>
                  <a:pt x="10242" y="218935"/>
                </a:moveTo>
                <a:cubicBezTo>
                  <a:pt x="7091" y="192148"/>
                  <a:pt x="3151" y="165360"/>
                  <a:pt x="0" y="138573"/>
                </a:cubicBezTo>
                <a:cubicBezTo>
                  <a:pt x="5515" y="133058"/>
                  <a:pt x="11030" y="128330"/>
                  <a:pt x="16545" y="122815"/>
                </a:cubicBezTo>
                <a:cubicBezTo>
                  <a:pt x="30727" y="81846"/>
                  <a:pt x="51999" y="44816"/>
                  <a:pt x="79575" y="10938"/>
                </a:cubicBezTo>
                <a:cubicBezTo>
                  <a:pt x="174119" y="-3244"/>
                  <a:pt x="271027" y="-1668"/>
                  <a:pt x="367935" y="4635"/>
                </a:cubicBezTo>
                <a:cubicBezTo>
                  <a:pt x="424662" y="25119"/>
                  <a:pt x="475086" y="51907"/>
                  <a:pt x="516055" y="88149"/>
                </a:cubicBezTo>
                <a:cubicBezTo>
                  <a:pt x="564115" y="101543"/>
                  <a:pt x="612175" y="114149"/>
                  <a:pt x="661023" y="127543"/>
                </a:cubicBezTo>
                <a:cubicBezTo>
                  <a:pt x="690174" y="162997"/>
                  <a:pt x="693326" y="203966"/>
                  <a:pt x="671266" y="244147"/>
                </a:cubicBezTo>
                <a:lnTo>
                  <a:pt x="620842" y="250450"/>
                </a:lnTo>
                <a:cubicBezTo>
                  <a:pt x="623205" y="243360"/>
                  <a:pt x="624781" y="235481"/>
                  <a:pt x="624781" y="226814"/>
                </a:cubicBezTo>
                <a:cubicBezTo>
                  <a:pt x="624781" y="205542"/>
                  <a:pt x="616115" y="186633"/>
                  <a:pt x="601933" y="172451"/>
                </a:cubicBezTo>
                <a:cubicBezTo>
                  <a:pt x="587751" y="158269"/>
                  <a:pt x="568842" y="149603"/>
                  <a:pt x="547570" y="149603"/>
                </a:cubicBezTo>
                <a:cubicBezTo>
                  <a:pt x="526297" y="149603"/>
                  <a:pt x="507389" y="158269"/>
                  <a:pt x="493207" y="172451"/>
                </a:cubicBezTo>
                <a:cubicBezTo>
                  <a:pt x="479025" y="186633"/>
                  <a:pt x="470359" y="205542"/>
                  <a:pt x="470359" y="226814"/>
                </a:cubicBezTo>
                <a:cubicBezTo>
                  <a:pt x="470359" y="238632"/>
                  <a:pt x="472722" y="249662"/>
                  <a:pt x="477449" y="259117"/>
                </a:cubicBezTo>
                <a:lnTo>
                  <a:pt x="167029" y="259117"/>
                </a:lnTo>
                <a:cubicBezTo>
                  <a:pt x="171756" y="248875"/>
                  <a:pt x="174119" y="237844"/>
                  <a:pt x="174119" y="226814"/>
                </a:cubicBezTo>
                <a:cubicBezTo>
                  <a:pt x="174119" y="205542"/>
                  <a:pt x="165453" y="186633"/>
                  <a:pt x="151271" y="172451"/>
                </a:cubicBezTo>
                <a:cubicBezTo>
                  <a:pt x="137089" y="158269"/>
                  <a:pt x="118181" y="149603"/>
                  <a:pt x="96908" y="149603"/>
                </a:cubicBezTo>
                <a:cubicBezTo>
                  <a:pt x="75636" y="149603"/>
                  <a:pt x="56727" y="158269"/>
                  <a:pt x="42545" y="172451"/>
                </a:cubicBezTo>
                <a:cubicBezTo>
                  <a:pt x="28363" y="186633"/>
                  <a:pt x="19697" y="205542"/>
                  <a:pt x="19697" y="226814"/>
                </a:cubicBezTo>
                <a:lnTo>
                  <a:pt x="19697" y="229966"/>
                </a:lnTo>
                <a:lnTo>
                  <a:pt x="10242" y="218935"/>
                </a:lnTo>
                <a:close/>
                <a:moveTo>
                  <a:pt x="97696" y="162209"/>
                </a:moveTo>
                <a:cubicBezTo>
                  <a:pt x="79575" y="162209"/>
                  <a:pt x="63030" y="169300"/>
                  <a:pt x="51212" y="181118"/>
                </a:cubicBezTo>
                <a:cubicBezTo>
                  <a:pt x="39394" y="192936"/>
                  <a:pt x="31515" y="209481"/>
                  <a:pt x="31515" y="227602"/>
                </a:cubicBezTo>
                <a:cubicBezTo>
                  <a:pt x="31515" y="245723"/>
                  <a:pt x="38606" y="262268"/>
                  <a:pt x="50424" y="274086"/>
                </a:cubicBezTo>
                <a:cubicBezTo>
                  <a:pt x="62242" y="285904"/>
                  <a:pt x="78787" y="292995"/>
                  <a:pt x="96908" y="292995"/>
                </a:cubicBezTo>
                <a:cubicBezTo>
                  <a:pt x="115029" y="292995"/>
                  <a:pt x="131574" y="285904"/>
                  <a:pt x="143392" y="274086"/>
                </a:cubicBezTo>
                <a:cubicBezTo>
                  <a:pt x="155210" y="262268"/>
                  <a:pt x="162301" y="245723"/>
                  <a:pt x="162301" y="227602"/>
                </a:cubicBezTo>
                <a:cubicBezTo>
                  <a:pt x="162301" y="209481"/>
                  <a:pt x="155210" y="192936"/>
                  <a:pt x="143392" y="181118"/>
                </a:cubicBezTo>
                <a:cubicBezTo>
                  <a:pt x="132362" y="169300"/>
                  <a:pt x="115817" y="162209"/>
                  <a:pt x="97696" y="162209"/>
                </a:cubicBezTo>
                <a:close/>
                <a:moveTo>
                  <a:pt x="547570" y="162209"/>
                </a:moveTo>
                <a:cubicBezTo>
                  <a:pt x="529449" y="162209"/>
                  <a:pt x="512904" y="169300"/>
                  <a:pt x="501086" y="181118"/>
                </a:cubicBezTo>
                <a:cubicBezTo>
                  <a:pt x="489268" y="192936"/>
                  <a:pt x="482177" y="209481"/>
                  <a:pt x="482177" y="227602"/>
                </a:cubicBezTo>
                <a:cubicBezTo>
                  <a:pt x="482177" y="245723"/>
                  <a:pt x="489268" y="262268"/>
                  <a:pt x="501086" y="274086"/>
                </a:cubicBezTo>
                <a:cubicBezTo>
                  <a:pt x="512904" y="285904"/>
                  <a:pt x="529449" y="292995"/>
                  <a:pt x="547570" y="292995"/>
                </a:cubicBezTo>
                <a:cubicBezTo>
                  <a:pt x="565691" y="292995"/>
                  <a:pt x="582236" y="285904"/>
                  <a:pt x="594054" y="274086"/>
                </a:cubicBezTo>
                <a:cubicBezTo>
                  <a:pt x="605872" y="262268"/>
                  <a:pt x="612963" y="245723"/>
                  <a:pt x="612963" y="227602"/>
                </a:cubicBezTo>
                <a:cubicBezTo>
                  <a:pt x="612963" y="209481"/>
                  <a:pt x="605872" y="192936"/>
                  <a:pt x="594054" y="181118"/>
                </a:cubicBezTo>
                <a:cubicBezTo>
                  <a:pt x="582236" y="169300"/>
                  <a:pt x="565691" y="162209"/>
                  <a:pt x="547570" y="162209"/>
                </a:cubicBezTo>
                <a:close/>
                <a:moveTo>
                  <a:pt x="557812" y="219723"/>
                </a:moveTo>
                <a:cubicBezTo>
                  <a:pt x="559388" y="221299"/>
                  <a:pt x="560964" y="223663"/>
                  <a:pt x="561752" y="226814"/>
                </a:cubicBezTo>
                <a:cubicBezTo>
                  <a:pt x="567267" y="226814"/>
                  <a:pt x="575145" y="225238"/>
                  <a:pt x="577509" y="224451"/>
                </a:cubicBezTo>
                <a:cubicBezTo>
                  <a:pt x="581448" y="223663"/>
                  <a:pt x="585388" y="222087"/>
                  <a:pt x="589327" y="221299"/>
                </a:cubicBezTo>
                <a:cubicBezTo>
                  <a:pt x="587751" y="212633"/>
                  <a:pt x="583812" y="204754"/>
                  <a:pt x="577509" y="198451"/>
                </a:cubicBezTo>
                <a:lnTo>
                  <a:pt x="568055" y="207905"/>
                </a:lnTo>
                <a:cubicBezTo>
                  <a:pt x="565691" y="209481"/>
                  <a:pt x="560176" y="214996"/>
                  <a:pt x="557812" y="219723"/>
                </a:cubicBezTo>
                <a:close/>
                <a:moveTo>
                  <a:pt x="551509" y="242572"/>
                </a:moveTo>
                <a:cubicBezTo>
                  <a:pt x="550721" y="242572"/>
                  <a:pt x="549146" y="243360"/>
                  <a:pt x="548358" y="243360"/>
                </a:cubicBezTo>
                <a:cubicBezTo>
                  <a:pt x="546782" y="243360"/>
                  <a:pt x="545206" y="243360"/>
                  <a:pt x="543631" y="242572"/>
                </a:cubicBezTo>
                <a:cubicBezTo>
                  <a:pt x="540479" y="247299"/>
                  <a:pt x="538116" y="255178"/>
                  <a:pt x="538116" y="257541"/>
                </a:cubicBezTo>
                <a:cubicBezTo>
                  <a:pt x="537328" y="260693"/>
                  <a:pt x="536540" y="264632"/>
                  <a:pt x="535752" y="267783"/>
                </a:cubicBezTo>
                <a:cubicBezTo>
                  <a:pt x="539691" y="269359"/>
                  <a:pt x="544418" y="270147"/>
                  <a:pt x="549146" y="270147"/>
                </a:cubicBezTo>
                <a:cubicBezTo>
                  <a:pt x="553085" y="270147"/>
                  <a:pt x="557024" y="269359"/>
                  <a:pt x="560964" y="268571"/>
                </a:cubicBezTo>
                <a:cubicBezTo>
                  <a:pt x="560176" y="264632"/>
                  <a:pt x="559388" y="261480"/>
                  <a:pt x="558600" y="257541"/>
                </a:cubicBezTo>
                <a:cubicBezTo>
                  <a:pt x="556237" y="254390"/>
                  <a:pt x="553873" y="247299"/>
                  <a:pt x="551509" y="242572"/>
                </a:cubicBezTo>
                <a:close/>
                <a:moveTo>
                  <a:pt x="534964" y="225238"/>
                </a:moveTo>
                <a:cubicBezTo>
                  <a:pt x="535752" y="222875"/>
                  <a:pt x="537328" y="220511"/>
                  <a:pt x="539691" y="218935"/>
                </a:cubicBezTo>
                <a:cubicBezTo>
                  <a:pt x="537328" y="214208"/>
                  <a:pt x="531025" y="207905"/>
                  <a:pt x="529449" y="206330"/>
                </a:cubicBezTo>
                <a:cubicBezTo>
                  <a:pt x="526297" y="203178"/>
                  <a:pt x="523146" y="200027"/>
                  <a:pt x="519994" y="197663"/>
                </a:cubicBezTo>
                <a:cubicBezTo>
                  <a:pt x="519994" y="197663"/>
                  <a:pt x="519207" y="197663"/>
                  <a:pt x="518419" y="198451"/>
                </a:cubicBezTo>
                <a:cubicBezTo>
                  <a:pt x="512904" y="203966"/>
                  <a:pt x="508964" y="211057"/>
                  <a:pt x="507389" y="219723"/>
                </a:cubicBezTo>
                <a:cubicBezTo>
                  <a:pt x="511328" y="221299"/>
                  <a:pt x="515267" y="222087"/>
                  <a:pt x="519207" y="222875"/>
                </a:cubicBezTo>
                <a:cubicBezTo>
                  <a:pt x="521570" y="223663"/>
                  <a:pt x="529449" y="225238"/>
                  <a:pt x="534964" y="225238"/>
                </a:cubicBezTo>
                <a:close/>
                <a:moveTo>
                  <a:pt x="549146" y="214208"/>
                </a:moveTo>
                <a:cubicBezTo>
                  <a:pt x="553085" y="206330"/>
                  <a:pt x="560964" y="198451"/>
                  <a:pt x="568055" y="191360"/>
                </a:cubicBezTo>
                <a:cubicBezTo>
                  <a:pt x="561752" y="188209"/>
                  <a:pt x="555449" y="185845"/>
                  <a:pt x="548358" y="185845"/>
                </a:cubicBezTo>
                <a:cubicBezTo>
                  <a:pt x="542055" y="185845"/>
                  <a:pt x="535752" y="187421"/>
                  <a:pt x="530237" y="189784"/>
                </a:cubicBezTo>
                <a:cubicBezTo>
                  <a:pt x="537328" y="197663"/>
                  <a:pt x="545206" y="206330"/>
                  <a:pt x="549146" y="214208"/>
                </a:cubicBezTo>
                <a:close/>
                <a:moveTo>
                  <a:pt x="588539" y="233117"/>
                </a:moveTo>
                <a:cubicBezTo>
                  <a:pt x="579085" y="235481"/>
                  <a:pt x="568055" y="237844"/>
                  <a:pt x="560176" y="237057"/>
                </a:cubicBezTo>
                <a:cubicBezTo>
                  <a:pt x="564115" y="244147"/>
                  <a:pt x="567267" y="253602"/>
                  <a:pt x="569630" y="262268"/>
                </a:cubicBezTo>
                <a:cubicBezTo>
                  <a:pt x="571994" y="260693"/>
                  <a:pt x="574358" y="258329"/>
                  <a:pt x="576721" y="256753"/>
                </a:cubicBezTo>
                <a:cubicBezTo>
                  <a:pt x="583024" y="250450"/>
                  <a:pt x="587751" y="242572"/>
                  <a:pt x="588539" y="233117"/>
                </a:cubicBezTo>
                <a:close/>
                <a:moveTo>
                  <a:pt x="524722" y="261480"/>
                </a:moveTo>
                <a:cubicBezTo>
                  <a:pt x="527085" y="252026"/>
                  <a:pt x="531025" y="242572"/>
                  <a:pt x="534964" y="235481"/>
                </a:cubicBezTo>
                <a:cubicBezTo>
                  <a:pt x="526297" y="235481"/>
                  <a:pt x="516055" y="233117"/>
                  <a:pt x="506601" y="230754"/>
                </a:cubicBezTo>
                <a:cubicBezTo>
                  <a:pt x="507389" y="240996"/>
                  <a:pt x="512116" y="249662"/>
                  <a:pt x="518419" y="256753"/>
                </a:cubicBezTo>
                <a:cubicBezTo>
                  <a:pt x="520782" y="258329"/>
                  <a:pt x="522358" y="259905"/>
                  <a:pt x="524722" y="261480"/>
                </a:cubicBezTo>
                <a:close/>
                <a:moveTo>
                  <a:pt x="107150" y="219723"/>
                </a:moveTo>
                <a:cubicBezTo>
                  <a:pt x="108726" y="221299"/>
                  <a:pt x="110302" y="223663"/>
                  <a:pt x="111090" y="226814"/>
                </a:cubicBezTo>
                <a:cubicBezTo>
                  <a:pt x="116605" y="226814"/>
                  <a:pt x="124484" y="225238"/>
                  <a:pt x="126847" y="224451"/>
                </a:cubicBezTo>
                <a:cubicBezTo>
                  <a:pt x="130786" y="223663"/>
                  <a:pt x="134726" y="222087"/>
                  <a:pt x="138665" y="221299"/>
                </a:cubicBezTo>
                <a:cubicBezTo>
                  <a:pt x="137089" y="212633"/>
                  <a:pt x="133150" y="204754"/>
                  <a:pt x="126847" y="198451"/>
                </a:cubicBezTo>
                <a:lnTo>
                  <a:pt x="117393" y="207905"/>
                </a:lnTo>
                <a:cubicBezTo>
                  <a:pt x="115029" y="209481"/>
                  <a:pt x="109514" y="214996"/>
                  <a:pt x="107150" y="219723"/>
                </a:cubicBezTo>
                <a:close/>
                <a:moveTo>
                  <a:pt x="100847" y="242572"/>
                </a:moveTo>
                <a:cubicBezTo>
                  <a:pt x="100060" y="242572"/>
                  <a:pt x="98484" y="243360"/>
                  <a:pt x="97696" y="243360"/>
                </a:cubicBezTo>
                <a:cubicBezTo>
                  <a:pt x="96120" y="243360"/>
                  <a:pt x="94544" y="243360"/>
                  <a:pt x="92969" y="242572"/>
                </a:cubicBezTo>
                <a:cubicBezTo>
                  <a:pt x="89817" y="247299"/>
                  <a:pt x="87454" y="255178"/>
                  <a:pt x="87454" y="257541"/>
                </a:cubicBezTo>
                <a:cubicBezTo>
                  <a:pt x="86666" y="260693"/>
                  <a:pt x="85878" y="264632"/>
                  <a:pt x="85090" y="267783"/>
                </a:cubicBezTo>
                <a:cubicBezTo>
                  <a:pt x="89029" y="269359"/>
                  <a:pt x="93757" y="270147"/>
                  <a:pt x="98484" y="270147"/>
                </a:cubicBezTo>
                <a:cubicBezTo>
                  <a:pt x="102423" y="270147"/>
                  <a:pt x="106363" y="269359"/>
                  <a:pt x="110302" y="268571"/>
                </a:cubicBezTo>
                <a:cubicBezTo>
                  <a:pt x="109514" y="264632"/>
                  <a:pt x="108726" y="261480"/>
                  <a:pt x="107938" y="257541"/>
                </a:cubicBezTo>
                <a:cubicBezTo>
                  <a:pt x="105575" y="254390"/>
                  <a:pt x="103999" y="247299"/>
                  <a:pt x="100847" y="242572"/>
                </a:cubicBezTo>
                <a:close/>
                <a:moveTo>
                  <a:pt x="85090" y="225238"/>
                </a:moveTo>
                <a:cubicBezTo>
                  <a:pt x="85878" y="222875"/>
                  <a:pt x="87454" y="220511"/>
                  <a:pt x="89817" y="218935"/>
                </a:cubicBezTo>
                <a:cubicBezTo>
                  <a:pt x="87454" y="214208"/>
                  <a:pt x="81151" y="207905"/>
                  <a:pt x="79575" y="206330"/>
                </a:cubicBezTo>
                <a:cubicBezTo>
                  <a:pt x="76423" y="203178"/>
                  <a:pt x="73272" y="200027"/>
                  <a:pt x="70120" y="197663"/>
                </a:cubicBezTo>
                <a:lnTo>
                  <a:pt x="68545" y="199239"/>
                </a:lnTo>
                <a:cubicBezTo>
                  <a:pt x="63030" y="204754"/>
                  <a:pt x="59090" y="211845"/>
                  <a:pt x="57515" y="220511"/>
                </a:cubicBezTo>
                <a:cubicBezTo>
                  <a:pt x="61454" y="222087"/>
                  <a:pt x="65393" y="222875"/>
                  <a:pt x="69333" y="223663"/>
                </a:cubicBezTo>
                <a:cubicBezTo>
                  <a:pt x="71696" y="223663"/>
                  <a:pt x="79575" y="225238"/>
                  <a:pt x="85090" y="225238"/>
                </a:cubicBezTo>
                <a:close/>
                <a:moveTo>
                  <a:pt x="98484" y="214208"/>
                </a:moveTo>
                <a:cubicBezTo>
                  <a:pt x="102423" y="206330"/>
                  <a:pt x="110302" y="198451"/>
                  <a:pt x="117393" y="191360"/>
                </a:cubicBezTo>
                <a:cubicBezTo>
                  <a:pt x="111090" y="188209"/>
                  <a:pt x="104787" y="185845"/>
                  <a:pt x="97696" y="185845"/>
                </a:cubicBezTo>
                <a:cubicBezTo>
                  <a:pt x="91393" y="185845"/>
                  <a:pt x="85090" y="187421"/>
                  <a:pt x="79575" y="189784"/>
                </a:cubicBezTo>
                <a:cubicBezTo>
                  <a:pt x="86666" y="197663"/>
                  <a:pt x="94544" y="206330"/>
                  <a:pt x="98484" y="214208"/>
                </a:cubicBezTo>
                <a:close/>
                <a:moveTo>
                  <a:pt x="138665" y="233117"/>
                </a:moveTo>
                <a:cubicBezTo>
                  <a:pt x="129211" y="235481"/>
                  <a:pt x="118181" y="237844"/>
                  <a:pt x="110302" y="237057"/>
                </a:cubicBezTo>
                <a:cubicBezTo>
                  <a:pt x="114241" y="244147"/>
                  <a:pt x="117393" y="253602"/>
                  <a:pt x="119756" y="262268"/>
                </a:cubicBezTo>
                <a:cubicBezTo>
                  <a:pt x="122120" y="260693"/>
                  <a:pt x="124484" y="258329"/>
                  <a:pt x="126847" y="256753"/>
                </a:cubicBezTo>
                <a:cubicBezTo>
                  <a:pt x="133150" y="250450"/>
                  <a:pt x="137089" y="242572"/>
                  <a:pt x="138665" y="233117"/>
                </a:cubicBezTo>
                <a:close/>
                <a:moveTo>
                  <a:pt x="74060" y="261480"/>
                </a:moveTo>
                <a:cubicBezTo>
                  <a:pt x="76423" y="252026"/>
                  <a:pt x="80363" y="242572"/>
                  <a:pt x="84302" y="235481"/>
                </a:cubicBezTo>
                <a:cubicBezTo>
                  <a:pt x="75636" y="235481"/>
                  <a:pt x="65393" y="233117"/>
                  <a:pt x="55939" y="230754"/>
                </a:cubicBezTo>
                <a:cubicBezTo>
                  <a:pt x="56727" y="240996"/>
                  <a:pt x="61454" y="249662"/>
                  <a:pt x="67757" y="256753"/>
                </a:cubicBezTo>
                <a:cubicBezTo>
                  <a:pt x="70120" y="258329"/>
                  <a:pt x="71696" y="259905"/>
                  <a:pt x="74060" y="261480"/>
                </a:cubicBezTo>
                <a:close/>
                <a:moveTo>
                  <a:pt x="392359" y="103906"/>
                </a:moveTo>
                <a:cubicBezTo>
                  <a:pt x="395511" y="94452"/>
                  <a:pt x="398662" y="85785"/>
                  <a:pt x="401814" y="76331"/>
                </a:cubicBezTo>
                <a:cubicBezTo>
                  <a:pt x="423874" y="77119"/>
                  <a:pt x="440420" y="84998"/>
                  <a:pt x="453813" y="96816"/>
                </a:cubicBezTo>
                <a:lnTo>
                  <a:pt x="451450" y="101543"/>
                </a:lnTo>
                <a:lnTo>
                  <a:pt x="465631" y="107846"/>
                </a:lnTo>
                <a:lnTo>
                  <a:pt x="479025" y="95240"/>
                </a:lnTo>
                <a:cubicBezTo>
                  <a:pt x="443571" y="63725"/>
                  <a:pt x="396299" y="40877"/>
                  <a:pt x="361633" y="23544"/>
                </a:cubicBezTo>
                <a:cubicBezTo>
                  <a:pt x="319088" y="21180"/>
                  <a:pt x="278906" y="20392"/>
                  <a:pt x="238725" y="21180"/>
                </a:cubicBezTo>
                <a:lnTo>
                  <a:pt x="241876" y="62937"/>
                </a:lnTo>
                <a:lnTo>
                  <a:pt x="245028" y="107846"/>
                </a:lnTo>
                <a:lnTo>
                  <a:pt x="429389" y="110997"/>
                </a:lnTo>
                <a:cubicBezTo>
                  <a:pt x="434117" y="131482"/>
                  <a:pt x="435692" y="151967"/>
                  <a:pt x="435692" y="172451"/>
                </a:cubicBezTo>
                <a:cubicBezTo>
                  <a:pt x="435692" y="194512"/>
                  <a:pt x="432541" y="216572"/>
                  <a:pt x="427026" y="238632"/>
                </a:cubicBezTo>
                <a:lnTo>
                  <a:pt x="248967" y="238632"/>
                </a:lnTo>
                <a:cubicBezTo>
                  <a:pt x="245028" y="225238"/>
                  <a:pt x="241876" y="211057"/>
                  <a:pt x="240300" y="196875"/>
                </a:cubicBezTo>
                <a:cubicBezTo>
                  <a:pt x="237937" y="181906"/>
                  <a:pt x="236361" y="166148"/>
                  <a:pt x="235573" y="149603"/>
                </a:cubicBezTo>
                <a:lnTo>
                  <a:pt x="235573" y="114937"/>
                </a:lnTo>
                <a:lnTo>
                  <a:pt x="228482" y="114937"/>
                </a:lnTo>
                <a:lnTo>
                  <a:pt x="228482" y="150391"/>
                </a:lnTo>
                <a:cubicBezTo>
                  <a:pt x="229270" y="166936"/>
                  <a:pt x="230846" y="182693"/>
                  <a:pt x="233210" y="198451"/>
                </a:cubicBezTo>
                <a:cubicBezTo>
                  <a:pt x="235573" y="214208"/>
                  <a:pt x="239513" y="228390"/>
                  <a:pt x="243452" y="243360"/>
                </a:cubicBezTo>
                <a:lnTo>
                  <a:pt x="244240" y="245723"/>
                </a:lnTo>
                <a:lnTo>
                  <a:pt x="432541" y="245723"/>
                </a:lnTo>
                <a:lnTo>
                  <a:pt x="433329" y="243360"/>
                </a:lnTo>
                <a:cubicBezTo>
                  <a:pt x="439632" y="219723"/>
                  <a:pt x="442783" y="196087"/>
                  <a:pt x="443571" y="173239"/>
                </a:cubicBezTo>
                <a:cubicBezTo>
                  <a:pt x="443571" y="152754"/>
                  <a:pt x="441995" y="132270"/>
                  <a:pt x="437268" y="111785"/>
                </a:cubicBezTo>
                <a:lnTo>
                  <a:pt x="449086" y="111785"/>
                </a:lnTo>
                <a:lnTo>
                  <a:pt x="430965" y="104694"/>
                </a:lnTo>
                <a:lnTo>
                  <a:pt x="392359" y="103906"/>
                </a:lnTo>
                <a:close/>
                <a:moveTo>
                  <a:pt x="250543" y="132270"/>
                </a:moveTo>
                <a:lnTo>
                  <a:pt x="250543" y="140148"/>
                </a:lnTo>
                <a:lnTo>
                  <a:pt x="285209" y="140148"/>
                </a:lnTo>
                <a:lnTo>
                  <a:pt x="285209" y="132270"/>
                </a:lnTo>
                <a:lnTo>
                  <a:pt x="250543" y="132270"/>
                </a:lnTo>
                <a:close/>
                <a:moveTo>
                  <a:pt x="221392" y="21968"/>
                </a:moveTo>
                <a:cubicBezTo>
                  <a:pt x="195392" y="22756"/>
                  <a:pt x="169392" y="23544"/>
                  <a:pt x="143392" y="25119"/>
                </a:cubicBezTo>
                <a:cubicBezTo>
                  <a:pt x="127635" y="44816"/>
                  <a:pt x="117393" y="66089"/>
                  <a:pt x="108726" y="87361"/>
                </a:cubicBezTo>
                <a:cubicBezTo>
                  <a:pt x="113453" y="93664"/>
                  <a:pt x="118181" y="99179"/>
                  <a:pt x="122908" y="105482"/>
                </a:cubicBezTo>
                <a:lnTo>
                  <a:pt x="217452" y="107058"/>
                </a:lnTo>
                <a:lnTo>
                  <a:pt x="221392" y="21968"/>
                </a:lnTo>
                <a:close/>
                <a:moveTo>
                  <a:pt x="660235" y="144876"/>
                </a:moveTo>
                <a:lnTo>
                  <a:pt x="601145" y="133058"/>
                </a:lnTo>
                <a:cubicBezTo>
                  <a:pt x="601145" y="133058"/>
                  <a:pt x="627933" y="174027"/>
                  <a:pt x="641327" y="174815"/>
                </a:cubicBezTo>
                <a:cubicBezTo>
                  <a:pt x="653932" y="175603"/>
                  <a:pt x="662599" y="168512"/>
                  <a:pt x="662599" y="168512"/>
                </a:cubicBezTo>
                <a:lnTo>
                  <a:pt x="672053" y="168512"/>
                </a:lnTo>
                <a:lnTo>
                  <a:pt x="660235" y="144876"/>
                </a:lnTo>
                <a:close/>
                <a:moveTo>
                  <a:pt x="30727" y="100755"/>
                </a:moveTo>
                <a:lnTo>
                  <a:pt x="59878" y="100755"/>
                </a:lnTo>
                <a:cubicBezTo>
                  <a:pt x="63818" y="70028"/>
                  <a:pt x="66181" y="57422"/>
                  <a:pt x="74060" y="29059"/>
                </a:cubicBezTo>
                <a:lnTo>
                  <a:pt x="70908" y="29059"/>
                </a:lnTo>
                <a:cubicBezTo>
                  <a:pt x="52787" y="54271"/>
                  <a:pt x="45696" y="68452"/>
                  <a:pt x="30727" y="100755"/>
                </a:cubicBezTo>
                <a:close/>
              </a:path>
            </a:pathLst>
          </a:custGeom>
          <a:solidFill>
            <a:schemeClr val="bg1"/>
          </a:solidFill>
          <a:ln w="82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9" name="OfficePLUS-20"/>
          <p:cNvSpPr/>
          <p:nvPr/>
        </p:nvSpPr>
        <p:spPr>
          <a:xfrm>
            <a:off x="4843102" y="2386705"/>
            <a:ext cx="685677" cy="292995"/>
          </a:xfrm>
          <a:custGeom>
            <a:gdLst>
              <a:gd name="connsiteX0" fmla="*/ 10242 w 685677"/>
              <a:gd name="connsiteY0" fmla="*/ 218935 h 292995"/>
              <a:gd name="connsiteX1" fmla="*/ 0 w 685677"/>
              <a:gd name="connsiteY1" fmla="*/ 138573 h 292995"/>
              <a:gd name="connsiteX2" fmla="*/ 16545 w 685677"/>
              <a:gd name="connsiteY2" fmla="*/ 122815 h 292995"/>
              <a:gd name="connsiteX3" fmla="*/ 79575 w 685677"/>
              <a:gd name="connsiteY3" fmla="*/ 10938 h 292995"/>
              <a:gd name="connsiteX4" fmla="*/ 367935 w 685677"/>
              <a:gd name="connsiteY4" fmla="*/ 4635 h 292995"/>
              <a:gd name="connsiteX5" fmla="*/ 516055 w 685677"/>
              <a:gd name="connsiteY5" fmla="*/ 88149 h 292995"/>
              <a:gd name="connsiteX6" fmla="*/ 661023 w 685677"/>
              <a:gd name="connsiteY6" fmla="*/ 127543 h 292995"/>
              <a:gd name="connsiteX7" fmla="*/ 671266 w 685677"/>
              <a:gd name="connsiteY7" fmla="*/ 244147 h 292995"/>
              <a:gd name="connsiteX8" fmla="*/ 620842 w 685677"/>
              <a:gd name="connsiteY8" fmla="*/ 250450 h 292995"/>
              <a:gd name="connsiteX9" fmla="*/ 624781 w 685677"/>
              <a:gd name="connsiteY9" fmla="*/ 226814 h 292995"/>
              <a:gd name="connsiteX10" fmla="*/ 601933 w 685677"/>
              <a:gd name="connsiteY10" fmla="*/ 172451 h 292995"/>
              <a:gd name="connsiteX11" fmla="*/ 547570 w 685677"/>
              <a:gd name="connsiteY11" fmla="*/ 149603 h 292995"/>
              <a:gd name="connsiteX12" fmla="*/ 493207 w 685677"/>
              <a:gd name="connsiteY12" fmla="*/ 172451 h 292995"/>
              <a:gd name="connsiteX13" fmla="*/ 470359 w 685677"/>
              <a:gd name="connsiteY13" fmla="*/ 226814 h 292995"/>
              <a:gd name="connsiteX14" fmla="*/ 477449 w 685677"/>
              <a:gd name="connsiteY14" fmla="*/ 259117 h 292995"/>
              <a:gd name="connsiteX15" fmla="*/ 167029 w 685677"/>
              <a:gd name="connsiteY15" fmla="*/ 259117 h 292995"/>
              <a:gd name="connsiteX16" fmla="*/ 174119 w 685677"/>
              <a:gd name="connsiteY16" fmla="*/ 226814 h 292995"/>
              <a:gd name="connsiteX17" fmla="*/ 151271 w 685677"/>
              <a:gd name="connsiteY17" fmla="*/ 172451 h 292995"/>
              <a:gd name="connsiteX18" fmla="*/ 96908 w 685677"/>
              <a:gd name="connsiteY18" fmla="*/ 149603 h 292995"/>
              <a:gd name="connsiteX19" fmla="*/ 42545 w 685677"/>
              <a:gd name="connsiteY19" fmla="*/ 172451 h 292995"/>
              <a:gd name="connsiteX20" fmla="*/ 19697 w 685677"/>
              <a:gd name="connsiteY20" fmla="*/ 226814 h 292995"/>
              <a:gd name="connsiteX21" fmla="*/ 19697 w 685677"/>
              <a:gd name="connsiteY21" fmla="*/ 229966 h 292995"/>
              <a:gd name="connsiteX22" fmla="*/ 10242 w 685677"/>
              <a:gd name="connsiteY22" fmla="*/ 218935 h 292995"/>
              <a:gd name="connsiteX23" fmla="*/ 97696 w 685677"/>
              <a:gd name="connsiteY23" fmla="*/ 162209 h 292995"/>
              <a:gd name="connsiteX24" fmla="*/ 51212 w 685677"/>
              <a:gd name="connsiteY24" fmla="*/ 181118 h 292995"/>
              <a:gd name="connsiteX25" fmla="*/ 31515 w 685677"/>
              <a:gd name="connsiteY25" fmla="*/ 227602 h 292995"/>
              <a:gd name="connsiteX26" fmla="*/ 50424 w 685677"/>
              <a:gd name="connsiteY26" fmla="*/ 274086 h 292995"/>
              <a:gd name="connsiteX27" fmla="*/ 96908 w 685677"/>
              <a:gd name="connsiteY27" fmla="*/ 292995 h 292995"/>
              <a:gd name="connsiteX28" fmla="*/ 143392 w 685677"/>
              <a:gd name="connsiteY28" fmla="*/ 274086 h 292995"/>
              <a:gd name="connsiteX29" fmla="*/ 162301 w 685677"/>
              <a:gd name="connsiteY29" fmla="*/ 227602 h 292995"/>
              <a:gd name="connsiteX30" fmla="*/ 143392 w 685677"/>
              <a:gd name="connsiteY30" fmla="*/ 181118 h 292995"/>
              <a:gd name="connsiteX31" fmla="*/ 97696 w 685677"/>
              <a:gd name="connsiteY31" fmla="*/ 162209 h 292995"/>
              <a:gd name="connsiteX32" fmla="*/ 547570 w 685677"/>
              <a:gd name="connsiteY32" fmla="*/ 162209 h 292995"/>
              <a:gd name="connsiteX33" fmla="*/ 501086 w 685677"/>
              <a:gd name="connsiteY33" fmla="*/ 181118 h 292995"/>
              <a:gd name="connsiteX34" fmla="*/ 482177 w 685677"/>
              <a:gd name="connsiteY34" fmla="*/ 227602 h 292995"/>
              <a:gd name="connsiteX35" fmla="*/ 501086 w 685677"/>
              <a:gd name="connsiteY35" fmla="*/ 274086 h 292995"/>
              <a:gd name="connsiteX36" fmla="*/ 547570 w 685677"/>
              <a:gd name="connsiteY36" fmla="*/ 292995 h 292995"/>
              <a:gd name="connsiteX37" fmla="*/ 594054 w 685677"/>
              <a:gd name="connsiteY37" fmla="*/ 274086 h 292995"/>
              <a:gd name="connsiteX38" fmla="*/ 612963 w 685677"/>
              <a:gd name="connsiteY38" fmla="*/ 227602 h 292995"/>
              <a:gd name="connsiteX39" fmla="*/ 594054 w 685677"/>
              <a:gd name="connsiteY39" fmla="*/ 181118 h 292995"/>
              <a:gd name="connsiteX40" fmla="*/ 547570 w 685677"/>
              <a:gd name="connsiteY40" fmla="*/ 162209 h 292995"/>
              <a:gd name="connsiteX41" fmla="*/ 557812 w 685677"/>
              <a:gd name="connsiteY41" fmla="*/ 219723 h 292995"/>
              <a:gd name="connsiteX42" fmla="*/ 561752 w 685677"/>
              <a:gd name="connsiteY42" fmla="*/ 226814 h 292995"/>
              <a:gd name="connsiteX43" fmla="*/ 577509 w 685677"/>
              <a:gd name="connsiteY43" fmla="*/ 224451 h 292995"/>
              <a:gd name="connsiteX44" fmla="*/ 589327 w 685677"/>
              <a:gd name="connsiteY44" fmla="*/ 221299 h 292995"/>
              <a:gd name="connsiteX45" fmla="*/ 577509 w 685677"/>
              <a:gd name="connsiteY45" fmla="*/ 198451 h 292995"/>
              <a:gd name="connsiteX46" fmla="*/ 568055 w 685677"/>
              <a:gd name="connsiteY46" fmla="*/ 207905 h 292995"/>
              <a:gd name="connsiteX47" fmla="*/ 557812 w 685677"/>
              <a:gd name="connsiteY47" fmla="*/ 219723 h 292995"/>
              <a:gd name="connsiteX48" fmla="*/ 551509 w 685677"/>
              <a:gd name="connsiteY48" fmla="*/ 242572 h 292995"/>
              <a:gd name="connsiteX49" fmla="*/ 548358 w 685677"/>
              <a:gd name="connsiteY49" fmla="*/ 243360 h 292995"/>
              <a:gd name="connsiteX50" fmla="*/ 543631 w 685677"/>
              <a:gd name="connsiteY50" fmla="*/ 242572 h 292995"/>
              <a:gd name="connsiteX51" fmla="*/ 538116 w 685677"/>
              <a:gd name="connsiteY51" fmla="*/ 257541 h 292995"/>
              <a:gd name="connsiteX52" fmla="*/ 535752 w 685677"/>
              <a:gd name="connsiteY52" fmla="*/ 267783 h 292995"/>
              <a:gd name="connsiteX53" fmla="*/ 549146 w 685677"/>
              <a:gd name="connsiteY53" fmla="*/ 270147 h 292995"/>
              <a:gd name="connsiteX54" fmla="*/ 560964 w 685677"/>
              <a:gd name="connsiteY54" fmla="*/ 268571 h 292995"/>
              <a:gd name="connsiteX55" fmla="*/ 558600 w 685677"/>
              <a:gd name="connsiteY55" fmla="*/ 257541 h 292995"/>
              <a:gd name="connsiteX56" fmla="*/ 551509 w 685677"/>
              <a:gd name="connsiteY56" fmla="*/ 242572 h 292995"/>
              <a:gd name="connsiteX57" fmla="*/ 534964 w 685677"/>
              <a:gd name="connsiteY57" fmla="*/ 225238 h 292995"/>
              <a:gd name="connsiteX58" fmla="*/ 539691 w 685677"/>
              <a:gd name="connsiteY58" fmla="*/ 218935 h 292995"/>
              <a:gd name="connsiteX59" fmla="*/ 529449 w 685677"/>
              <a:gd name="connsiteY59" fmla="*/ 206330 h 292995"/>
              <a:gd name="connsiteX60" fmla="*/ 519994 w 685677"/>
              <a:gd name="connsiteY60" fmla="*/ 197663 h 292995"/>
              <a:gd name="connsiteX61" fmla="*/ 518419 w 685677"/>
              <a:gd name="connsiteY61" fmla="*/ 198451 h 292995"/>
              <a:gd name="connsiteX62" fmla="*/ 507389 w 685677"/>
              <a:gd name="connsiteY62" fmla="*/ 219723 h 292995"/>
              <a:gd name="connsiteX63" fmla="*/ 519207 w 685677"/>
              <a:gd name="connsiteY63" fmla="*/ 222875 h 292995"/>
              <a:gd name="connsiteX64" fmla="*/ 534964 w 685677"/>
              <a:gd name="connsiteY64" fmla="*/ 225238 h 292995"/>
              <a:gd name="connsiteX65" fmla="*/ 549146 w 685677"/>
              <a:gd name="connsiteY65" fmla="*/ 214208 h 292995"/>
              <a:gd name="connsiteX66" fmla="*/ 568055 w 685677"/>
              <a:gd name="connsiteY66" fmla="*/ 191360 h 292995"/>
              <a:gd name="connsiteX67" fmla="*/ 548358 w 685677"/>
              <a:gd name="connsiteY67" fmla="*/ 185845 h 292995"/>
              <a:gd name="connsiteX68" fmla="*/ 530237 w 685677"/>
              <a:gd name="connsiteY68" fmla="*/ 189784 h 292995"/>
              <a:gd name="connsiteX69" fmla="*/ 549146 w 685677"/>
              <a:gd name="connsiteY69" fmla="*/ 214208 h 292995"/>
              <a:gd name="connsiteX70" fmla="*/ 588539 w 685677"/>
              <a:gd name="connsiteY70" fmla="*/ 233117 h 292995"/>
              <a:gd name="connsiteX71" fmla="*/ 560176 w 685677"/>
              <a:gd name="connsiteY71" fmla="*/ 237057 h 292995"/>
              <a:gd name="connsiteX72" fmla="*/ 569630 w 685677"/>
              <a:gd name="connsiteY72" fmla="*/ 262268 h 292995"/>
              <a:gd name="connsiteX73" fmla="*/ 576721 w 685677"/>
              <a:gd name="connsiteY73" fmla="*/ 256753 h 292995"/>
              <a:gd name="connsiteX74" fmla="*/ 588539 w 685677"/>
              <a:gd name="connsiteY74" fmla="*/ 233117 h 292995"/>
              <a:gd name="connsiteX75" fmla="*/ 524722 w 685677"/>
              <a:gd name="connsiteY75" fmla="*/ 261480 h 292995"/>
              <a:gd name="connsiteX76" fmla="*/ 534964 w 685677"/>
              <a:gd name="connsiteY76" fmla="*/ 235481 h 292995"/>
              <a:gd name="connsiteX77" fmla="*/ 506601 w 685677"/>
              <a:gd name="connsiteY77" fmla="*/ 230754 h 292995"/>
              <a:gd name="connsiteX78" fmla="*/ 518419 w 685677"/>
              <a:gd name="connsiteY78" fmla="*/ 256753 h 292995"/>
              <a:gd name="connsiteX79" fmla="*/ 524722 w 685677"/>
              <a:gd name="connsiteY79" fmla="*/ 261480 h 292995"/>
              <a:gd name="connsiteX80" fmla="*/ 107150 w 685677"/>
              <a:gd name="connsiteY80" fmla="*/ 219723 h 292995"/>
              <a:gd name="connsiteX81" fmla="*/ 111090 w 685677"/>
              <a:gd name="connsiteY81" fmla="*/ 226814 h 292995"/>
              <a:gd name="connsiteX82" fmla="*/ 126847 w 685677"/>
              <a:gd name="connsiteY82" fmla="*/ 224451 h 292995"/>
              <a:gd name="connsiteX83" fmla="*/ 138665 w 685677"/>
              <a:gd name="connsiteY83" fmla="*/ 221299 h 292995"/>
              <a:gd name="connsiteX84" fmla="*/ 126847 w 685677"/>
              <a:gd name="connsiteY84" fmla="*/ 198451 h 292995"/>
              <a:gd name="connsiteX85" fmla="*/ 117393 w 685677"/>
              <a:gd name="connsiteY85" fmla="*/ 207905 h 292995"/>
              <a:gd name="connsiteX86" fmla="*/ 107150 w 685677"/>
              <a:gd name="connsiteY86" fmla="*/ 219723 h 292995"/>
              <a:gd name="connsiteX87" fmla="*/ 100847 w 685677"/>
              <a:gd name="connsiteY87" fmla="*/ 242572 h 292995"/>
              <a:gd name="connsiteX88" fmla="*/ 97696 w 685677"/>
              <a:gd name="connsiteY88" fmla="*/ 243360 h 292995"/>
              <a:gd name="connsiteX89" fmla="*/ 92969 w 685677"/>
              <a:gd name="connsiteY89" fmla="*/ 242572 h 292995"/>
              <a:gd name="connsiteX90" fmla="*/ 87454 w 685677"/>
              <a:gd name="connsiteY90" fmla="*/ 257541 h 292995"/>
              <a:gd name="connsiteX91" fmla="*/ 85090 w 685677"/>
              <a:gd name="connsiteY91" fmla="*/ 267783 h 292995"/>
              <a:gd name="connsiteX92" fmla="*/ 98484 w 685677"/>
              <a:gd name="connsiteY92" fmla="*/ 270147 h 292995"/>
              <a:gd name="connsiteX93" fmla="*/ 110302 w 685677"/>
              <a:gd name="connsiteY93" fmla="*/ 268571 h 292995"/>
              <a:gd name="connsiteX94" fmla="*/ 107938 w 685677"/>
              <a:gd name="connsiteY94" fmla="*/ 257541 h 292995"/>
              <a:gd name="connsiteX95" fmla="*/ 100847 w 685677"/>
              <a:gd name="connsiteY95" fmla="*/ 242572 h 292995"/>
              <a:gd name="connsiteX96" fmla="*/ 85090 w 685677"/>
              <a:gd name="connsiteY96" fmla="*/ 225238 h 292995"/>
              <a:gd name="connsiteX97" fmla="*/ 89817 w 685677"/>
              <a:gd name="connsiteY97" fmla="*/ 218935 h 292995"/>
              <a:gd name="connsiteX98" fmla="*/ 79575 w 685677"/>
              <a:gd name="connsiteY98" fmla="*/ 206330 h 292995"/>
              <a:gd name="connsiteX99" fmla="*/ 70120 w 685677"/>
              <a:gd name="connsiteY99" fmla="*/ 197663 h 292995"/>
              <a:gd name="connsiteX100" fmla="*/ 68545 w 685677"/>
              <a:gd name="connsiteY100" fmla="*/ 199239 h 292995"/>
              <a:gd name="connsiteX101" fmla="*/ 57515 w 685677"/>
              <a:gd name="connsiteY101" fmla="*/ 220511 h 292995"/>
              <a:gd name="connsiteX102" fmla="*/ 69333 w 685677"/>
              <a:gd name="connsiteY102" fmla="*/ 223663 h 292995"/>
              <a:gd name="connsiteX103" fmla="*/ 85090 w 685677"/>
              <a:gd name="connsiteY103" fmla="*/ 225238 h 292995"/>
              <a:gd name="connsiteX104" fmla="*/ 98484 w 685677"/>
              <a:gd name="connsiteY104" fmla="*/ 214208 h 292995"/>
              <a:gd name="connsiteX105" fmla="*/ 117393 w 685677"/>
              <a:gd name="connsiteY105" fmla="*/ 191360 h 292995"/>
              <a:gd name="connsiteX106" fmla="*/ 97696 w 685677"/>
              <a:gd name="connsiteY106" fmla="*/ 185845 h 292995"/>
              <a:gd name="connsiteX107" fmla="*/ 79575 w 685677"/>
              <a:gd name="connsiteY107" fmla="*/ 189784 h 292995"/>
              <a:gd name="connsiteX108" fmla="*/ 98484 w 685677"/>
              <a:gd name="connsiteY108" fmla="*/ 214208 h 292995"/>
              <a:gd name="connsiteX109" fmla="*/ 138665 w 685677"/>
              <a:gd name="connsiteY109" fmla="*/ 233117 h 292995"/>
              <a:gd name="connsiteX110" fmla="*/ 110302 w 685677"/>
              <a:gd name="connsiteY110" fmla="*/ 237057 h 292995"/>
              <a:gd name="connsiteX111" fmla="*/ 119756 w 685677"/>
              <a:gd name="connsiteY111" fmla="*/ 262268 h 292995"/>
              <a:gd name="connsiteX112" fmla="*/ 126847 w 685677"/>
              <a:gd name="connsiteY112" fmla="*/ 256753 h 292995"/>
              <a:gd name="connsiteX113" fmla="*/ 138665 w 685677"/>
              <a:gd name="connsiteY113" fmla="*/ 233117 h 292995"/>
              <a:gd name="connsiteX114" fmla="*/ 74060 w 685677"/>
              <a:gd name="connsiteY114" fmla="*/ 261480 h 292995"/>
              <a:gd name="connsiteX115" fmla="*/ 84302 w 685677"/>
              <a:gd name="connsiteY115" fmla="*/ 235481 h 292995"/>
              <a:gd name="connsiteX116" fmla="*/ 55939 w 685677"/>
              <a:gd name="connsiteY116" fmla="*/ 230754 h 292995"/>
              <a:gd name="connsiteX117" fmla="*/ 67757 w 685677"/>
              <a:gd name="connsiteY117" fmla="*/ 256753 h 292995"/>
              <a:gd name="connsiteX118" fmla="*/ 74060 w 685677"/>
              <a:gd name="connsiteY118" fmla="*/ 261480 h 292995"/>
              <a:gd name="connsiteX119" fmla="*/ 392359 w 685677"/>
              <a:gd name="connsiteY119" fmla="*/ 103906 h 292995"/>
              <a:gd name="connsiteX120" fmla="*/ 401814 w 685677"/>
              <a:gd name="connsiteY120" fmla="*/ 76331 h 292995"/>
              <a:gd name="connsiteX121" fmla="*/ 453813 w 685677"/>
              <a:gd name="connsiteY121" fmla="*/ 96816 h 292995"/>
              <a:gd name="connsiteX122" fmla="*/ 451450 w 685677"/>
              <a:gd name="connsiteY122" fmla="*/ 101543 h 292995"/>
              <a:gd name="connsiteX123" fmla="*/ 465631 w 685677"/>
              <a:gd name="connsiteY123" fmla="*/ 107846 h 292995"/>
              <a:gd name="connsiteX124" fmla="*/ 479025 w 685677"/>
              <a:gd name="connsiteY124" fmla="*/ 95240 h 292995"/>
              <a:gd name="connsiteX125" fmla="*/ 361633 w 685677"/>
              <a:gd name="connsiteY125" fmla="*/ 23544 h 292995"/>
              <a:gd name="connsiteX126" fmla="*/ 238725 w 685677"/>
              <a:gd name="connsiteY126" fmla="*/ 21180 h 292995"/>
              <a:gd name="connsiteX127" fmla="*/ 241876 w 685677"/>
              <a:gd name="connsiteY127" fmla="*/ 62937 h 292995"/>
              <a:gd name="connsiteX128" fmla="*/ 245028 w 685677"/>
              <a:gd name="connsiteY128" fmla="*/ 107846 h 292995"/>
              <a:gd name="connsiteX129" fmla="*/ 429389 w 685677"/>
              <a:gd name="connsiteY129" fmla="*/ 110997 h 292995"/>
              <a:gd name="connsiteX130" fmla="*/ 435692 w 685677"/>
              <a:gd name="connsiteY130" fmla="*/ 172451 h 292995"/>
              <a:gd name="connsiteX131" fmla="*/ 427026 w 685677"/>
              <a:gd name="connsiteY131" fmla="*/ 238632 h 292995"/>
              <a:gd name="connsiteX132" fmla="*/ 248967 w 685677"/>
              <a:gd name="connsiteY132" fmla="*/ 238632 h 292995"/>
              <a:gd name="connsiteX133" fmla="*/ 240300 w 685677"/>
              <a:gd name="connsiteY133" fmla="*/ 196875 h 292995"/>
              <a:gd name="connsiteX134" fmla="*/ 235573 w 685677"/>
              <a:gd name="connsiteY134" fmla="*/ 149603 h 292995"/>
              <a:gd name="connsiteX135" fmla="*/ 235573 w 685677"/>
              <a:gd name="connsiteY135" fmla="*/ 114937 h 292995"/>
              <a:gd name="connsiteX136" fmla="*/ 228482 w 685677"/>
              <a:gd name="connsiteY136" fmla="*/ 114937 h 292995"/>
              <a:gd name="connsiteX137" fmla="*/ 228482 w 685677"/>
              <a:gd name="connsiteY137" fmla="*/ 150391 h 292995"/>
              <a:gd name="connsiteX138" fmla="*/ 233210 w 685677"/>
              <a:gd name="connsiteY138" fmla="*/ 198451 h 292995"/>
              <a:gd name="connsiteX139" fmla="*/ 243452 w 685677"/>
              <a:gd name="connsiteY139" fmla="*/ 243360 h 292995"/>
              <a:gd name="connsiteX140" fmla="*/ 244240 w 685677"/>
              <a:gd name="connsiteY140" fmla="*/ 245723 h 292995"/>
              <a:gd name="connsiteX141" fmla="*/ 432541 w 685677"/>
              <a:gd name="connsiteY141" fmla="*/ 245723 h 292995"/>
              <a:gd name="connsiteX142" fmla="*/ 433329 w 685677"/>
              <a:gd name="connsiteY142" fmla="*/ 243360 h 292995"/>
              <a:gd name="connsiteX143" fmla="*/ 443571 w 685677"/>
              <a:gd name="connsiteY143" fmla="*/ 173239 h 292995"/>
              <a:gd name="connsiteX144" fmla="*/ 437268 w 685677"/>
              <a:gd name="connsiteY144" fmla="*/ 111785 h 292995"/>
              <a:gd name="connsiteX145" fmla="*/ 449086 w 685677"/>
              <a:gd name="connsiteY145" fmla="*/ 111785 h 292995"/>
              <a:gd name="connsiteX146" fmla="*/ 430965 w 685677"/>
              <a:gd name="connsiteY146" fmla="*/ 104694 h 292995"/>
              <a:gd name="connsiteX147" fmla="*/ 392359 w 685677"/>
              <a:gd name="connsiteY147" fmla="*/ 103906 h 292995"/>
              <a:gd name="connsiteX148" fmla="*/ 250543 w 685677"/>
              <a:gd name="connsiteY148" fmla="*/ 132270 h 292995"/>
              <a:gd name="connsiteX149" fmla="*/ 250543 w 685677"/>
              <a:gd name="connsiteY149" fmla="*/ 140148 h 292995"/>
              <a:gd name="connsiteX150" fmla="*/ 285209 w 685677"/>
              <a:gd name="connsiteY150" fmla="*/ 140148 h 292995"/>
              <a:gd name="connsiteX151" fmla="*/ 285209 w 685677"/>
              <a:gd name="connsiteY151" fmla="*/ 132270 h 292995"/>
              <a:gd name="connsiteX152" fmla="*/ 250543 w 685677"/>
              <a:gd name="connsiteY152" fmla="*/ 132270 h 292995"/>
              <a:gd name="connsiteX153" fmla="*/ 221392 w 685677"/>
              <a:gd name="connsiteY153" fmla="*/ 21968 h 292995"/>
              <a:gd name="connsiteX154" fmla="*/ 143392 w 685677"/>
              <a:gd name="connsiteY154" fmla="*/ 25119 h 292995"/>
              <a:gd name="connsiteX155" fmla="*/ 108726 w 685677"/>
              <a:gd name="connsiteY155" fmla="*/ 87361 h 292995"/>
              <a:gd name="connsiteX156" fmla="*/ 122908 w 685677"/>
              <a:gd name="connsiteY156" fmla="*/ 105482 h 292995"/>
              <a:gd name="connsiteX157" fmla="*/ 217452 w 685677"/>
              <a:gd name="connsiteY157" fmla="*/ 107058 h 292995"/>
              <a:gd name="connsiteX158" fmla="*/ 221392 w 685677"/>
              <a:gd name="connsiteY158" fmla="*/ 21968 h 292995"/>
              <a:gd name="connsiteX159" fmla="*/ 660235 w 685677"/>
              <a:gd name="connsiteY159" fmla="*/ 144876 h 292995"/>
              <a:gd name="connsiteX160" fmla="*/ 601145 w 685677"/>
              <a:gd name="connsiteY160" fmla="*/ 133058 h 292995"/>
              <a:gd name="connsiteX161" fmla="*/ 641327 w 685677"/>
              <a:gd name="connsiteY161" fmla="*/ 174815 h 292995"/>
              <a:gd name="connsiteX162" fmla="*/ 662599 w 685677"/>
              <a:gd name="connsiteY162" fmla="*/ 168512 h 292995"/>
              <a:gd name="connsiteX163" fmla="*/ 672053 w 685677"/>
              <a:gd name="connsiteY163" fmla="*/ 168512 h 292995"/>
              <a:gd name="connsiteX164" fmla="*/ 660235 w 685677"/>
              <a:gd name="connsiteY164" fmla="*/ 144876 h 292995"/>
              <a:gd name="connsiteX165" fmla="*/ 30727 w 685677"/>
              <a:gd name="connsiteY165" fmla="*/ 100755 h 292995"/>
              <a:gd name="connsiteX166" fmla="*/ 59878 w 685677"/>
              <a:gd name="connsiteY166" fmla="*/ 100755 h 292995"/>
              <a:gd name="connsiteX167" fmla="*/ 74060 w 685677"/>
              <a:gd name="connsiteY167" fmla="*/ 29059 h 292995"/>
              <a:gd name="connsiteX168" fmla="*/ 70908 w 685677"/>
              <a:gd name="connsiteY168" fmla="*/ 29059 h 292995"/>
              <a:gd name="connsiteX169" fmla="*/ 30727 w 685677"/>
              <a:gd name="connsiteY169" fmla="*/ 100755 h 292995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</a:cxnLst>
            <a:rect l="l" t="t" r="r" b="b"/>
            <a:pathLst>
              <a:path w="685677" h="292995">
                <a:moveTo>
                  <a:pt x="10242" y="218935"/>
                </a:moveTo>
                <a:cubicBezTo>
                  <a:pt x="7091" y="192148"/>
                  <a:pt x="3151" y="165360"/>
                  <a:pt x="0" y="138573"/>
                </a:cubicBezTo>
                <a:cubicBezTo>
                  <a:pt x="5515" y="133058"/>
                  <a:pt x="11030" y="128330"/>
                  <a:pt x="16545" y="122815"/>
                </a:cubicBezTo>
                <a:cubicBezTo>
                  <a:pt x="30727" y="81846"/>
                  <a:pt x="51999" y="44816"/>
                  <a:pt x="79575" y="10938"/>
                </a:cubicBezTo>
                <a:cubicBezTo>
                  <a:pt x="174119" y="-3244"/>
                  <a:pt x="271027" y="-1668"/>
                  <a:pt x="367935" y="4635"/>
                </a:cubicBezTo>
                <a:cubicBezTo>
                  <a:pt x="424662" y="25119"/>
                  <a:pt x="475086" y="51907"/>
                  <a:pt x="516055" y="88149"/>
                </a:cubicBezTo>
                <a:cubicBezTo>
                  <a:pt x="564115" y="101543"/>
                  <a:pt x="612175" y="114149"/>
                  <a:pt x="661023" y="127543"/>
                </a:cubicBezTo>
                <a:cubicBezTo>
                  <a:pt x="690174" y="162997"/>
                  <a:pt x="693326" y="203966"/>
                  <a:pt x="671266" y="244147"/>
                </a:cubicBezTo>
                <a:lnTo>
                  <a:pt x="620842" y="250450"/>
                </a:lnTo>
                <a:cubicBezTo>
                  <a:pt x="623205" y="243360"/>
                  <a:pt x="624781" y="235481"/>
                  <a:pt x="624781" y="226814"/>
                </a:cubicBezTo>
                <a:cubicBezTo>
                  <a:pt x="624781" y="205542"/>
                  <a:pt x="616115" y="186633"/>
                  <a:pt x="601933" y="172451"/>
                </a:cubicBezTo>
                <a:cubicBezTo>
                  <a:pt x="587751" y="158269"/>
                  <a:pt x="568842" y="149603"/>
                  <a:pt x="547570" y="149603"/>
                </a:cubicBezTo>
                <a:cubicBezTo>
                  <a:pt x="526297" y="149603"/>
                  <a:pt x="507389" y="158269"/>
                  <a:pt x="493207" y="172451"/>
                </a:cubicBezTo>
                <a:cubicBezTo>
                  <a:pt x="479025" y="186633"/>
                  <a:pt x="470359" y="205542"/>
                  <a:pt x="470359" y="226814"/>
                </a:cubicBezTo>
                <a:cubicBezTo>
                  <a:pt x="470359" y="238632"/>
                  <a:pt x="472722" y="249662"/>
                  <a:pt x="477449" y="259117"/>
                </a:cubicBezTo>
                <a:lnTo>
                  <a:pt x="167029" y="259117"/>
                </a:lnTo>
                <a:cubicBezTo>
                  <a:pt x="171756" y="248875"/>
                  <a:pt x="174119" y="237844"/>
                  <a:pt x="174119" y="226814"/>
                </a:cubicBezTo>
                <a:cubicBezTo>
                  <a:pt x="174119" y="205542"/>
                  <a:pt x="165453" y="186633"/>
                  <a:pt x="151271" y="172451"/>
                </a:cubicBezTo>
                <a:cubicBezTo>
                  <a:pt x="137089" y="158269"/>
                  <a:pt x="118181" y="149603"/>
                  <a:pt x="96908" y="149603"/>
                </a:cubicBezTo>
                <a:cubicBezTo>
                  <a:pt x="75636" y="149603"/>
                  <a:pt x="56727" y="158269"/>
                  <a:pt x="42545" y="172451"/>
                </a:cubicBezTo>
                <a:cubicBezTo>
                  <a:pt x="28363" y="186633"/>
                  <a:pt x="19697" y="205542"/>
                  <a:pt x="19697" y="226814"/>
                </a:cubicBezTo>
                <a:lnTo>
                  <a:pt x="19697" y="229966"/>
                </a:lnTo>
                <a:lnTo>
                  <a:pt x="10242" y="218935"/>
                </a:lnTo>
                <a:close/>
                <a:moveTo>
                  <a:pt x="97696" y="162209"/>
                </a:moveTo>
                <a:cubicBezTo>
                  <a:pt x="79575" y="162209"/>
                  <a:pt x="63030" y="169300"/>
                  <a:pt x="51212" y="181118"/>
                </a:cubicBezTo>
                <a:cubicBezTo>
                  <a:pt x="39394" y="192936"/>
                  <a:pt x="31515" y="209481"/>
                  <a:pt x="31515" y="227602"/>
                </a:cubicBezTo>
                <a:cubicBezTo>
                  <a:pt x="31515" y="245723"/>
                  <a:pt x="38606" y="262268"/>
                  <a:pt x="50424" y="274086"/>
                </a:cubicBezTo>
                <a:cubicBezTo>
                  <a:pt x="62242" y="285904"/>
                  <a:pt x="78787" y="292995"/>
                  <a:pt x="96908" y="292995"/>
                </a:cubicBezTo>
                <a:cubicBezTo>
                  <a:pt x="115029" y="292995"/>
                  <a:pt x="131574" y="285904"/>
                  <a:pt x="143392" y="274086"/>
                </a:cubicBezTo>
                <a:cubicBezTo>
                  <a:pt x="155210" y="262268"/>
                  <a:pt x="162301" y="245723"/>
                  <a:pt x="162301" y="227602"/>
                </a:cubicBezTo>
                <a:cubicBezTo>
                  <a:pt x="162301" y="209481"/>
                  <a:pt x="155210" y="192936"/>
                  <a:pt x="143392" y="181118"/>
                </a:cubicBezTo>
                <a:cubicBezTo>
                  <a:pt x="132362" y="169300"/>
                  <a:pt x="115817" y="162209"/>
                  <a:pt x="97696" y="162209"/>
                </a:cubicBezTo>
                <a:close/>
                <a:moveTo>
                  <a:pt x="547570" y="162209"/>
                </a:moveTo>
                <a:cubicBezTo>
                  <a:pt x="529449" y="162209"/>
                  <a:pt x="512904" y="169300"/>
                  <a:pt x="501086" y="181118"/>
                </a:cubicBezTo>
                <a:cubicBezTo>
                  <a:pt x="489268" y="192936"/>
                  <a:pt x="482177" y="209481"/>
                  <a:pt x="482177" y="227602"/>
                </a:cubicBezTo>
                <a:cubicBezTo>
                  <a:pt x="482177" y="245723"/>
                  <a:pt x="489268" y="262268"/>
                  <a:pt x="501086" y="274086"/>
                </a:cubicBezTo>
                <a:cubicBezTo>
                  <a:pt x="512904" y="285904"/>
                  <a:pt x="529449" y="292995"/>
                  <a:pt x="547570" y="292995"/>
                </a:cubicBezTo>
                <a:cubicBezTo>
                  <a:pt x="565691" y="292995"/>
                  <a:pt x="582236" y="285904"/>
                  <a:pt x="594054" y="274086"/>
                </a:cubicBezTo>
                <a:cubicBezTo>
                  <a:pt x="605872" y="262268"/>
                  <a:pt x="612963" y="245723"/>
                  <a:pt x="612963" y="227602"/>
                </a:cubicBezTo>
                <a:cubicBezTo>
                  <a:pt x="612963" y="209481"/>
                  <a:pt x="605872" y="192936"/>
                  <a:pt x="594054" y="181118"/>
                </a:cubicBezTo>
                <a:cubicBezTo>
                  <a:pt x="582236" y="169300"/>
                  <a:pt x="565691" y="162209"/>
                  <a:pt x="547570" y="162209"/>
                </a:cubicBezTo>
                <a:close/>
                <a:moveTo>
                  <a:pt x="557812" y="219723"/>
                </a:moveTo>
                <a:cubicBezTo>
                  <a:pt x="559388" y="221299"/>
                  <a:pt x="560964" y="223663"/>
                  <a:pt x="561752" y="226814"/>
                </a:cubicBezTo>
                <a:cubicBezTo>
                  <a:pt x="567267" y="226814"/>
                  <a:pt x="575145" y="225238"/>
                  <a:pt x="577509" y="224451"/>
                </a:cubicBezTo>
                <a:cubicBezTo>
                  <a:pt x="581448" y="223663"/>
                  <a:pt x="585388" y="222087"/>
                  <a:pt x="589327" y="221299"/>
                </a:cubicBezTo>
                <a:cubicBezTo>
                  <a:pt x="587751" y="212633"/>
                  <a:pt x="583812" y="204754"/>
                  <a:pt x="577509" y="198451"/>
                </a:cubicBezTo>
                <a:lnTo>
                  <a:pt x="568055" y="207905"/>
                </a:lnTo>
                <a:cubicBezTo>
                  <a:pt x="565691" y="209481"/>
                  <a:pt x="560176" y="214996"/>
                  <a:pt x="557812" y="219723"/>
                </a:cubicBezTo>
                <a:close/>
                <a:moveTo>
                  <a:pt x="551509" y="242572"/>
                </a:moveTo>
                <a:cubicBezTo>
                  <a:pt x="550721" y="242572"/>
                  <a:pt x="549146" y="243360"/>
                  <a:pt x="548358" y="243360"/>
                </a:cubicBezTo>
                <a:cubicBezTo>
                  <a:pt x="546782" y="243360"/>
                  <a:pt x="545206" y="243360"/>
                  <a:pt x="543631" y="242572"/>
                </a:cubicBezTo>
                <a:cubicBezTo>
                  <a:pt x="540479" y="247299"/>
                  <a:pt x="538116" y="255178"/>
                  <a:pt x="538116" y="257541"/>
                </a:cubicBezTo>
                <a:cubicBezTo>
                  <a:pt x="537328" y="260693"/>
                  <a:pt x="536540" y="264632"/>
                  <a:pt x="535752" y="267783"/>
                </a:cubicBezTo>
                <a:cubicBezTo>
                  <a:pt x="539691" y="269359"/>
                  <a:pt x="544418" y="270147"/>
                  <a:pt x="549146" y="270147"/>
                </a:cubicBezTo>
                <a:cubicBezTo>
                  <a:pt x="553085" y="270147"/>
                  <a:pt x="557024" y="269359"/>
                  <a:pt x="560964" y="268571"/>
                </a:cubicBezTo>
                <a:cubicBezTo>
                  <a:pt x="560176" y="264632"/>
                  <a:pt x="559388" y="261480"/>
                  <a:pt x="558600" y="257541"/>
                </a:cubicBezTo>
                <a:cubicBezTo>
                  <a:pt x="556237" y="254390"/>
                  <a:pt x="553873" y="247299"/>
                  <a:pt x="551509" y="242572"/>
                </a:cubicBezTo>
                <a:close/>
                <a:moveTo>
                  <a:pt x="534964" y="225238"/>
                </a:moveTo>
                <a:cubicBezTo>
                  <a:pt x="535752" y="222875"/>
                  <a:pt x="537328" y="220511"/>
                  <a:pt x="539691" y="218935"/>
                </a:cubicBezTo>
                <a:cubicBezTo>
                  <a:pt x="537328" y="214208"/>
                  <a:pt x="531025" y="207905"/>
                  <a:pt x="529449" y="206330"/>
                </a:cubicBezTo>
                <a:cubicBezTo>
                  <a:pt x="526297" y="203178"/>
                  <a:pt x="523146" y="200027"/>
                  <a:pt x="519994" y="197663"/>
                </a:cubicBezTo>
                <a:cubicBezTo>
                  <a:pt x="519994" y="197663"/>
                  <a:pt x="519207" y="197663"/>
                  <a:pt x="518419" y="198451"/>
                </a:cubicBezTo>
                <a:cubicBezTo>
                  <a:pt x="512904" y="203966"/>
                  <a:pt x="508964" y="211057"/>
                  <a:pt x="507389" y="219723"/>
                </a:cubicBezTo>
                <a:cubicBezTo>
                  <a:pt x="511328" y="221299"/>
                  <a:pt x="515267" y="222087"/>
                  <a:pt x="519207" y="222875"/>
                </a:cubicBezTo>
                <a:cubicBezTo>
                  <a:pt x="521570" y="223663"/>
                  <a:pt x="529449" y="225238"/>
                  <a:pt x="534964" y="225238"/>
                </a:cubicBezTo>
                <a:close/>
                <a:moveTo>
                  <a:pt x="549146" y="214208"/>
                </a:moveTo>
                <a:cubicBezTo>
                  <a:pt x="553085" y="206330"/>
                  <a:pt x="560964" y="198451"/>
                  <a:pt x="568055" y="191360"/>
                </a:cubicBezTo>
                <a:cubicBezTo>
                  <a:pt x="561752" y="188209"/>
                  <a:pt x="555449" y="185845"/>
                  <a:pt x="548358" y="185845"/>
                </a:cubicBezTo>
                <a:cubicBezTo>
                  <a:pt x="542055" y="185845"/>
                  <a:pt x="535752" y="187421"/>
                  <a:pt x="530237" y="189784"/>
                </a:cubicBezTo>
                <a:cubicBezTo>
                  <a:pt x="537328" y="197663"/>
                  <a:pt x="545206" y="206330"/>
                  <a:pt x="549146" y="214208"/>
                </a:cubicBezTo>
                <a:close/>
                <a:moveTo>
                  <a:pt x="588539" y="233117"/>
                </a:moveTo>
                <a:cubicBezTo>
                  <a:pt x="579085" y="235481"/>
                  <a:pt x="568055" y="237844"/>
                  <a:pt x="560176" y="237057"/>
                </a:cubicBezTo>
                <a:cubicBezTo>
                  <a:pt x="564115" y="244147"/>
                  <a:pt x="567267" y="253602"/>
                  <a:pt x="569630" y="262268"/>
                </a:cubicBezTo>
                <a:cubicBezTo>
                  <a:pt x="571994" y="260693"/>
                  <a:pt x="574358" y="258329"/>
                  <a:pt x="576721" y="256753"/>
                </a:cubicBezTo>
                <a:cubicBezTo>
                  <a:pt x="583024" y="250450"/>
                  <a:pt x="587751" y="242572"/>
                  <a:pt x="588539" y="233117"/>
                </a:cubicBezTo>
                <a:close/>
                <a:moveTo>
                  <a:pt x="524722" y="261480"/>
                </a:moveTo>
                <a:cubicBezTo>
                  <a:pt x="527085" y="252026"/>
                  <a:pt x="531025" y="242572"/>
                  <a:pt x="534964" y="235481"/>
                </a:cubicBezTo>
                <a:cubicBezTo>
                  <a:pt x="526297" y="235481"/>
                  <a:pt x="516055" y="233117"/>
                  <a:pt x="506601" y="230754"/>
                </a:cubicBezTo>
                <a:cubicBezTo>
                  <a:pt x="507389" y="240996"/>
                  <a:pt x="512116" y="249662"/>
                  <a:pt x="518419" y="256753"/>
                </a:cubicBezTo>
                <a:cubicBezTo>
                  <a:pt x="520782" y="258329"/>
                  <a:pt x="522358" y="259905"/>
                  <a:pt x="524722" y="261480"/>
                </a:cubicBezTo>
                <a:close/>
                <a:moveTo>
                  <a:pt x="107150" y="219723"/>
                </a:moveTo>
                <a:cubicBezTo>
                  <a:pt x="108726" y="221299"/>
                  <a:pt x="110302" y="223663"/>
                  <a:pt x="111090" y="226814"/>
                </a:cubicBezTo>
                <a:cubicBezTo>
                  <a:pt x="116605" y="226814"/>
                  <a:pt x="124484" y="225238"/>
                  <a:pt x="126847" y="224451"/>
                </a:cubicBezTo>
                <a:cubicBezTo>
                  <a:pt x="130786" y="223663"/>
                  <a:pt x="134726" y="222087"/>
                  <a:pt x="138665" y="221299"/>
                </a:cubicBezTo>
                <a:cubicBezTo>
                  <a:pt x="137089" y="212633"/>
                  <a:pt x="133150" y="204754"/>
                  <a:pt x="126847" y="198451"/>
                </a:cubicBezTo>
                <a:lnTo>
                  <a:pt x="117393" y="207905"/>
                </a:lnTo>
                <a:cubicBezTo>
                  <a:pt x="115029" y="209481"/>
                  <a:pt x="109514" y="214996"/>
                  <a:pt x="107150" y="219723"/>
                </a:cubicBezTo>
                <a:close/>
                <a:moveTo>
                  <a:pt x="100847" y="242572"/>
                </a:moveTo>
                <a:cubicBezTo>
                  <a:pt x="100060" y="242572"/>
                  <a:pt x="98484" y="243360"/>
                  <a:pt x="97696" y="243360"/>
                </a:cubicBezTo>
                <a:cubicBezTo>
                  <a:pt x="96120" y="243360"/>
                  <a:pt x="94544" y="243360"/>
                  <a:pt x="92969" y="242572"/>
                </a:cubicBezTo>
                <a:cubicBezTo>
                  <a:pt x="89817" y="247299"/>
                  <a:pt x="87454" y="255178"/>
                  <a:pt x="87454" y="257541"/>
                </a:cubicBezTo>
                <a:cubicBezTo>
                  <a:pt x="86666" y="260693"/>
                  <a:pt x="85878" y="264632"/>
                  <a:pt x="85090" y="267783"/>
                </a:cubicBezTo>
                <a:cubicBezTo>
                  <a:pt x="89029" y="269359"/>
                  <a:pt x="93757" y="270147"/>
                  <a:pt x="98484" y="270147"/>
                </a:cubicBezTo>
                <a:cubicBezTo>
                  <a:pt x="102423" y="270147"/>
                  <a:pt x="106363" y="269359"/>
                  <a:pt x="110302" y="268571"/>
                </a:cubicBezTo>
                <a:cubicBezTo>
                  <a:pt x="109514" y="264632"/>
                  <a:pt x="108726" y="261480"/>
                  <a:pt x="107938" y="257541"/>
                </a:cubicBezTo>
                <a:cubicBezTo>
                  <a:pt x="105575" y="254390"/>
                  <a:pt x="103999" y="247299"/>
                  <a:pt x="100847" y="242572"/>
                </a:cubicBezTo>
                <a:close/>
                <a:moveTo>
                  <a:pt x="85090" y="225238"/>
                </a:moveTo>
                <a:cubicBezTo>
                  <a:pt x="85878" y="222875"/>
                  <a:pt x="87454" y="220511"/>
                  <a:pt x="89817" y="218935"/>
                </a:cubicBezTo>
                <a:cubicBezTo>
                  <a:pt x="87454" y="214208"/>
                  <a:pt x="81151" y="207905"/>
                  <a:pt x="79575" y="206330"/>
                </a:cubicBezTo>
                <a:cubicBezTo>
                  <a:pt x="76423" y="203178"/>
                  <a:pt x="73272" y="200027"/>
                  <a:pt x="70120" y="197663"/>
                </a:cubicBezTo>
                <a:lnTo>
                  <a:pt x="68545" y="199239"/>
                </a:lnTo>
                <a:cubicBezTo>
                  <a:pt x="63030" y="204754"/>
                  <a:pt x="59090" y="211845"/>
                  <a:pt x="57515" y="220511"/>
                </a:cubicBezTo>
                <a:cubicBezTo>
                  <a:pt x="61454" y="222087"/>
                  <a:pt x="65393" y="222875"/>
                  <a:pt x="69333" y="223663"/>
                </a:cubicBezTo>
                <a:cubicBezTo>
                  <a:pt x="71696" y="223663"/>
                  <a:pt x="79575" y="225238"/>
                  <a:pt x="85090" y="225238"/>
                </a:cubicBezTo>
                <a:close/>
                <a:moveTo>
                  <a:pt x="98484" y="214208"/>
                </a:moveTo>
                <a:cubicBezTo>
                  <a:pt x="102423" y="206330"/>
                  <a:pt x="110302" y="198451"/>
                  <a:pt x="117393" y="191360"/>
                </a:cubicBezTo>
                <a:cubicBezTo>
                  <a:pt x="111090" y="188209"/>
                  <a:pt x="104787" y="185845"/>
                  <a:pt x="97696" y="185845"/>
                </a:cubicBezTo>
                <a:cubicBezTo>
                  <a:pt x="91393" y="185845"/>
                  <a:pt x="85090" y="187421"/>
                  <a:pt x="79575" y="189784"/>
                </a:cubicBezTo>
                <a:cubicBezTo>
                  <a:pt x="86666" y="197663"/>
                  <a:pt x="94544" y="206330"/>
                  <a:pt x="98484" y="214208"/>
                </a:cubicBezTo>
                <a:close/>
                <a:moveTo>
                  <a:pt x="138665" y="233117"/>
                </a:moveTo>
                <a:cubicBezTo>
                  <a:pt x="129211" y="235481"/>
                  <a:pt x="118181" y="237844"/>
                  <a:pt x="110302" y="237057"/>
                </a:cubicBezTo>
                <a:cubicBezTo>
                  <a:pt x="114241" y="244147"/>
                  <a:pt x="117393" y="253602"/>
                  <a:pt x="119756" y="262268"/>
                </a:cubicBezTo>
                <a:cubicBezTo>
                  <a:pt x="122120" y="260693"/>
                  <a:pt x="124484" y="258329"/>
                  <a:pt x="126847" y="256753"/>
                </a:cubicBezTo>
                <a:cubicBezTo>
                  <a:pt x="133150" y="250450"/>
                  <a:pt x="137089" y="242572"/>
                  <a:pt x="138665" y="233117"/>
                </a:cubicBezTo>
                <a:close/>
                <a:moveTo>
                  <a:pt x="74060" y="261480"/>
                </a:moveTo>
                <a:cubicBezTo>
                  <a:pt x="76423" y="252026"/>
                  <a:pt x="80363" y="242572"/>
                  <a:pt x="84302" y="235481"/>
                </a:cubicBezTo>
                <a:cubicBezTo>
                  <a:pt x="75636" y="235481"/>
                  <a:pt x="65393" y="233117"/>
                  <a:pt x="55939" y="230754"/>
                </a:cubicBezTo>
                <a:cubicBezTo>
                  <a:pt x="56727" y="240996"/>
                  <a:pt x="61454" y="249662"/>
                  <a:pt x="67757" y="256753"/>
                </a:cubicBezTo>
                <a:cubicBezTo>
                  <a:pt x="70120" y="258329"/>
                  <a:pt x="71696" y="259905"/>
                  <a:pt x="74060" y="261480"/>
                </a:cubicBezTo>
                <a:close/>
                <a:moveTo>
                  <a:pt x="392359" y="103906"/>
                </a:moveTo>
                <a:cubicBezTo>
                  <a:pt x="395511" y="94452"/>
                  <a:pt x="398662" y="85785"/>
                  <a:pt x="401814" y="76331"/>
                </a:cubicBezTo>
                <a:cubicBezTo>
                  <a:pt x="423874" y="77119"/>
                  <a:pt x="440420" y="84998"/>
                  <a:pt x="453813" y="96816"/>
                </a:cubicBezTo>
                <a:lnTo>
                  <a:pt x="451450" y="101543"/>
                </a:lnTo>
                <a:lnTo>
                  <a:pt x="465631" y="107846"/>
                </a:lnTo>
                <a:lnTo>
                  <a:pt x="479025" y="95240"/>
                </a:lnTo>
                <a:cubicBezTo>
                  <a:pt x="443571" y="63725"/>
                  <a:pt x="396299" y="40877"/>
                  <a:pt x="361633" y="23544"/>
                </a:cubicBezTo>
                <a:cubicBezTo>
                  <a:pt x="319088" y="21180"/>
                  <a:pt x="278906" y="20392"/>
                  <a:pt x="238725" y="21180"/>
                </a:cubicBezTo>
                <a:lnTo>
                  <a:pt x="241876" y="62937"/>
                </a:lnTo>
                <a:lnTo>
                  <a:pt x="245028" y="107846"/>
                </a:lnTo>
                <a:lnTo>
                  <a:pt x="429389" y="110997"/>
                </a:lnTo>
                <a:cubicBezTo>
                  <a:pt x="434117" y="131482"/>
                  <a:pt x="435692" y="151967"/>
                  <a:pt x="435692" y="172451"/>
                </a:cubicBezTo>
                <a:cubicBezTo>
                  <a:pt x="435692" y="194512"/>
                  <a:pt x="432541" y="216572"/>
                  <a:pt x="427026" y="238632"/>
                </a:cubicBezTo>
                <a:lnTo>
                  <a:pt x="248967" y="238632"/>
                </a:lnTo>
                <a:cubicBezTo>
                  <a:pt x="245028" y="225238"/>
                  <a:pt x="241876" y="211057"/>
                  <a:pt x="240300" y="196875"/>
                </a:cubicBezTo>
                <a:cubicBezTo>
                  <a:pt x="237937" y="181906"/>
                  <a:pt x="236361" y="166148"/>
                  <a:pt x="235573" y="149603"/>
                </a:cubicBezTo>
                <a:lnTo>
                  <a:pt x="235573" y="114937"/>
                </a:lnTo>
                <a:lnTo>
                  <a:pt x="228482" y="114937"/>
                </a:lnTo>
                <a:lnTo>
                  <a:pt x="228482" y="150391"/>
                </a:lnTo>
                <a:cubicBezTo>
                  <a:pt x="229270" y="166936"/>
                  <a:pt x="230846" y="182693"/>
                  <a:pt x="233210" y="198451"/>
                </a:cubicBezTo>
                <a:cubicBezTo>
                  <a:pt x="235573" y="214208"/>
                  <a:pt x="239513" y="228390"/>
                  <a:pt x="243452" y="243360"/>
                </a:cubicBezTo>
                <a:lnTo>
                  <a:pt x="244240" y="245723"/>
                </a:lnTo>
                <a:lnTo>
                  <a:pt x="432541" y="245723"/>
                </a:lnTo>
                <a:lnTo>
                  <a:pt x="433329" y="243360"/>
                </a:lnTo>
                <a:cubicBezTo>
                  <a:pt x="439632" y="219723"/>
                  <a:pt x="442783" y="196087"/>
                  <a:pt x="443571" y="173239"/>
                </a:cubicBezTo>
                <a:cubicBezTo>
                  <a:pt x="443571" y="152754"/>
                  <a:pt x="441995" y="132270"/>
                  <a:pt x="437268" y="111785"/>
                </a:cubicBezTo>
                <a:lnTo>
                  <a:pt x="449086" y="111785"/>
                </a:lnTo>
                <a:lnTo>
                  <a:pt x="430965" y="104694"/>
                </a:lnTo>
                <a:lnTo>
                  <a:pt x="392359" y="103906"/>
                </a:lnTo>
                <a:close/>
                <a:moveTo>
                  <a:pt x="250543" y="132270"/>
                </a:moveTo>
                <a:lnTo>
                  <a:pt x="250543" y="140148"/>
                </a:lnTo>
                <a:lnTo>
                  <a:pt x="285209" y="140148"/>
                </a:lnTo>
                <a:lnTo>
                  <a:pt x="285209" y="132270"/>
                </a:lnTo>
                <a:lnTo>
                  <a:pt x="250543" y="132270"/>
                </a:lnTo>
                <a:close/>
                <a:moveTo>
                  <a:pt x="221392" y="21968"/>
                </a:moveTo>
                <a:cubicBezTo>
                  <a:pt x="195392" y="22756"/>
                  <a:pt x="169392" y="23544"/>
                  <a:pt x="143392" y="25119"/>
                </a:cubicBezTo>
                <a:cubicBezTo>
                  <a:pt x="127635" y="44816"/>
                  <a:pt x="117393" y="66089"/>
                  <a:pt x="108726" y="87361"/>
                </a:cubicBezTo>
                <a:cubicBezTo>
                  <a:pt x="113453" y="93664"/>
                  <a:pt x="118181" y="99179"/>
                  <a:pt x="122908" y="105482"/>
                </a:cubicBezTo>
                <a:lnTo>
                  <a:pt x="217452" y="107058"/>
                </a:lnTo>
                <a:lnTo>
                  <a:pt x="221392" y="21968"/>
                </a:lnTo>
                <a:close/>
                <a:moveTo>
                  <a:pt x="660235" y="144876"/>
                </a:moveTo>
                <a:lnTo>
                  <a:pt x="601145" y="133058"/>
                </a:lnTo>
                <a:cubicBezTo>
                  <a:pt x="601145" y="133058"/>
                  <a:pt x="627933" y="174027"/>
                  <a:pt x="641327" y="174815"/>
                </a:cubicBezTo>
                <a:cubicBezTo>
                  <a:pt x="653932" y="175603"/>
                  <a:pt x="662599" y="168512"/>
                  <a:pt x="662599" y="168512"/>
                </a:cubicBezTo>
                <a:lnTo>
                  <a:pt x="672053" y="168512"/>
                </a:lnTo>
                <a:lnTo>
                  <a:pt x="660235" y="144876"/>
                </a:lnTo>
                <a:close/>
                <a:moveTo>
                  <a:pt x="30727" y="100755"/>
                </a:moveTo>
                <a:lnTo>
                  <a:pt x="59878" y="100755"/>
                </a:lnTo>
                <a:cubicBezTo>
                  <a:pt x="63818" y="70028"/>
                  <a:pt x="66181" y="57422"/>
                  <a:pt x="74060" y="29059"/>
                </a:cubicBezTo>
                <a:lnTo>
                  <a:pt x="70908" y="29059"/>
                </a:lnTo>
                <a:cubicBezTo>
                  <a:pt x="52787" y="54271"/>
                  <a:pt x="45696" y="68452"/>
                  <a:pt x="30727" y="100755"/>
                </a:cubicBezTo>
                <a:close/>
              </a:path>
            </a:pathLst>
          </a:custGeom>
          <a:solidFill>
            <a:schemeClr val="bg1"/>
          </a:solidFill>
          <a:ln w="82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0" name="OfficePLUS-21"/>
          <p:cNvSpPr/>
          <p:nvPr/>
        </p:nvSpPr>
        <p:spPr>
          <a:xfrm>
            <a:off x="6900502" y="2269256"/>
            <a:ext cx="1049698" cy="448544"/>
          </a:xfrm>
          <a:custGeom>
            <a:gdLst>
              <a:gd name="connsiteX0" fmla="*/ 10242 w 685677"/>
              <a:gd name="connsiteY0" fmla="*/ 218935 h 292995"/>
              <a:gd name="connsiteX1" fmla="*/ 0 w 685677"/>
              <a:gd name="connsiteY1" fmla="*/ 138573 h 292995"/>
              <a:gd name="connsiteX2" fmla="*/ 16545 w 685677"/>
              <a:gd name="connsiteY2" fmla="*/ 122815 h 292995"/>
              <a:gd name="connsiteX3" fmla="*/ 79575 w 685677"/>
              <a:gd name="connsiteY3" fmla="*/ 10938 h 292995"/>
              <a:gd name="connsiteX4" fmla="*/ 367935 w 685677"/>
              <a:gd name="connsiteY4" fmla="*/ 4635 h 292995"/>
              <a:gd name="connsiteX5" fmla="*/ 516055 w 685677"/>
              <a:gd name="connsiteY5" fmla="*/ 88149 h 292995"/>
              <a:gd name="connsiteX6" fmla="*/ 661023 w 685677"/>
              <a:gd name="connsiteY6" fmla="*/ 127543 h 292995"/>
              <a:gd name="connsiteX7" fmla="*/ 671266 w 685677"/>
              <a:gd name="connsiteY7" fmla="*/ 244147 h 292995"/>
              <a:gd name="connsiteX8" fmla="*/ 620842 w 685677"/>
              <a:gd name="connsiteY8" fmla="*/ 250450 h 292995"/>
              <a:gd name="connsiteX9" fmla="*/ 624781 w 685677"/>
              <a:gd name="connsiteY9" fmla="*/ 226814 h 292995"/>
              <a:gd name="connsiteX10" fmla="*/ 601933 w 685677"/>
              <a:gd name="connsiteY10" fmla="*/ 172451 h 292995"/>
              <a:gd name="connsiteX11" fmla="*/ 547570 w 685677"/>
              <a:gd name="connsiteY11" fmla="*/ 149603 h 292995"/>
              <a:gd name="connsiteX12" fmla="*/ 493207 w 685677"/>
              <a:gd name="connsiteY12" fmla="*/ 172451 h 292995"/>
              <a:gd name="connsiteX13" fmla="*/ 470359 w 685677"/>
              <a:gd name="connsiteY13" fmla="*/ 226814 h 292995"/>
              <a:gd name="connsiteX14" fmla="*/ 477449 w 685677"/>
              <a:gd name="connsiteY14" fmla="*/ 259117 h 292995"/>
              <a:gd name="connsiteX15" fmla="*/ 167029 w 685677"/>
              <a:gd name="connsiteY15" fmla="*/ 259117 h 292995"/>
              <a:gd name="connsiteX16" fmla="*/ 174119 w 685677"/>
              <a:gd name="connsiteY16" fmla="*/ 226814 h 292995"/>
              <a:gd name="connsiteX17" fmla="*/ 151271 w 685677"/>
              <a:gd name="connsiteY17" fmla="*/ 172451 h 292995"/>
              <a:gd name="connsiteX18" fmla="*/ 96908 w 685677"/>
              <a:gd name="connsiteY18" fmla="*/ 149603 h 292995"/>
              <a:gd name="connsiteX19" fmla="*/ 42545 w 685677"/>
              <a:gd name="connsiteY19" fmla="*/ 172451 h 292995"/>
              <a:gd name="connsiteX20" fmla="*/ 19697 w 685677"/>
              <a:gd name="connsiteY20" fmla="*/ 226814 h 292995"/>
              <a:gd name="connsiteX21" fmla="*/ 19697 w 685677"/>
              <a:gd name="connsiteY21" fmla="*/ 229966 h 292995"/>
              <a:gd name="connsiteX22" fmla="*/ 10242 w 685677"/>
              <a:gd name="connsiteY22" fmla="*/ 218935 h 292995"/>
              <a:gd name="connsiteX23" fmla="*/ 97696 w 685677"/>
              <a:gd name="connsiteY23" fmla="*/ 162209 h 292995"/>
              <a:gd name="connsiteX24" fmla="*/ 51212 w 685677"/>
              <a:gd name="connsiteY24" fmla="*/ 181118 h 292995"/>
              <a:gd name="connsiteX25" fmla="*/ 31515 w 685677"/>
              <a:gd name="connsiteY25" fmla="*/ 227602 h 292995"/>
              <a:gd name="connsiteX26" fmla="*/ 50424 w 685677"/>
              <a:gd name="connsiteY26" fmla="*/ 274086 h 292995"/>
              <a:gd name="connsiteX27" fmla="*/ 96908 w 685677"/>
              <a:gd name="connsiteY27" fmla="*/ 292995 h 292995"/>
              <a:gd name="connsiteX28" fmla="*/ 143392 w 685677"/>
              <a:gd name="connsiteY28" fmla="*/ 274086 h 292995"/>
              <a:gd name="connsiteX29" fmla="*/ 162301 w 685677"/>
              <a:gd name="connsiteY29" fmla="*/ 227602 h 292995"/>
              <a:gd name="connsiteX30" fmla="*/ 143392 w 685677"/>
              <a:gd name="connsiteY30" fmla="*/ 181118 h 292995"/>
              <a:gd name="connsiteX31" fmla="*/ 97696 w 685677"/>
              <a:gd name="connsiteY31" fmla="*/ 162209 h 292995"/>
              <a:gd name="connsiteX32" fmla="*/ 547570 w 685677"/>
              <a:gd name="connsiteY32" fmla="*/ 162209 h 292995"/>
              <a:gd name="connsiteX33" fmla="*/ 501086 w 685677"/>
              <a:gd name="connsiteY33" fmla="*/ 181118 h 292995"/>
              <a:gd name="connsiteX34" fmla="*/ 482177 w 685677"/>
              <a:gd name="connsiteY34" fmla="*/ 227602 h 292995"/>
              <a:gd name="connsiteX35" fmla="*/ 501086 w 685677"/>
              <a:gd name="connsiteY35" fmla="*/ 274086 h 292995"/>
              <a:gd name="connsiteX36" fmla="*/ 547570 w 685677"/>
              <a:gd name="connsiteY36" fmla="*/ 292995 h 292995"/>
              <a:gd name="connsiteX37" fmla="*/ 594054 w 685677"/>
              <a:gd name="connsiteY37" fmla="*/ 274086 h 292995"/>
              <a:gd name="connsiteX38" fmla="*/ 612963 w 685677"/>
              <a:gd name="connsiteY38" fmla="*/ 227602 h 292995"/>
              <a:gd name="connsiteX39" fmla="*/ 594054 w 685677"/>
              <a:gd name="connsiteY39" fmla="*/ 181118 h 292995"/>
              <a:gd name="connsiteX40" fmla="*/ 547570 w 685677"/>
              <a:gd name="connsiteY40" fmla="*/ 162209 h 292995"/>
              <a:gd name="connsiteX41" fmla="*/ 557812 w 685677"/>
              <a:gd name="connsiteY41" fmla="*/ 219723 h 292995"/>
              <a:gd name="connsiteX42" fmla="*/ 561752 w 685677"/>
              <a:gd name="connsiteY42" fmla="*/ 226814 h 292995"/>
              <a:gd name="connsiteX43" fmla="*/ 577509 w 685677"/>
              <a:gd name="connsiteY43" fmla="*/ 224451 h 292995"/>
              <a:gd name="connsiteX44" fmla="*/ 589327 w 685677"/>
              <a:gd name="connsiteY44" fmla="*/ 221299 h 292995"/>
              <a:gd name="connsiteX45" fmla="*/ 577509 w 685677"/>
              <a:gd name="connsiteY45" fmla="*/ 198451 h 292995"/>
              <a:gd name="connsiteX46" fmla="*/ 568055 w 685677"/>
              <a:gd name="connsiteY46" fmla="*/ 207905 h 292995"/>
              <a:gd name="connsiteX47" fmla="*/ 557812 w 685677"/>
              <a:gd name="connsiteY47" fmla="*/ 219723 h 292995"/>
              <a:gd name="connsiteX48" fmla="*/ 551509 w 685677"/>
              <a:gd name="connsiteY48" fmla="*/ 242572 h 292995"/>
              <a:gd name="connsiteX49" fmla="*/ 548358 w 685677"/>
              <a:gd name="connsiteY49" fmla="*/ 243360 h 292995"/>
              <a:gd name="connsiteX50" fmla="*/ 543631 w 685677"/>
              <a:gd name="connsiteY50" fmla="*/ 242572 h 292995"/>
              <a:gd name="connsiteX51" fmla="*/ 538116 w 685677"/>
              <a:gd name="connsiteY51" fmla="*/ 257541 h 292995"/>
              <a:gd name="connsiteX52" fmla="*/ 535752 w 685677"/>
              <a:gd name="connsiteY52" fmla="*/ 267783 h 292995"/>
              <a:gd name="connsiteX53" fmla="*/ 549146 w 685677"/>
              <a:gd name="connsiteY53" fmla="*/ 270147 h 292995"/>
              <a:gd name="connsiteX54" fmla="*/ 560964 w 685677"/>
              <a:gd name="connsiteY54" fmla="*/ 268571 h 292995"/>
              <a:gd name="connsiteX55" fmla="*/ 558600 w 685677"/>
              <a:gd name="connsiteY55" fmla="*/ 257541 h 292995"/>
              <a:gd name="connsiteX56" fmla="*/ 551509 w 685677"/>
              <a:gd name="connsiteY56" fmla="*/ 242572 h 292995"/>
              <a:gd name="connsiteX57" fmla="*/ 534964 w 685677"/>
              <a:gd name="connsiteY57" fmla="*/ 225238 h 292995"/>
              <a:gd name="connsiteX58" fmla="*/ 539691 w 685677"/>
              <a:gd name="connsiteY58" fmla="*/ 218935 h 292995"/>
              <a:gd name="connsiteX59" fmla="*/ 529449 w 685677"/>
              <a:gd name="connsiteY59" fmla="*/ 206330 h 292995"/>
              <a:gd name="connsiteX60" fmla="*/ 519994 w 685677"/>
              <a:gd name="connsiteY60" fmla="*/ 197663 h 292995"/>
              <a:gd name="connsiteX61" fmla="*/ 518419 w 685677"/>
              <a:gd name="connsiteY61" fmla="*/ 198451 h 292995"/>
              <a:gd name="connsiteX62" fmla="*/ 507389 w 685677"/>
              <a:gd name="connsiteY62" fmla="*/ 219723 h 292995"/>
              <a:gd name="connsiteX63" fmla="*/ 519207 w 685677"/>
              <a:gd name="connsiteY63" fmla="*/ 222875 h 292995"/>
              <a:gd name="connsiteX64" fmla="*/ 534964 w 685677"/>
              <a:gd name="connsiteY64" fmla="*/ 225238 h 292995"/>
              <a:gd name="connsiteX65" fmla="*/ 549146 w 685677"/>
              <a:gd name="connsiteY65" fmla="*/ 214208 h 292995"/>
              <a:gd name="connsiteX66" fmla="*/ 568055 w 685677"/>
              <a:gd name="connsiteY66" fmla="*/ 191360 h 292995"/>
              <a:gd name="connsiteX67" fmla="*/ 548358 w 685677"/>
              <a:gd name="connsiteY67" fmla="*/ 185845 h 292995"/>
              <a:gd name="connsiteX68" fmla="*/ 530237 w 685677"/>
              <a:gd name="connsiteY68" fmla="*/ 189784 h 292995"/>
              <a:gd name="connsiteX69" fmla="*/ 549146 w 685677"/>
              <a:gd name="connsiteY69" fmla="*/ 214208 h 292995"/>
              <a:gd name="connsiteX70" fmla="*/ 588539 w 685677"/>
              <a:gd name="connsiteY70" fmla="*/ 233117 h 292995"/>
              <a:gd name="connsiteX71" fmla="*/ 560176 w 685677"/>
              <a:gd name="connsiteY71" fmla="*/ 237057 h 292995"/>
              <a:gd name="connsiteX72" fmla="*/ 569630 w 685677"/>
              <a:gd name="connsiteY72" fmla="*/ 262268 h 292995"/>
              <a:gd name="connsiteX73" fmla="*/ 576721 w 685677"/>
              <a:gd name="connsiteY73" fmla="*/ 256753 h 292995"/>
              <a:gd name="connsiteX74" fmla="*/ 588539 w 685677"/>
              <a:gd name="connsiteY74" fmla="*/ 233117 h 292995"/>
              <a:gd name="connsiteX75" fmla="*/ 524722 w 685677"/>
              <a:gd name="connsiteY75" fmla="*/ 261480 h 292995"/>
              <a:gd name="connsiteX76" fmla="*/ 534964 w 685677"/>
              <a:gd name="connsiteY76" fmla="*/ 235481 h 292995"/>
              <a:gd name="connsiteX77" fmla="*/ 506601 w 685677"/>
              <a:gd name="connsiteY77" fmla="*/ 230754 h 292995"/>
              <a:gd name="connsiteX78" fmla="*/ 518419 w 685677"/>
              <a:gd name="connsiteY78" fmla="*/ 256753 h 292995"/>
              <a:gd name="connsiteX79" fmla="*/ 524722 w 685677"/>
              <a:gd name="connsiteY79" fmla="*/ 261480 h 292995"/>
              <a:gd name="connsiteX80" fmla="*/ 107150 w 685677"/>
              <a:gd name="connsiteY80" fmla="*/ 219723 h 292995"/>
              <a:gd name="connsiteX81" fmla="*/ 111090 w 685677"/>
              <a:gd name="connsiteY81" fmla="*/ 226814 h 292995"/>
              <a:gd name="connsiteX82" fmla="*/ 126847 w 685677"/>
              <a:gd name="connsiteY82" fmla="*/ 224451 h 292995"/>
              <a:gd name="connsiteX83" fmla="*/ 138665 w 685677"/>
              <a:gd name="connsiteY83" fmla="*/ 221299 h 292995"/>
              <a:gd name="connsiteX84" fmla="*/ 126847 w 685677"/>
              <a:gd name="connsiteY84" fmla="*/ 198451 h 292995"/>
              <a:gd name="connsiteX85" fmla="*/ 117393 w 685677"/>
              <a:gd name="connsiteY85" fmla="*/ 207905 h 292995"/>
              <a:gd name="connsiteX86" fmla="*/ 107150 w 685677"/>
              <a:gd name="connsiteY86" fmla="*/ 219723 h 292995"/>
              <a:gd name="connsiteX87" fmla="*/ 100847 w 685677"/>
              <a:gd name="connsiteY87" fmla="*/ 242572 h 292995"/>
              <a:gd name="connsiteX88" fmla="*/ 97696 w 685677"/>
              <a:gd name="connsiteY88" fmla="*/ 243360 h 292995"/>
              <a:gd name="connsiteX89" fmla="*/ 92969 w 685677"/>
              <a:gd name="connsiteY89" fmla="*/ 242572 h 292995"/>
              <a:gd name="connsiteX90" fmla="*/ 87454 w 685677"/>
              <a:gd name="connsiteY90" fmla="*/ 257541 h 292995"/>
              <a:gd name="connsiteX91" fmla="*/ 85090 w 685677"/>
              <a:gd name="connsiteY91" fmla="*/ 267783 h 292995"/>
              <a:gd name="connsiteX92" fmla="*/ 98484 w 685677"/>
              <a:gd name="connsiteY92" fmla="*/ 270147 h 292995"/>
              <a:gd name="connsiteX93" fmla="*/ 110302 w 685677"/>
              <a:gd name="connsiteY93" fmla="*/ 268571 h 292995"/>
              <a:gd name="connsiteX94" fmla="*/ 107938 w 685677"/>
              <a:gd name="connsiteY94" fmla="*/ 257541 h 292995"/>
              <a:gd name="connsiteX95" fmla="*/ 100847 w 685677"/>
              <a:gd name="connsiteY95" fmla="*/ 242572 h 292995"/>
              <a:gd name="connsiteX96" fmla="*/ 85090 w 685677"/>
              <a:gd name="connsiteY96" fmla="*/ 225238 h 292995"/>
              <a:gd name="connsiteX97" fmla="*/ 89817 w 685677"/>
              <a:gd name="connsiteY97" fmla="*/ 218935 h 292995"/>
              <a:gd name="connsiteX98" fmla="*/ 79575 w 685677"/>
              <a:gd name="connsiteY98" fmla="*/ 206330 h 292995"/>
              <a:gd name="connsiteX99" fmla="*/ 70120 w 685677"/>
              <a:gd name="connsiteY99" fmla="*/ 197663 h 292995"/>
              <a:gd name="connsiteX100" fmla="*/ 68545 w 685677"/>
              <a:gd name="connsiteY100" fmla="*/ 199239 h 292995"/>
              <a:gd name="connsiteX101" fmla="*/ 57515 w 685677"/>
              <a:gd name="connsiteY101" fmla="*/ 220511 h 292995"/>
              <a:gd name="connsiteX102" fmla="*/ 69333 w 685677"/>
              <a:gd name="connsiteY102" fmla="*/ 223663 h 292995"/>
              <a:gd name="connsiteX103" fmla="*/ 85090 w 685677"/>
              <a:gd name="connsiteY103" fmla="*/ 225238 h 292995"/>
              <a:gd name="connsiteX104" fmla="*/ 98484 w 685677"/>
              <a:gd name="connsiteY104" fmla="*/ 214208 h 292995"/>
              <a:gd name="connsiteX105" fmla="*/ 117393 w 685677"/>
              <a:gd name="connsiteY105" fmla="*/ 191360 h 292995"/>
              <a:gd name="connsiteX106" fmla="*/ 97696 w 685677"/>
              <a:gd name="connsiteY106" fmla="*/ 185845 h 292995"/>
              <a:gd name="connsiteX107" fmla="*/ 79575 w 685677"/>
              <a:gd name="connsiteY107" fmla="*/ 189784 h 292995"/>
              <a:gd name="connsiteX108" fmla="*/ 98484 w 685677"/>
              <a:gd name="connsiteY108" fmla="*/ 214208 h 292995"/>
              <a:gd name="connsiteX109" fmla="*/ 138665 w 685677"/>
              <a:gd name="connsiteY109" fmla="*/ 233117 h 292995"/>
              <a:gd name="connsiteX110" fmla="*/ 110302 w 685677"/>
              <a:gd name="connsiteY110" fmla="*/ 237057 h 292995"/>
              <a:gd name="connsiteX111" fmla="*/ 119756 w 685677"/>
              <a:gd name="connsiteY111" fmla="*/ 262268 h 292995"/>
              <a:gd name="connsiteX112" fmla="*/ 126847 w 685677"/>
              <a:gd name="connsiteY112" fmla="*/ 256753 h 292995"/>
              <a:gd name="connsiteX113" fmla="*/ 138665 w 685677"/>
              <a:gd name="connsiteY113" fmla="*/ 233117 h 292995"/>
              <a:gd name="connsiteX114" fmla="*/ 74060 w 685677"/>
              <a:gd name="connsiteY114" fmla="*/ 261480 h 292995"/>
              <a:gd name="connsiteX115" fmla="*/ 84302 w 685677"/>
              <a:gd name="connsiteY115" fmla="*/ 235481 h 292995"/>
              <a:gd name="connsiteX116" fmla="*/ 55939 w 685677"/>
              <a:gd name="connsiteY116" fmla="*/ 230754 h 292995"/>
              <a:gd name="connsiteX117" fmla="*/ 67757 w 685677"/>
              <a:gd name="connsiteY117" fmla="*/ 256753 h 292995"/>
              <a:gd name="connsiteX118" fmla="*/ 74060 w 685677"/>
              <a:gd name="connsiteY118" fmla="*/ 261480 h 292995"/>
              <a:gd name="connsiteX119" fmla="*/ 392359 w 685677"/>
              <a:gd name="connsiteY119" fmla="*/ 103906 h 292995"/>
              <a:gd name="connsiteX120" fmla="*/ 401814 w 685677"/>
              <a:gd name="connsiteY120" fmla="*/ 76331 h 292995"/>
              <a:gd name="connsiteX121" fmla="*/ 453813 w 685677"/>
              <a:gd name="connsiteY121" fmla="*/ 96816 h 292995"/>
              <a:gd name="connsiteX122" fmla="*/ 451450 w 685677"/>
              <a:gd name="connsiteY122" fmla="*/ 101543 h 292995"/>
              <a:gd name="connsiteX123" fmla="*/ 465631 w 685677"/>
              <a:gd name="connsiteY123" fmla="*/ 107846 h 292995"/>
              <a:gd name="connsiteX124" fmla="*/ 479025 w 685677"/>
              <a:gd name="connsiteY124" fmla="*/ 95240 h 292995"/>
              <a:gd name="connsiteX125" fmla="*/ 361633 w 685677"/>
              <a:gd name="connsiteY125" fmla="*/ 23544 h 292995"/>
              <a:gd name="connsiteX126" fmla="*/ 238725 w 685677"/>
              <a:gd name="connsiteY126" fmla="*/ 21180 h 292995"/>
              <a:gd name="connsiteX127" fmla="*/ 241876 w 685677"/>
              <a:gd name="connsiteY127" fmla="*/ 62937 h 292995"/>
              <a:gd name="connsiteX128" fmla="*/ 245028 w 685677"/>
              <a:gd name="connsiteY128" fmla="*/ 107846 h 292995"/>
              <a:gd name="connsiteX129" fmla="*/ 429389 w 685677"/>
              <a:gd name="connsiteY129" fmla="*/ 110997 h 292995"/>
              <a:gd name="connsiteX130" fmla="*/ 435692 w 685677"/>
              <a:gd name="connsiteY130" fmla="*/ 172451 h 292995"/>
              <a:gd name="connsiteX131" fmla="*/ 427026 w 685677"/>
              <a:gd name="connsiteY131" fmla="*/ 238632 h 292995"/>
              <a:gd name="connsiteX132" fmla="*/ 248967 w 685677"/>
              <a:gd name="connsiteY132" fmla="*/ 238632 h 292995"/>
              <a:gd name="connsiteX133" fmla="*/ 240300 w 685677"/>
              <a:gd name="connsiteY133" fmla="*/ 196875 h 292995"/>
              <a:gd name="connsiteX134" fmla="*/ 235573 w 685677"/>
              <a:gd name="connsiteY134" fmla="*/ 149603 h 292995"/>
              <a:gd name="connsiteX135" fmla="*/ 235573 w 685677"/>
              <a:gd name="connsiteY135" fmla="*/ 114937 h 292995"/>
              <a:gd name="connsiteX136" fmla="*/ 228482 w 685677"/>
              <a:gd name="connsiteY136" fmla="*/ 114937 h 292995"/>
              <a:gd name="connsiteX137" fmla="*/ 228482 w 685677"/>
              <a:gd name="connsiteY137" fmla="*/ 150391 h 292995"/>
              <a:gd name="connsiteX138" fmla="*/ 233210 w 685677"/>
              <a:gd name="connsiteY138" fmla="*/ 198451 h 292995"/>
              <a:gd name="connsiteX139" fmla="*/ 243452 w 685677"/>
              <a:gd name="connsiteY139" fmla="*/ 243360 h 292995"/>
              <a:gd name="connsiteX140" fmla="*/ 244240 w 685677"/>
              <a:gd name="connsiteY140" fmla="*/ 245723 h 292995"/>
              <a:gd name="connsiteX141" fmla="*/ 432541 w 685677"/>
              <a:gd name="connsiteY141" fmla="*/ 245723 h 292995"/>
              <a:gd name="connsiteX142" fmla="*/ 433329 w 685677"/>
              <a:gd name="connsiteY142" fmla="*/ 243360 h 292995"/>
              <a:gd name="connsiteX143" fmla="*/ 443571 w 685677"/>
              <a:gd name="connsiteY143" fmla="*/ 173239 h 292995"/>
              <a:gd name="connsiteX144" fmla="*/ 437268 w 685677"/>
              <a:gd name="connsiteY144" fmla="*/ 111785 h 292995"/>
              <a:gd name="connsiteX145" fmla="*/ 449086 w 685677"/>
              <a:gd name="connsiteY145" fmla="*/ 111785 h 292995"/>
              <a:gd name="connsiteX146" fmla="*/ 430965 w 685677"/>
              <a:gd name="connsiteY146" fmla="*/ 104694 h 292995"/>
              <a:gd name="connsiteX147" fmla="*/ 392359 w 685677"/>
              <a:gd name="connsiteY147" fmla="*/ 103906 h 292995"/>
              <a:gd name="connsiteX148" fmla="*/ 250543 w 685677"/>
              <a:gd name="connsiteY148" fmla="*/ 132270 h 292995"/>
              <a:gd name="connsiteX149" fmla="*/ 250543 w 685677"/>
              <a:gd name="connsiteY149" fmla="*/ 140148 h 292995"/>
              <a:gd name="connsiteX150" fmla="*/ 285209 w 685677"/>
              <a:gd name="connsiteY150" fmla="*/ 140148 h 292995"/>
              <a:gd name="connsiteX151" fmla="*/ 285209 w 685677"/>
              <a:gd name="connsiteY151" fmla="*/ 132270 h 292995"/>
              <a:gd name="connsiteX152" fmla="*/ 250543 w 685677"/>
              <a:gd name="connsiteY152" fmla="*/ 132270 h 292995"/>
              <a:gd name="connsiteX153" fmla="*/ 221392 w 685677"/>
              <a:gd name="connsiteY153" fmla="*/ 21968 h 292995"/>
              <a:gd name="connsiteX154" fmla="*/ 143392 w 685677"/>
              <a:gd name="connsiteY154" fmla="*/ 25119 h 292995"/>
              <a:gd name="connsiteX155" fmla="*/ 108726 w 685677"/>
              <a:gd name="connsiteY155" fmla="*/ 87361 h 292995"/>
              <a:gd name="connsiteX156" fmla="*/ 122908 w 685677"/>
              <a:gd name="connsiteY156" fmla="*/ 105482 h 292995"/>
              <a:gd name="connsiteX157" fmla="*/ 217452 w 685677"/>
              <a:gd name="connsiteY157" fmla="*/ 107058 h 292995"/>
              <a:gd name="connsiteX158" fmla="*/ 221392 w 685677"/>
              <a:gd name="connsiteY158" fmla="*/ 21968 h 292995"/>
              <a:gd name="connsiteX159" fmla="*/ 660235 w 685677"/>
              <a:gd name="connsiteY159" fmla="*/ 144876 h 292995"/>
              <a:gd name="connsiteX160" fmla="*/ 601145 w 685677"/>
              <a:gd name="connsiteY160" fmla="*/ 133058 h 292995"/>
              <a:gd name="connsiteX161" fmla="*/ 641327 w 685677"/>
              <a:gd name="connsiteY161" fmla="*/ 174815 h 292995"/>
              <a:gd name="connsiteX162" fmla="*/ 662599 w 685677"/>
              <a:gd name="connsiteY162" fmla="*/ 168512 h 292995"/>
              <a:gd name="connsiteX163" fmla="*/ 672053 w 685677"/>
              <a:gd name="connsiteY163" fmla="*/ 168512 h 292995"/>
              <a:gd name="connsiteX164" fmla="*/ 660235 w 685677"/>
              <a:gd name="connsiteY164" fmla="*/ 144876 h 292995"/>
              <a:gd name="connsiteX165" fmla="*/ 30727 w 685677"/>
              <a:gd name="connsiteY165" fmla="*/ 100755 h 292995"/>
              <a:gd name="connsiteX166" fmla="*/ 59878 w 685677"/>
              <a:gd name="connsiteY166" fmla="*/ 100755 h 292995"/>
              <a:gd name="connsiteX167" fmla="*/ 74060 w 685677"/>
              <a:gd name="connsiteY167" fmla="*/ 29059 h 292995"/>
              <a:gd name="connsiteX168" fmla="*/ 70908 w 685677"/>
              <a:gd name="connsiteY168" fmla="*/ 29059 h 292995"/>
              <a:gd name="connsiteX169" fmla="*/ 30727 w 685677"/>
              <a:gd name="connsiteY169" fmla="*/ 100755 h 292995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</a:cxnLst>
            <a:rect l="l" t="t" r="r" b="b"/>
            <a:pathLst>
              <a:path w="685677" h="292995">
                <a:moveTo>
                  <a:pt x="10242" y="218935"/>
                </a:moveTo>
                <a:cubicBezTo>
                  <a:pt x="7091" y="192148"/>
                  <a:pt x="3151" y="165360"/>
                  <a:pt x="0" y="138573"/>
                </a:cubicBezTo>
                <a:cubicBezTo>
                  <a:pt x="5515" y="133058"/>
                  <a:pt x="11030" y="128330"/>
                  <a:pt x="16545" y="122815"/>
                </a:cubicBezTo>
                <a:cubicBezTo>
                  <a:pt x="30727" y="81846"/>
                  <a:pt x="51999" y="44816"/>
                  <a:pt x="79575" y="10938"/>
                </a:cubicBezTo>
                <a:cubicBezTo>
                  <a:pt x="174119" y="-3244"/>
                  <a:pt x="271027" y="-1668"/>
                  <a:pt x="367935" y="4635"/>
                </a:cubicBezTo>
                <a:cubicBezTo>
                  <a:pt x="424662" y="25119"/>
                  <a:pt x="475086" y="51907"/>
                  <a:pt x="516055" y="88149"/>
                </a:cubicBezTo>
                <a:cubicBezTo>
                  <a:pt x="564115" y="101543"/>
                  <a:pt x="612175" y="114149"/>
                  <a:pt x="661023" y="127543"/>
                </a:cubicBezTo>
                <a:cubicBezTo>
                  <a:pt x="690174" y="162997"/>
                  <a:pt x="693326" y="203966"/>
                  <a:pt x="671266" y="244147"/>
                </a:cubicBezTo>
                <a:lnTo>
                  <a:pt x="620842" y="250450"/>
                </a:lnTo>
                <a:cubicBezTo>
                  <a:pt x="623205" y="243360"/>
                  <a:pt x="624781" y="235481"/>
                  <a:pt x="624781" y="226814"/>
                </a:cubicBezTo>
                <a:cubicBezTo>
                  <a:pt x="624781" y="205542"/>
                  <a:pt x="616115" y="186633"/>
                  <a:pt x="601933" y="172451"/>
                </a:cubicBezTo>
                <a:cubicBezTo>
                  <a:pt x="587751" y="158269"/>
                  <a:pt x="568842" y="149603"/>
                  <a:pt x="547570" y="149603"/>
                </a:cubicBezTo>
                <a:cubicBezTo>
                  <a:pt x="526297" y="149603"/>
                  <a:pt x="507389" y="158269"/>
                  <a:pt x="493207" y="172451"/>
                </a:cubicBezTo>
                <a:cubicBezTo>
                  <a:pt x="479025" y="186633"/>
                  <a:pt x="470359" y="205542"/>
                  <a:pt x="470359" y="226814"/>
                </a:cubicBezTo>
                <a:cubicBezTo>
                  <a:pt x="470359" y="238632"/>
                  <a:pt x="472722" y="249662"/>
                  <a:pt x="477449" y="259117"/>
                </a:cubicBezTo>
                <a:lnTo>
                  <a:pt x="167029" y="259117"/>
                </a:lnTo>
                <a:cubicBezTo>
                  <a:pt x="171756" y="248875"/>
                  <a:pt x="174119" y="237844"/>
                  <a:pt x="174119" y="226814"/>
                </a:cubicBezTo>
                <a:cubicBezTo>
                  <a:pt x="174119" y="205542"/>
                  <a:pt x="165453" y="186633"/>
                  <a:pt x="151271" y="172451"/>
                </a:cubicBezTo>
                <a:cubicBezTo>
                  <a:pt x="137089" y="158269"/>
                  <a:pt x="118181" y="149603"/>
                  <a:pt x="96908" y="149603"/>
                </a:cubicBezTo>
                <a:cubicBezTo>
                  <a:pt x="75636" y="149603"/>
                  <a:pt x="56727" y="158269"/>
                  <a:pt x="42545" y="172451"/>
                </a:cubicBezTo>
                <a:cubicBezTo>
                  <a:pt x="28363" y="186633"/>
                  <a:pt x="19697" y="205542"/>
                  <a:pt x="19697" y="226814"/>
                </a:cubicBezTo>
                <a:lnTo>
                  <a:pt x="19697" y="229966"/>
                </a:lnTo>
                <a:lnTo>
                  <a:pt x="10242" y="218935"/>
                </a:lnTo>
                <a:close/>
                <a:moveTo>
                  <a:pt x="97696" y="162209"/>
                </a:moveTo>
                <a:cubicBezTo>
                  <a:pt x="79575" y="162209"/>
                  <a:pt x="63030" y="169300"/>
                  <a:pt x="51212" y="181118"/>
                </a:cubicBezTo>
                <a:cubicBezTo>
                  <a:pt x="39394" y="192936"/>
                  <a:pt x="31515" y="209481"/>
                  <a:pt x="31515" y="227602"/>
                </a:cubicBezTo>
                <a:cubicBezTo>
                  <a:pt x="31515" y="245723"/>
                  <a:pt x="38606" y="262268"/>
                  <a:pt x="50424" y="274086"/>
                </a:cubicBezTo>
                <a:cubicBezTo>
                  <a:pt x="62242" y="285904"/>
                  <a:pt x="78787" y="292995"/>
                  <a:pt x="96908" y="292995"/>
                </a:cubicBezTo>
                <a:cubicBezTo>
                  <a:pt x="115029" y="292995"/>
                  <a:pt x="131574" y="285904"/>
                  <a:pt x="143392" y="274086"/>
                </a:cubicBezTo>
                <a:cubicBezTo>
                  <a:pt x="155210" y="262268"/>
                  <a:pt x="162301" y="245723"/>
                  <a:pt x="162301" y="227602"/>
                </a:cubicBezTo>
                <a:cubicBezTo>
                  <a:pt x="162301" y="209481"/>
                  <a:pt x="155210" y="192936"/>
                  <a:pt x="143392" y="181118"/>
                </a:cubicBezTo>
                <a:cubicBezTo>
                  <a:pt x="132362" y="169300"/>
                  <a:pt x="115817" y="162209"/>
                  <a:pt x="97696" y="162209"/>
                </a:cubicBezTo>
                <a:close/>
                <a:moveTo>
                  <a:pt x="547570" y="162209"/>
                </a:moveTo>
                <a:cubicBezTo>
                  <a:pt x="529449" y="162209"/>
                  <a:pt x="512904" y="169300"/>
                  <a:pt x="501086" y="181118"/>
                </a:cubicBezTo>
                <a:cubicBezTo>
                  <a:pt x="489268" y="192936"/>
                  <a:pt x="482177" y="209481"/>
                  <a:pt x="482177" y="227602"/>
                </a:cubicBezTo>
                <a:cubicBezTo>
                  <a:pt x="482177" y="245723"/>
                  <a:pt x="489268" y="262268"/>
                  <a:pt x="501086" y="274086"/>
                </a:cubicBezTo>
                <a:cubicBezTo>
                  <a:pt x="512904" y="285904"/>
                  <a:pt x="529449" y="292995"/>
                  <a:pt x="547570" y="292995"/>
                </a:cubicBezTo>
                <a:cubicBezTo>
                  <a:pt x="565691" y="292995"/>
                  <a:pt x="582236" y="285904"/>
                  <a:pt x="594054" y="274086"/>
                </a:cubicBezTo>
                <a:cubicBezTo>
                  <a:pt x="605872" y="262268"/>
                  <a:pt x="612963" y="245723"/>
                  <a:pt x="612963" y="227602"/>
                </a:cubicBezTo>
                <a:cubicBezTo>
                  <a:pt x="612963" y="209481"/>
                  <a:pt x="605872" y="192936"/>
                  <a:pt x="594054" y="181118"/>
                </a:cubicBezTo>
                <a:cubicBezTo>
                  <a:pt x="582236" y="169300"/>
                  <a:pt x="565691" y="162209"/>
                  <a:pt x="547570" y="162209"/>
                </a:cubicBezTo>
                <a:close/>
                <a:moveTo>
                  <a:pt x="557812" y="219723"/>
                </a:moveTo>
                <a:cubicBezTo>
                  <a:pt x="559388" y="221299"/>
                  <a:pt x="560964" y="223663"/>
                  <a:pt x="561752" y="226814"/>
                </a:cubicBezTo>
                <a:cubicBezTo>
                  <a:pt x="567267" y="226814"/>
                  <a:pt x="575145" y="225238"/>
                  <a:pt x="577509" y="224451"/>
                </a:cubicBezTo>
                <a:cubicBezTo>
                  <a:pt x="581448" y="223663"/>
                  <a:pt x="585388" y="222087"/>
                  <a:pt x="589327" y="221299"/>
                </a:cubicBezTo>
                <a:cubicBezTo>
                  <a:pt x="587751" y="212633"/>
                  <a:pt x="583812" y="204754"/>
                  <a:pt x="577509" y="198451"/>
                </a:cubicBezTo>
                <a:lnTo>
                  <a:pt x="568055" y="207905"/>
                </a:lnTo>
                <a:cubicBezTo>
                  <a:pt x="565691" y="209481"/>
                  <a:pt x="560176" y="214996"/>
                  <a:pt x="557812" y="219723"/>
                </a:cubicBezTo>
                <a:close/>
                <a:moveTo>
                  <a:pt x="551509" y="242572"/>
                </a:moveTo>
                <a:cubicBezTo>
                  <a:pt x="550721" y="242572"/>
                  <a:pt x="549146" y="243360"/>
                  <a:pt x="548358" y="243360"/>
                </a:cubicBezTo>
                <a:cubicBezTo>
                  <a:pt x="546782" y="243360"/>
                  <a:pt x="545206" y="243360"/>
                  <a:pt x="543631" y="242572"/>
                </a:cubicBezTo>
                <a:cubicBezTo>
                  <a:pt x="540479" y="247299"/>
                  <a:pt x="538116" y="255178"/>
                  <a:pt x="538116" y="257541"/>
                </a:cubicBezTo>
                <a:cubicBezTo>
                  <a:pt x="537328" y="260693"/>
                  <a:pt x="536540" y="264632"/>
                  <a:pt x="535752" y="267783"/>
                </a:cubicBezTo>
                <a:cubicBezTo>
                  <a:pt x="539691" y="269359"/>
                  <a:pt x="544418" y="270147"/>
                  <a:pt x="549146" y="270147"/>
                </a:cubicBezTo>
                <a:cubicBezTo>
                  <a:pt x="553085" y="270147"/>
                  <a:pt x="557024" y="269359"/>
                  <a:pt x="560964" y="268571"/>
                </a:cubicBezTo>
                <a:cubicBezTo>
                  <a:pt x="560176" y="264632"/>
                  <a:pt x="559388" y="261480"/>
                  <a:pt x="558600" y="257541"/>
                </a:cubicBezTo>
                <a:cubicBezTo>
                  <a:pt x="556237" y="254390"/>
                  <a:pt x="553873" y="247299"/>
                  <a:pt x="551509" y="242572"/>
                </a:cubicBezTo>
                <a:close/>
                <a:moveTo>
                  <a:pt x="534964" y="225238"/>
                </a:moveTo>
                <a:cubicBezTo>
                  <a:pt x="535752" y="222875"/>
                  <a:pt x="537328" y="220511"/>
                  <a:pt x="539691" y="218935"/>
                </a:cubicBezTo>
                <a:cubicBezTo>
                  <a:pt x="537328" y="214208"/>
                  <a:pt x="531025" y="207905"/>
                  <a:pt x="529449" y="206330"/>
                </a:cubicBezTo>
                <a:cubicBezTo>
                  <a:pt x="526297" y="203178"/>
                  <a:pt x="523146" y="200027"/>
                  <a:pt x="519994" y="197663"/>
                </a:cubicBezTo>
                <a:cubicBezTo>
                  <a:pt x="519994" y="197663"/>
                  <a:pt x="519207" y="197663"/>
                  <a:pt x="518419" y="198451"/>
                </a:cubicBezTo>
                <a:cubicBezTo>
                  <a:pt x="512904" y="203966"/>
                  <a:pt x="508964" y="211057"/>
                  <a:pt x="507389" y="219723"/>
                </a:cubicBezTo>
                <a:cubicBezTo>
                  <a:pt x="511328" y="221299"/>
                  <a:pt x="515267" y="222087"/>
                  <a:pt x="519207" y="222875"/>
                </a:cubicBezTo>
                <a:cubicBezTo>
                  <a:pt x="521570" y="223663"/>
                  <a:pt x="529449" y="225238"/>
                  <a:pt x="534964" y="225238"/>
                </a:cubicBezTo>
                <a:close/>
                <a:moveTo>
                  <a:pt x="549146" y="214208"/>
                </a:moveTo>
                <a:cubicBezTo>
                  <a:pt x="553085" y="206330"/>
                  <a:pt x="560964" y="198451"/>
                  <a:pt x="568055" y="191360"/>
                </a:cubicBezTo>
                <a:cubicBezTo>
                  <a:pt x="561752" y="188209"/>
                  <a:pt x="555449" y="185845"/>
                  <a:pt x="548358" y="185845"/>
                </a:cubicBezTo>
                <a:cubicBezTo>
                  <a:pt x="542055" y="185845"/>
                  <a:pt x="535752" y="187421"/>
                  <a:pt x="530237" y="189784"/>
                </a:cubicBezTo>
                <a:cubicBezTo>
                  <a:pt x="537328" y="197663"/>
                  <a:pt x="545206" y="206330"/>
                  <a:pt x="549146" y="214208"/>
                </a:cubicBezTo>
                <a:close/>
                <a:moveTo>
                  <a:pt x="588539" y="233117"/>
                </a:moveTo>
                <a:cubicBezTo>
                  <a:pt x="579085" y="235481"/>
                  <a:pt x="568055" y="237844"/>
                  <a:pt x="560176" y="237057"/>
                </a:cubicBezTo>
                <a:cubicBezTo>
                  <a:pt x="564115" y="244147"/>
                  <a:pt x="567267" y="253602"/>
                  <a:pt x="569630" y="262268"/>
                </a:cubicBezTo>
                <a:cubicBezTo>
                  <a:pt x="571994" y="260693"/>
                  <a:pt x="574358" y="258329"/>
                  <a:pt x="576721" y="256753"/>
                </a:cubicBezTo>
                <a:cubicBezTo>
                  <a:pt x="583024" y="250450"/>
                  <a:pt x="587751" y="242572"/>
                  <a:pt x="588539" y="233117"/>
                </a:cubicBezTo>
                <a:close/>
                <a:moveTo>
                  <a:pt x="524722" y="261480"/>
                </a:moveTo>
                <a:cubicBezTo>
                  <a:pt x="527085" y="252026"/>
                  <a:pt x="531025" y="242572"/>
                  <a:pt x="534964" y="235481"/>
                </a:cubicBezTo>
                <a:cubicBezTo>
                  <a:pt x="526297" y="235481"/>
                  <a:pt x="516055" y="233117"/>
                  <a:pt x="506601" y="230754"/>
                </a:cubicBezTo>
                <a:cubicBezTo>
                  <a:pt x="507389" y="240996"/>
                  <a:pt x="512116" y="249662"/>
                  <a:pt x="518419" y="256753"/>
                </a:cubicBezTo>
                <a:cubicBezTo>
                  <a:pt x="520782" y="258329"/>
                  <a:pt x="522358" y="259905"/>
                  <a:pt x="524722" y="261480"/>
                </a:cubicBezTo>
                <a:close/>
                <a:moveTo>
                  <a:pt x="107150" y="219723"/>
                </a:moveTo>
                <a:cubicBezTo>
                  <a:pt x="108726" y="221299"/>
                  <a:pt x="110302" y="223663"/>
                  <a:pt x="111090" y="226814"/>
                </a:cubicBezTo>
                <a:cubicBezTo>
                  <a:pt x="116605" y="226814"/>
                  <a:pt x="124484" y="225238"/>
                  <a:pt x="126847" y="224451"/>
                </a:cubicBezTo>
                <a:cubicBezTo>
                  <a:pt x="130786" y="223663"/>
                  <a:pt x="134726" y="222087"/>
                  <a:pt x="138665" y="221299"/>
                </a:cubicBezTo>
                <a:cubicBezTo>
                  <a:pt x="137089" y="212633"/>
                  <a:pt x="133150" y="204754"/>
                  <a:pt x="126847" y="198451"/>
                </a:cubicBezTo>
                <a:lnTo>
                  <a:pt x="117393" y="207905"/>
                </a:lnTo>
                <a:cubicBezTo>
                  <a:pt x="115029" y="209481"/>
                  <a:pt x="109514" y="214996"/>
                  <a:pt x="107150" y="219723"/>
                </a:cubicBezTo>
                <a:close/>
                <a:moveTo>
                  <a:pt x="100847" y="242572"/>
                </a:moveTo>
                <a:cubicBezTo>
                  <a:pt x="100060" y="242572"/>
                  <a:pt x="98484" y="243360"/>
                  <a:pt x="97696" y="243360"/>
                </a:cubicBezTo>
                <a:cubicBezTo>
                  <a:pt x="96120" y="243360"/>
                  <a:pt x="94544" y="243360"/>
                  <a:pt x="92969" y="242572"/>
                </a:cubicBezTo>
                <a:cubicBezTo>
                  <a:pt x="89817" y="247299"/>
                  <a:pt x="87454" y="255178"/>
                  <a:pt x="87454" y="257541"/>
                </a:cubicBezTo>
                <a:cubicBezTo>
                  <a:pt x="86666" y="260693"/>
                  <a:pt x="85878" y="264632"/>
                  <a:pt x="85090" y="267783"/>
                </a:cubicBezTo>
                <a:cubicBezTo>
                  <a:pt x="89029" y="269359"/>
                  <a:pt x="93757" y="270147"/>
                  <a:pt x="98484" y="270147"/>
                </a:cubicBezTo>
                <a:cubicBezTo>
                  <a:pt x="102423" y="270147"/>
                  <a:pt x="106363" y="269359"/>
                  <a:pt x="110302" y="268571"/>
                </a:cubicBezTo>
                <a:cubicBezTo>
                  <a:pt x="109514" y="264632"/>
                  <a:pt x="108726" y="261480"/>
                  <a:pt x="107938" y="257541"/>
                </a:cubicBezTo>
                <a:cubicBezTo>
                  <a:pt x="105575" y="254390"/>
                  <a:pt x="103999" y="247299"/>
                  <a:pt x="100847" y="242572"/>
                </a:cubicBezTo>
                <a:close/>
                <a:moveTo>
                  <a:pt x="85090" y="225238"/>
                </a:moveTo>
                <a:cubicBezTo>
                  <a:pt x="85878" y="222875"/>
                  <a:pt x="87454" y="220511"/>
                  <a:pt x="89817" y="218935"/>
                </a:cubicBezTo>
                <a:cubicBezTo>
                  <a:pt x="87454" y="214208"/>
                  <a:pt x="81151" y="207905"/>
                  <a:pt x="79575" y="206330"/>
                </a:cubicBezTo>
                <a:cubicBezTo>
                  <a:pt x="76423" y="203178"/>
                  <a:pt x="73272" y="200027"/>
                  <a:pt x="70120" y="197663"/>
                </a:cubicBezTo>
                <a:lnTo>
                  <a:pt x="68545" y="199239"/>
                </a:lnTo>
                <a:cubicBezTo>
                  <a:pt x="63030" y="204754"/>
                  <a:pt x="59090" y="211845"/>
                  <a:pt x="57515" y="220511"/>
                </a:cubicBezTo>
                <a:cubicBezTo>
                  <a:pt x="61454" y="222087"/>
                  <a:pt x="65393" y="222875"/>
                  <a:pt x="69333" y="223663"/>
                </a:cubicBezTo>
                <a:cubicBezTo>
                  <a:pt x="71696" y="223663"/>
                  <a:pt x="79575" y="225238"/>
                  <a:pt x="85090" y="225238"/>
                </a:cubicBezTo>
                <a:close/>
                <a:moveTo>
                  <a:pt x="98484" y="214208"/>
                </a:moveTo>
                <a:cubicBezTo>
                  <a:pt x="102423" y="206330"/>
                  <a:pt x="110302" y="198451"/>
                  <a:pt x="117393" y="191360"/>
                </a:cubicBezTo>
                <a:cubicBezTo>
                  <a:pt x="111090" y="188209"/>
                  <a:pt x="104787" y="185845"/>
                  <a:pt x="97696" y="185845"/>
                </a:cubicBezTo>
                <a:cubicBezTo>
                  <a:pt x="91393" y="185845"/>
                  <a:pt x="85090" y="187421"/>
                  <a:pt x="79575" y="189784"/>
                </a:cubicBezTo>
                <a:cubicBezTo>
                  <a:pt x="86666" y="197663"/>
                  <a:pt x="94544" y="206330"/>
                  <a:pt x="98484" y="214208"/>
                </a:cubicBezTo>
                <a:close/>
                <a:moveTo>
                  <a:pt x="138665" y="233117"/>
                </a:moveTo>
                <a:cubicBezTo>
                  <a:pt x="129211" y="235481"/>
                  <a:pt x="118181" y="237844"/>
                  <a:pt x="110302" y="237057"/>
                </a:cubicBezTo>
                <a:cubicBezTo>
                  <a:pt x="114241" y="244147"/>
                  <a:pt x="117393" y="253602"/>
                  <a:pt x="119756" y="262268"/>
                </a:cubicBezTo>
                <a:cubicBezTo>
                  <a:pt x="122120" y="260693"/>
                  <a:pt x="124484" y="258329"/>
                  <a:pt x="126847" y="256753"/>
                </a:cubicBezTo>
                <a:cubicBezTo>
                  <a:pt x="133150" y="250450"/>
                  <a:pt x="137089" y="242572"/>
                  <a:pt x="138665" y="233117"/>
                </a:cubicBezTo>
                <a:close/>
                <a:moveTo>
                  <a:pt x="74060" y="261480"/>
                </a:moveTo>
                <a:cubicBezTo>
                  <a:pt x="76423" y="252026"/>
                  <a:pt x="80363" y="242572"/>
                  <a:pt x="84302" y="235481"/>
                </a:cubicBezTo>
                <a:cubicBezTo>
                  <a:pt x="75636" y="235481"/>
                  <a:pt x="65393" y="233117"/>
                  <a:pt x="55939" y="230754"/>
                </a:cubicBezTo>
                <a:cubicBezTo>
                  <a:pt x="56727" y="240996"/>
                  <a:pt x="61454" y="249662"/>
                  <a:pt x="67757" y="256753"/>
                </a:cubicBezTo>
                <a:cubicBezTo>
                  <a:pt x="70120" y="258329"/>
                  <a:pt x="71696" y="259905"/>
                  <a:pt x="74060" y="261480"/>
                </a:cubicBezTo>
                <a:close/>
                <a:moveTo>
                  <a:pt x="392359" y="103906"/>
                </a:moveTo>
                <a:cubicBezTo>
                  <a:pt x="395511" y="94452"/>
                  <a:pt x="398662" y="85785"/>
                  <a:pt x="401814" y="76331"/>
                </a:cubicBezTo>
                <a:cubicBezTo>
                  <a:pt x="423874" y="77119"/>
                  <a:pt x="440420" y="84998"/>
                  <a:pt x="453813" y="96816"/>
                </a:cubicBezTo>
                <a:lnTo>
                  <a:pt x="451450" y="101543"/>
                </a:lnTo>
                <a:lnTo>
                  <a:pt x="465631" y="107846"/>
                </a:lnTo>
                <a:lnTo>
                  <a:pt x="479025" y="95240"/>
                </a:lnTo>
                <a:cubicBezTo>
                  <a:pt x="443571" y="63725"/>
                  <a:pt x="396299" y="40877"/>
                  <a:pt x="361633" y="23544"/>
                </a:cubicBezTo>
                <a:cubicBezTo>
                  <a:pt x="319088" y="21180"/>
                  <a:pt x="278906" y="20392"/>
                  <a:pt x="238725" y="21180"/>
                </a:cubicBezTo>
                <a:lnTo>
                  <a:pt x="241876" y="62937"/>
                </a:lnTo>
                <a:lnTo>
                  <a:pt x="245028" y="107846"/>
                </a:lnTo>
                <a:lnTo>
                  <a:pt x="429389" y="110997"/>
                </a:lnTo>
                <a:cubicBezTo>
                  <a:pt x="434117" y="131482"/>
                  <a:pt x="435692" y="151967"/>
                  <a:pt x="435692" y="172451"/>
                </a:cubicBezTo>
                <a:cubicBezTo>
                  <a:pt x="435692" y="194512"/>
                  <a:pt x="432541" y="216572"/>
                  <a:pt x="427026" y="238632"/>
                </a:cubicBezTo>
                <a:lnTo>
                  <a:pt x="248967" y="238632"/>
                </a:lnTo>
                <a:cubicBezTo>
                  <a:pt x="245028" y="225238"/>
                  <a:pt x="241876" y="211057"/>
                  <a:pt x="240300" y="196875"/>
                </a:cubicBezTo>
                <a:cubicBezTo>
                  <a:pt x="237937" y="181906"/>
                  <a:pt x="236361" y="166148"/>
                  <a:pt x="235573" y="149603"/>
                </a:cubicBezTo>
                <a:lnTo>
                  <a:pt x="235573" y="114937"/>
                </a:lnTo>
                <a:lnTo>
                  <a:pt x="228482" y="114937"/>
                </a:lnTo>
                <a:lnTo>
                  <a:pt x="228482" y="150391"/>
                </a:lnTo>
                <a:cubicBezTo>
                  <a:pt x="229270" y="166936"/>
                  <a:pt x="230846" y="182693"/>
                  <a:pt x="233210" y="198451"/>
                </a:cubicBezTo>
                <a:cubicBezTo>
                  <a:pt x="235573" y="214208"/>
                  <a:pt x="239513" y="228390"/>
                  <a:pt x="243452" y="243360"/>
                </a:cubicBezTo>
                <a:lnTo>
                  <a:pt x="244240" y="245723"/>
                </a:lnTo>
                <a:lnTo>
                  <a:pt x="432541" y="245723"/>
                </a:lnTo>
                <a:lnTo>
                  <a:pt x="433329" y="243360"/>
                </a:lnTo>
                <a:cubicBezTo>
                  <a:pt x="439632" y="219723"/>
                  <a:pt x="442783" y="196087"/>
                  <a:pt x="443571" y="173239"/>
                </a:cubicBezTo>
                <a:cubicBezTo>
                  <a:pt x="443571" y="152754"/>
                  <a:pt x="441995" y="132270"/>
                  <a:pt x="437268" y="111785"/>
                </a:cubicBezTo>
                <a:lnTo>
                  <a:pt x="449086" y="111785"/>
                </a:lnTo>
                <a:lnTo>
                  <a:pt x="430965" y="104694"/>
                </a:lnTo>
                <a:lnTo>
                  <a:pt x="392359" y="103906"/>
                </a:lnTo>
                <a:close/>
                <a:moveTo>
                  <a:pt x="250543" y="132270"/>
                </a:moveTo>
                <a:lnTo>
                  <a:pt x="250543" y="140148"/>
                </a:lnTo>
                <a:lnTo>
                  <a:pt x="285209" y="140148"/>
                </a:lnTo>
                <a:lnTo>
                  <a:pt x="285209" y="132270"/>
                </a:lnTo>
                <a:lnTo>
                  <a:pt x="250543" y="132270"/>
                </a:lnTo>
                <a:close/>
                <a:moveTo>
                  <a:pt x="221392" y="21968"/>
                </a:moveTo>
                <a:cubicBezTo>
                  <a:pt x="195392" y="22756"/>
                  <a:pt x="169392" y="23544"/>
                  <a:pt x="143392" y="25119"/>
                </a:cubicBezTo>
                <a:cubicBezTo>
                  <a:pt x="127635" y="44816"/>
                  <a:pt x="117393" y="66089"/>
                  <a:pt x="108726" y="87361"/>
                </a:cubicBezTo>
                <a:cubicBezTo>
                  <a:pt x="113453" y="93664"/>
                  <a:pt x="118181" y="99179"/>
                  <a:pt x="122908" y="105482"/>
                </a:cubicBezTo>
                <a:lnTo>
                  <a:pt x="217452" y="107058"/>
                </a:lnTo>
                <a:lnTo>
                  <a:pt x="221392" y="21968"/>
                </a:lnTo>
                <a:close/>
                <a:moveTo>
                  <a:pt x="660235" y="144876"/>
                </a:moveTo>
                <a:lnTo>
                  <a:pt x="601145" y="133058"/>
                </a:lnTo>
                <a:cubicBezTo>
                  <a:pt x="601145" y="133058"/>
                  <a:pt x="627933" y="174027"/>
                  <a:pt x="641327" y="174815"/>
                </a:cubicBezTo>
                <a:cubicBezTo>
                  <a:pt x="653932" y="175603"/>
                  <a:pt x="662599" y="168512"/>
                  <a:pt x="662599" y="168512"/>
                </a:cubicBezTo>
                <a:lnTo>
                  <a:pt x="672053" y="168512"/>
                </a:lnTo>
                <a:lnTo>
                  <a:pt x="660235" y="144876"/>
                </a:lnTo>
                <a:close/>
                <a:moveTo>
                  <a:pt x="30727" y="100755"/>
                </a:moveTo>
                <a:lnTo>
                  <a:pt x="59878" y="100755"/>
                </a:lnTo>
                <a:cubicBezTo>
                  <a:pt x="63818" y="70028"/>
                  <a:pt x="66181" y="57422"/>
                  <a:pt x="74060" y="29059"/>
                </a:cubicBezTo>
                <a:lnTo>
                  <a:pt x="70908" y="29059"/>
                </a:lnTo>
                <a:cubicBezTo>
                  <a:pt x="52787" y="54271"/>
                  <a:pt x="45696" y="68452"/>
                  <a:pt x="30727" y="100755"/>
                </a:cubicBezTo>
                <a:close/>
              </a:path>
            </a:pathLst>
          </a:custGeom>
          <a:solidFill>
            <a:schemeClr val="bg1"/>
          </a:solidFill>
          <a:ln w="82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1" name="OfficePLUS-22"/>
          <p:cNvSpPr/>
          <p:nvPr/>
        </p:nvSpPr>
        <p:spPr>
          <a:xfrm>
            <a:off x="9148402" y="2356085"/>
            <a:ext cx="846498" cy="361715"/>
          </a:xfrm>
          <a:custGeom>
            <a:gdLst>
              <a:gd name="connsiteX0" fmla="*/ 10242 w 685677"/>
              <a:gd name="connsiteY0" fmla="*/ 218935 h 292995"/>
              <a:gd name="connsiteX1" fmla="*/ 0 w 685677"/>
              <a:gd name="connsiteY1" fmla="*/ 138573 h 292995"/>
              <a:gd name="connsiteX2" fmla="*/ 16545 w 685677"/>
              <a:gd name="connsiteY2" fmla="*/ 122815 h 292995"/>
              <a:gd name="connsiteX3" fmla="*/ 79575 w 685677"/>
              <a:gd name="connsiteY3" fmla="*/ 10938 h 292995"/>
              <a:gd name="connsiteX4" fmla="*/ 367935 w 685677"/>
              <a:gd name="connsiteY4" fmla="*/ 4635 h 292995"/>
              <a:gd name="connsiteX5" fmla="*/ 516055 w 685677"/>
              <a:gd name="connsiteY5" fmla="*/ 88149 h 292995"/>
              <a:gd name="connsiteX6" fmla="*/ 661023 w 685677"/>
              <a:gd name="connsiteY6" fmla="*/ 127543 h 292995"/>
              <a:gd name="connsiteX7" fmla="*/ 671266 w 685677"/>
              <a:gd name="connsiteY7" fmla="*/ 244147 h 292995"/>
              <a:gd name="connsiteX8" fmla="*/ 620842 w 685677"/>
              <a:gd name="connsiteY8" fmla="*/ 250450 h 292995"/>
              <a:gd name="connsiteX9" fmla="*/ 624781 w 685677"/>
              <a:gd name="connsiteY9" fmla="*/ 226814 h 292995"/>
              <a:gd name="connsiteX10" fmla="*/ 601933 w 685677"/>
              <a:gd name="connsiteY10" fmla="*/ 172451 h 292995"/>
              <a:gd name="connsiteX11" fmla="*/ 547570 w 685677"/>
              <a:gd name="connsiteY11" fmla="*/ 149603 h 292995"/>
              <a:gd name="connsiteX12" fmla="*/ 493207 w 685677"/>
              <a:gd name="connsiteY12" fmla="*/ 172451 h 292995"/>
              <a:gd name="connsiteX13" fmla="*/ 470359 w 685677"/>
              <a:gd name="connsiteY13" fmla="*/ 226814 h 292995"/>
              <a:gd name="connsiteX14" fmla="*/ 477449 w 685677"/>
              <a:gd name="connsiteY14" fmla="*/ 259117 h 292995"/>
              <a:gd name="connsiteX15" fmla="*/ 167029 w 685677"/>
              <a:gd name="connsiteY15" fmla="*/ 259117 h 292995"/>
              <a:gd name="connsiteX16" fmla="*/ 174119 w 685677"/>
              <a:gd name="connsiteY16" fmla="*/ 226814 h 292995"/>
              <a:gd name="connsiteX17" fmla="*/ 151271 w 685677"/>
              <a:gd name="connsiteY17" fmla="*/ 172451 h 292995"/>
              <a:gd name="connsiteX18" fmla="*/ 96908 w 685677"/>
              <a:gd name="connsiteY18" fmla="*/ 149603 h 292995"/>
              <a:gd name="connsiteX19" fmla="*/ 42545 w 685677"/>
              <a:gd name="connsiteY19" fmla="*/ 172451 h 292995"/>
              <a:gd name="connsiteX20" fmla="*/ 19697 w 685677"/>
              <a:gd name="connsiteY20" fmla="*/ 226814 h 292995"/>
              <a:gd name="connsiteX21" fmla="*/ 19697 w 685677"/>
              <a:gd name="connsiteY21" fmla="*/ 229966 h 292995"/>
              <a:gd name="connsiteX22" fmla="*/ 10242 w 685677"/>
              <a:gd name="connsiteY22" fmla="*/ 218935 h 292995"/>
              <a:gd name="connsiteX23" fmla="*/ 97696 w 685677"/>
              <a:gd name="connsiteY23" fmla="*/ 162209 h 292995"/>
              <a:gd name="connsiteX24" fmla="*/ 51212 w 685677"/>
              <a:gd name="connsiteY24" fmla="*/ 181118 h 292995"/>
              <a:gd name="connsiteX25" fmla="*/ 31515 w 685677"/>
              <a:gd name="connsiteY25" fmla="*/ 227602 h 292995"/>
              <a:gd name="connsiteX26" fmla="*/ 50424 w 685677"/>
              <a:gd name="connsiteY26" fmla="*/ 274086 h 292995"/>
              <a:gd name="connsiteX27" fmla="*/ 96908 w 685677"/>
              <a:gd name="connsiteY27" fmla="*/ 292995 h 292995"/>
              <a:gd name="connsiteX28" fmla="*/ 143392 w 685677"/>
              <a:gd name="connsiteY28" fmla="*/ 274086 h 292995"/>
              <a:gd name="connsiteX29" fmla="*/ 162301 w 685677"/>
              <a:gd name="connsiteY29" fmla="*/ 227602 h 292995"/>
              <a:gd name="connsiteX30" fmla="*/ 143392 w 685677"/>
              <a:gd name="connsiteY30" fmla="*/ 181118 h 292995"/>
              <a:gd name="connsiteX31" fmla="*/ 97696 w 685677"/>
              <a:gd name="connsiteY31" fmla="*/ 162209 h 292995"/>
              <a:gd name="connsiteX32" fmla="*/ 547570 w 685677"/>
              <a:gd name="connsiteY32" fmla="*/ 162209 h 292995"/>
              <a:gd name="connsiteX33" fmla="*/ 501086 w 685677"/>
              <a:gd name="connsiteY33" fmla="*/ 181118 h 292995"/>
              <a:gd name="connsiteX34" fmla="*/ 482177 w 685677"/>
              <a:gd name="connsiteY34" fmla="*/ 227602 h 292995"/>
              <a:gd name="connsiteX35" fmla="*/ 501086 w 685677"/>
              <a:gd name="connsiteY35" fmla="*/ 274086 h 292995"/>
              <a:gd name="connsiteX36" fmla="*/ 547570 w 685677"/>
              <a:gd name="connsiteY36" fmla="*/ 292995 h 292995"/>
              <a:gd name="connsiteX37" fmla="*/ 594054 w 685677"/>
              <a:gd name="connsiteY37" fmla="*/ 274086 h 292995"/>
              <a:gd name="connsiteX38" fmla="*/ 612963 w 685677"/>
              <a:gd name="connsiteY38" fmla="*/ 227602 h 292995"/>
              <a:gd name="connsiteX39" fmla="*/ 594054 w 685677"/>
              <a:gd name="connsiteY39" fmla="*/ 181118 h 292995"/>
              <a:gd name="connsiteX40" fmla="*/ 547570 w 685677"/>
              <a:gd name="connsiteY40" fmla="*/ 162209 h 292995"/>
              <a:gd name="connsiteX41" fmla="*/ 557812 w 685677"/>
              <a:gd name="connsiteY41" fmla="*/ 219723 h 292995"/>
              <a:gd name="connsiteX42" fmla="*/ 561752 w 685677"/>
              <a:gd name="connsiteY42" fmla="*/ 226814 h 292995"/>
              <a:gd name="connsiteX43" fmla="*/ 577509 w 685677"/>
              <a:gd name="connsiteY43" fmla="*/ 224451 h 292995"/>
              <a:gd name="connsiteX44" fmla="*/ 589327 w 685677"/>
              <a:gd name="connsiteY44" fmla="*/ 221299 h 292995"/>
              <a:gd name="connsiteX45" fmla="*/ 577509 w 685677"/>
              <a:gd name="connsiteY45" fmla="*/ 198451 h 292995"/>
              <a:gd name="connsiteX46" fmla="*/ 568055 w 685677"/>
              <a:gd name="connsiteY46" fmla="*/ 207905 h 292995"/>
              <a:gd name="connsiteX47" fmla="*/ 557812 w 685677"/>
              <a:gd name="connsiteY47" fmla="*/ 219723 h 292995"/>
              <a:gd name="connsiteX48" fmla="*/ 551509 w 685677"/>
              <a:gd name="connsiteY48" fmla="*/ 242572 h 292995"/>
              <a:gd name="connsiteX49" fmla="*/ 548358 w 685677"/>
              <a:gd name="connsiteY49" fmla="*/ 243360 h 292995"/>
              <a:gd name="connsiteX50" fmla="*/ 543631 w 685677"/>
              <a:gd name="connsiteY50" fmla="*/ 242572 h 292995"/>
              <a:gd name="connsiteX51" fmla="*/ 538116 w 685677"/>
              <a:gd name="connsiteY51" fmla="*/ 257541 h 292995"/>
              <a:gd name="connsiteX52" fmla="*/ 535752 w 685677"/>
              <a:gd name="connsiteY52" fmla="*/ 267783 h 292995"/>
              <a:gd name="connsiteX53" fmla="*/ 549146 w 685677"/>
              <a:gd name="connsiteY53" fmla="*/ 270147 h 292995"/>
              <a:gd name="connsiteX54" fmla="*/ 560964 w 685677"/>
              <a:gd name="connsiteY54" fmla="*/ 268571 h 292995"/>
              <a:gd name="connsiteX55" fmla="*/ 558600 w 685677"/>
              <a:gd name="connsiteY55" fmla="*/ 257541 h 292995"/>
              <a:gd name="connsiteX56" fmla="*/ 551509 w 685677"/>
              <a:gd name="connsiteY56" fmla="*/ 242572 h 292995"/>
              <a:gd name="connsiteX57" fmla="*/ 534964 w 685677"/>
              <a:gd name="connsiteY57" fmla="*/ 225238 h 292995"/>
              <a:gd name="connsiteX58" fmla="*/ 539691 w 685677"/>
              <a:gd name="connsiteY58" fmla="*/ 218935 h 292995"/>
              <a:gd name="connsiteX59" fmla="*/ 529449 w 685677"/>
              <a:gd name="connsiteY59" fmla="*/ 206330 h 292995"/>
              <a:gd name="connsiteX60" fmla="*/ 519994 w 685677"/>
              <a:gd name="connsiteY60" fmla="*/ 197663 h 292995"/>
              <a:gd name="connsiteX61" fmla="*/ 518419 w 685677"/>
              <a:gd name="connsiteY61" fmla="*/ 198451 h 292995"/>
              <a:gd name="connsiteX62" fmla="*/ 507389 w 685677"/>
              <a:gd name="connsiteY62" fmla="*/ 219723 h 292995"/>
              <a:gd name="connsiteX63" fmla="*/ 519207 w 685677"/>
              <a:gd name="connsiteY63" fmla="*/ 222875 h 292995"/>
              <a:gd name="connsiteX64" fmla="*/ 534964 w 685677"/>
              <a:gd name="connsiteY64" fmla="*/ 225238 h 292995"/>
              <a:gd name="connsiteX65" fmla="*/ 549146 w 685677"/>
              <a:gd name="connsiteY65" fmla="*/ 214208 h 292995"/>
              <a:gd name="connsiteX66" fmla="*/ 568055 w 685677"/>
              <a:gd name="connsiteY66" fmla="*/ 191360 h 292995"/>
              <a:gd name="connsiteX67" fmla="*/ 548358 w 685677"/>
              <a:gd name="connsiteY67" fmla="*/ 185845 h 292995"/>
              <a:gd name="connsiteX68" fmla="*/ 530237 w 685677"/>
              <a:gd name="connsiteY68" fmla="*/ 189784 h 292995"/>
              <a:gd name="connsiteX69" fmla="*/ 549146 w 685677"/>
              <a:gd name="connsiteY69" fmla="*/ 214208 h 292995"/>
              <a:gd name="connsiteX70" fmla="*/ 588539 w 685677"/>
              <a:gd name="connsiteY70" fmla="*/ 233117 h 292995"/>
              <a:gd name="connsiteX71" fmla="*/ 560176 w 685677"/>
              <a:gd name="connsiteY71" fmla="*/ 237057 h 292995"/>
              <a:gd name="connsiteX72" fmla="*/ 569630 w 685677"/>
              <a:gd name="connsiteY72" fmla="*/ 262268 h 292995"/>
              <a:gd name="connsiteX73" fmla="*/ 576721 w 685677"/>
              <a:gd name="connsiteY73" fmla="*/ 256753 h 292995"/>
              <a:gd name="connsiteX74" fmla="*/ 588539 w 685677"/>
              <a:gd name="connsiteY74" fmla="*/ 233117 h 292995"/>
              <a:gd name="connsiteX75" fmla="*/ 524722 w 685677"/>
              <a:gd name="connsiteY75" fmla="*/ 261480 h 292995"/>
              <a:gd name="connsiteX76" fmla="*/ 534964 w 685677"/>
              <a:gd name="connsiteY76" fmla="*/ 235481 h 292995"/>
              <a:gd name="connsiteX77" fmla="*/ 506601 w 685677"/>
              <a:gd name="connsiteY77" fmla="*/ 230754 h 292995"/>
              <a:gd name="connsiteX78" fmla="*/ 518419 w 685677"/>
              <a:gd name="connsiteY78" fmla="*/ 256753 h 292995"/>
              <a:gd name="connsiteX79" fmla="*/ 524722 w 685677"/>
              <a:gd name="connsiteY79" fmla="*/ 261480 h 292995"/>
              <a:gd name="connsiteX80" fmla="*/ 107150 w 685677"/>
              <a:gd name="connsiteY80" fmla="*/ 219723 h 292995"/>
              <a:gd name="connsiteX81" fmla="*/ 111090 w 685677"/>
              <a:gd name="connsiteY81" fmla="*/ 226814 h 292995"/>
              <a:gd name="connsiteX82" fmla="*/ 126847 w 685677"/>
              <a:gd name="connsiteY82" fmla="*/ 224451 h 292995"/>
              <a:gd name="connsiteX83" fmla="*/ 138665 w 685677"/>
              <a:gd name="connsiteY83" fmla="*/ 221299 h 292995"/>
              <a:gd name="connsiteX84" fmla="*/ 126847 w 685677"/>
              <a:gd name="connsiteY84" fmla="*/ 198451 h 292995"/>
              <a:gd name="connsiteX85" fmla="*/ 117393 w 685677"/>
              <a:gd name="connsiteY85" fmla="*/ 207905 h 292995"/>
              <a:gd name="connsiteX86" fmla="*/ 107150 w 685677"/>
              <a:gd name="connsiteY86" fmla="*/ 219723 h 292995"/>
              <a:gd name="connsiteX87" fmla="*/ 100847 w 685677"/>
              <a:gd name="connsiteY87" fmla="*/ 242572 h 292995"/>
              <a:gd name="connsiteX88" fmla="*/ 97696 w 685677"/>
              <a:gd name="connsiteY88" fmla="*/ 243360 h 292995"/>
              <a:gd name="connsiteX89" fmla="*/ 92969 w 685677"/>
              <a:gd name="connsiteY89" fmla="*/ 242572 h 292995"/>
              <a:gd name="connsiteX90" fmla="*/ 87454 w 685677"/>
              <a:gd name="connsiteY90" fmla="*/ 257541 h 292995"/>
              <a:gd name="connsiteX91" fmla="*/ 85090 w 685677"/>
              <a:gd name="connsiteY91" fmla="*/ 267783 h 292995"/>
              <a:gd name="connsiteX92" fmla="*/ 98484 w 685677"/>
              <a:gd name="connsiteY92" fmla="*/ 270147 h 292995"/>
              <a:gd name="connsiteX93" fmla="*/ 110302 w 685677"/>
              <a:gd name="connsiteY93" fmla="*/ 268571 h 292995"/>
              <a:gd name="connsiteX94" fmla="*/ 107938 w 685677"/>
              <a:gd name="connsiteY94" fmla="*/ 257541 h 292995"/>
              <a:gd name="connsiteX95" fmla="*/ 100847 w 685677"/>
              <a:gd name="connsiteY95" fmla="*/ 242572 h 292995"/>
              <a:gd name="connsiteX96" fmla="*/ 85090 w 685677"/>
              <a:gd name="connsiteY96" fmla="*/ 225238 h 292995"/>
              <a:gd name="connsiteX97" fmla="*/ 89817 w 685677"/>
              <a:gd name="connsiteY97" fmla="*/ 218935 h 292995"/>
              <a:gd name="connsiteX98" fmla="*/ 79575 w 685677"/>
              <a:gd name="connsiteY98" fmla="*/ 206330 h 292995"/>
              <a:gd name="connsiteX99" fmla="*/ 70120 w 685677"/>
              <a:gd name="connsiteY99" fmla="*/ 197663 h 292995"/>
              <a:gd name="connsiteX100" fmla="*/ 68545 w 685677"/>
              <a:gd name="connsiteY100" fmla="*/ 199239 h 292995"/>
              <a:gd name="connsiteX101" fmla="*/ 57515 w 685677"/>
              <a:gd name="connsiteY101" fmla="*/ 220511 h 292995"/>
              <a:gd name="connsiteX102" fmla="*/ 69333 w 685677"/>
              <a:gd name="connsiteY102" fmla="*/ 223663 h 292995"/>
              <a:gd name="connsiteX103" fmla="*/ 85090 w 685677"/>
              <a:gd name="connsiteY103" fmla="*/ 225238 h 292995"/>
              <a:gd name="connsiteX104" fmla="*/ 98484 w 685677"/>
              <a:gd name="connsiteY104" fmla="*/ 214208 h 292995"/>
              <a:gd name="connsiteX105" fmla="*/ 117393 w 685677"/>
              <a:gd name="connsiteY105" fmla="*/ 191360 h 292995"/>
              <a:gd name="connsiteX106" fmla="*/ 97696 w 685677"/>
              <a:gd name="connsiteY106" fmla="*/ 185845 h 292995"/>
              <a:gd name="connsiteX107" fmla="*/ 79575 w 685677"/>
              <a:gd name="connsiteY107" fmla="*/ 189784 h 292995"/>
              <a:gd name="connsiteX108" fmla="*/ 98484 w 685677"/>
              <a:gd name="connsiteY108" fmla="*/ 214208 h 292995"/>
              <a:gd name="connsiteX109" fmla="*/ 138665 w 685677"/>
              <a:gd name="connsiteY109" fmla="*/ 233117 h 292995"/>
              <a:gd name="connsiteX110" fmla="*/ 110302 w 685677"/>
              <a:gd name="connsiteY110" fmla="*/ 237057 h 292995"/>
              <a:gd name="connsiteX111" fmla="*/ 119756 w 685677"/>
              <a:gd name="connsiteY111" fmla="*/ 262268 h 292995"/>
              <a:gd name="connsiteX112" fmla="*/ 126847 w 685677"/>
              <a:gd name="connsiteY112" fmla="*/ 256753 h 292995"/>
              <a:gd name="connsiteX113" fmla="*/ 138665 w 685677"/>
              <a:gd name="connsiteY113" fmla="*/ 233117 h 292995"/>
              <a:gd name="connsiteX114" fmla="*/ 74060 w 685677"/>
              <a:gd name="connsiteY114" fmla="*/ 261480 h 292995"/>
              <a:gd name="connsiteX115" fmla="*/ 84302 w 685677"/>
              <a:gd name="connsiteY115" fmla="*/ 235481 h 292995"/>
              <a:gd name="connsiteX116" fmla="*/ 55939 w 685677"/>
              <a:gd name="connsiteY116" fmla="*/ 230754 h 292995"/>
              <a:gd name="connsiteX117" fmla="*/ 67757 w 685677"/>
              <a:gd name="connsiteY117" fmla="*/ 256753 h 292995"/>
              <a:gd name="connsiteX118" fmla="*/ 74060 w 685677"/>
              <a:gd name="connsiteY118" fmla="*/ 261480 h 292995"/>
              <a:gd name="connsiteX119" fmla="*/ 392359 w 685677"/>
              <a:gd name="connsiteY119" fmla="*/ 103906 h 292995"/>
              <a:gd name="connsiteX120" fmla="*/ 401814 w 685677"/>
              <a:gd name="connsiteY120" fmla="*/ 76331 h 292995"/>
              <a:gd name="connsiteX121" fmla="*/ 453813 w 685677"/>
              <a:gd name="connsiteY121" fmla="*/ 96816 h 292995"/>
              <a:gd name="connsiteX122" fmla="*/ 451450 w 685677"/>
              <a:gd name="connsiteY122" fmla="*/ 101543 h 292995"/>
              <a:gd name="connsiteX123" fmla="*/ 465631 w 685677"/>
              <a:gd name="connsiteY123" fmla="*/ 107846 h 292995"/>
              <a:gd name="connsiteX124" fmla="*/ 479025 w 685677"/>
              <a:gd name="connsiteY124" fmla="*/ 95240 h 292995"/>
              <a:gd name="connsiteX125" fmla="*/ 361633 w 685677"/>
              <a:gd name="connsiteY125" fmla="*/ 23544 h 292995"/>
              <a:gd name="connsiteX126" fmla="*/ 238725 w 685677"/>
              <a:gd name="connsiteY126" fmla="*/ 21180 h 292995"/>
              <a:gd name="connsiteX127" fmla="*/ 241876 w 685677"/>
              <a:gd name="connsiteY127" fmla="*/ 62937 h 292995"/>
              <a:gd name="connsiteX128" fmla="*/ 245028 w 685677"/>
              <a:gd name="connsiteY128" fmla="*/ 107846 h 292995"/>
              <a:gd name="connsiteX129" fmla="*/ 429389 w 685677"/>
              <a:gd name="connsiteY129" fmla="*/ 110997 h 292995"/>
              <a:gd name="connsiteX130" fmla="*/ 435692 w 685677"/>
              <a:gd name="connsiteY130" fmla="*/ 172451 h 292995"/>
              <a:gd name="connsiteX131" fmla="*/ 427026 w 685677"/>
              <a:gd name="connsiteY131" fmla="*/ 238632 h 292995"/>
              <a:gd name="connsiteX132" fmla="*/ 248967 w 685677"/>
              <a:gd name="connsiteY132" fmla="*/ 238632 h 292995"/>
              <a:gd name="connsiteX133" fmla="*/ 240300 w 685677"/>
              <a:gd name="connsiteY133" fmla="*/ 196875 h 292995"/>
              <a:gd name="connsiteX134" fmla="*/ 235573 w 685677"/>
              <a:gd name="connsiteY134" fmla="*/ 149603 h 292995"/>
              <a:gd name="connsiteX135" fmla="*/ 235573 w 685677"/>
              <a:gd name="connsiteY135" fmla="*/ 114937 h 292995"/>
              <a:gd name="connsiteX136" fmla="*/ 228482 w 685677"/>
              <a:gd name="connsiteY136" fmla="*/ 114937 h 292995"/>
              <a:gd name="connsiteX137" fmla="*/ 228482 w 685677"/>
              <a:gd name="connsiteY137" fmla="*/ 150391 h 292995"/>
              <a:gd name="connsiteX138" fmla="*/ 233210 w 685677"/>
              <a:gd name="connsiteY138" fmla="*/ 198451 h 292995"/>
              <a:gd name="connsiteX139" fmla="*/ 243452 w 685677"/>
              <a:gd name="connsiteY139" fmla="*/ 243360 h 292995"/>
              <a:gd name="connsiteX140" fmla="*/ 244240 w 685677"/>
              <a:gd name="connsiteY140" fmla="*/ 245723 h 292995"/>
              <a:gd name="connsiteX141" fmla="*/ 432541 w 685677"/>
              <a:gd name="connsiteY141" fmla="*/ 245723 h 292995"/>
              <a:gd name="connsiteX142" fmla="*/ 433329 w 685677"/>
              <a:gd name="connsiteY142" fmla="*/ 243360 h 292995"/>
              <a:gd name="connsiteX143" fmla="*/ 443571 w 685677"/>
              <a:gd name="connsiteY143" fmla="*/ 173239 h 292995"/>
              <a:gd name="connsiteX144" fmla="*/ 437268 w 685677"/>
              <a:gd name="connsiteY144" fmla="*/ 111785 h 292995"/>
              <a:gd name="connsiteX145" fmla="*/ 449086 w 685677"/>
              <a:gd name="connsiteY145" fmla="*/ 111785 h 292995"/>
              <a:gd name="connsiteX146" fmla="*/ 430965 w 685677"/>
              <a:gd name="connsiteY146" fmla="*/ 104694 h 292995"/>
              <a:gd name="connsiteX147" fmla="*/ 392359 w 685677"/>
              <a:gd name="connsiteY147" fmla="*/ 103906 h 292995"/>
              <a:gd name="connsiteX148" fmla="*/ 250543 w 685677"/>
              <a:gd name="connsiteY148" fmla="*/ 132270 h 292995"/>
              <a:gd name="connsiteX149" fmla="*/ 250543 w 685677"/>
              <a:gd name="connsiteY149" fmla="*/ 140148 h 292995"/>
              <a:gd name="connsiteX150" fmla="*/ 285209 w 685677"/>
              <a:gd name="connsiteY150" fmla="*/ 140148 h 292995"/>
              <a:gd name="connsiteX151" fmla="*/ 285209 w 685677"/>
              <a:gd name="connsiteY151" fmla="*/ 132270 h 292995"/>
              <a:gd name="connsiteX152" fmla="*/ 250543 w 685677"/>
              <a:gd name="connsiteY152" fmla="*/ 132270 h 292995"/>
              <a:gd name="connsiteX153" fmla="*/ 221392 w 685677"/>
              <a:gd name="connsiteY153" fmla="*/ 21968 h 292995"/>
              <a:gd name="connsiteX154" fmla="*/ 143392 w 685677"/>
              <a:gd name="connsiteY154" fmla="*/ 25119 h 292995"/>
              <a:gd name="connsiteX155" fmla="*/ 108726 w 685677"/>
              <a:gd name="connsiteY155" fmla="*/ 87361 h 292995"/>
              <a:gd name="connsiteX156" fmla="*/ 122908 w 685677"/>
              <a:gd name="connsiteY156" fmla="*/ 105482 h 292995"/>
              <a:gd name="connsiteX157" fmla="*/ 217452 w 685677"/>
              <a:gd name="connsiteY157" fmla="*/ 107058 h 292995"/>
              <a:gd name="connsiteX158" fmla="*/ 221392 w 685677"/>
              <a:gd name="connsiteY158" fmla="*/ 21968 h 292995"/>
              <a:gd name="connsiteX159" fmla="*/ 660235 w 685677"/>
              <a:gd name="connsiteY159" fmla="*/ 144876 h 292995"/>
              <a:gd name="connsiteX160" fmla="*/ 601145 w 685677"/>
              <a:gd name="connsiteY160" fmla="*/ 133058 h 292995"/>
              <a:gd name="connsiteX161" fmla="*/ 641327 w 685677"/>
              <a:gd name="connsiteY161" fmla="*/ 174815 h 292995"/>
              <a:gd name="connsiteX162" fmla="*/ 662599 w 685677"/>
              <a:gd name="connsiteY162" fmla="*/ 168512 h 292995"/>
              <a:gd name="connsiteX163" fmla="*/ 672053 w 685677"/>
              <a:gd name="connsiteY163" fmla="*/ 168512 h 292995"/>
              <a:gd name="connsiteX164" fmla="*/ 660235 w 685677"/>
              <a:gd name="connsiteY164" fmla="*/ 144876 h 292995"/>
              <a:gd name="connsiteX165" fmla="*/ 30727 w 685677"/>
              <a:gd name="connsiteY165" fmla="*/ 100755 h 292995"/>
              <a:gd name="connsiteX166" fmla="*/ 59878 w 685677"/>
              <a:gd name="connsiteY166" fmla="*/ 100755 h 292995"/>
              <a:gd name="connsiteX167" fmla="*/ 74060 w 685677"/>
              <a:gd name="connsiteY167" fmla="*/ 29059 h 292995"/>
              <a:gd name="connsiteX168" fmla="*/ 70908 w 685677"/>
              <a:gd name="connsiteY168" fmla="*/ 29059 h 292995"/>
              <a:gd name="connsiteX169" fmla="*/ 30727 w 685677"/>
              <a:gd name="connsiteY169" fmla="*/ 100755 h 292995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</a:cxnLst>
            <a:rect l="l" t="t" r="r" b="b"/>
            <a:pathLst>
              <a:path w="685677" h="292995">
                <a:moveTo>
                  <a:pt x="10242" y="218935"/>
                </a:moveTo>
                <a:cubicBezTo>
                  <a:pt x="7091" y="192148"/>
                  <a:pt x="3151" y="165360"/>
                  <a:pt x="0" y="138573"/>
                </a:cubicBezTo>
                <a:cubicBezTo>
                  <a:pt x="5515" y="133058"/>
                  <a:pt x="11030" y="128330"/>
                  <a:pt x="16545" y="122815"/>
                </a:cubicBezTo>
                <a:cubicBezTo>
                  <a:pt x="30727" y="81846"/>
                  <a:pt x="51999" y="44816"/>
                  <a:pt x="79575" y="10938"/>
                </a:cubicBezTo>
                <a:cubicBezTo>
                  <a:pt x="174119" y="-3244"/>
                  <a:pt x="271027" y="-1668"/>
                  <a:pt x="367935" y="4635"/>
                </a:cubicBezTo>
                <a:cubicBezTo>
                  <a:pt x="424662" y="25119"/>
                  <a:pt x="475086" y="51907"/>
                  <a:pt x="516055" y="88149"/>
                </a:cubicBezTo>
                <a:cubicBezTo>
                  <a:pt x="564115" y="101543"/>
                  <a:pt x="612175" y="114149"/>
                  <a:pt x="661023" y="127543"/>
                </a:cubicBezTo>
                <a:cubicBezTo>
                  <a:pt x="690174" y="162997"/>
                  <a:pt x="693326" y="203966"/>
                  <a:pt x="671266" y="244147"/>
                </a:cubicBezTo>
                <a:lnTo>
                  <a:pt x="620842" y="250450"/>
                </a:lnTo>
                <a:cubicBezTo>
                  <a:pt x="623205" y="243360"/>
                  <a:pt x="624781" y="235481"/>
                  <a:pt x="624781" y="226814"/>
                </a:cubicBezTo>
                <a:cubicBezTo>
                  <a:pt x="624781" y="205542"/>
                  <a:pt x="616115" y="186633"/>
                  <a:pt x="601933" y="172451"/>
                </a:cubicBezTo>
                <a:cubicBezTo>
                  <a:pt x="587751" y="158269"/>
                  <a:pt x="568842" y="149603"/>
                  <a:pt x="547570" y="149603"/>
                </a:cubicBezTo>
                <a:cubicBezTo>
                  <a:pt x="526297" y="149603"/>
                  <a:pt x="507389" y="158269"/>
                  <a:pt x="493207" y="172451"/>
                </a:cubicBezTo>
                <a:cubicBezTo>
                  <a:pt x="479025" y="186633"/>
                  <a:pt x="470359" y="205542"/>
                  <a:pt x="470359" y="226814"/>
                </a:cubicBezTo>
                <a:cubicBezTo>
                  <a:pt x="470359" y="238632"/>
                  <a:pt x="472722" y="249662"/>
                  <a:pt x="477449" y="259117"/>
                </a:cubicBezTo>
                <a:lnTo>
                  <a:pt x="167029" y="259117"/>
                </a:lnTo>
                <a:cubicBezTo>
                  <a:pt x="171756" y="248875"/>
                  <a:pt x="174119" y="237844"/>
                  <a:pt x="174119" y="226814"/>
                </a:cubicBezTo>
                <a:cubicBezTo>
                  <a:pt x="174119" y="205542"/>
                  <a:pt x="165453" y="186633"/>
                  <a:pt x="151271" y="172451"/>
                </a:cubicBezTo>
                <a:cubicBezTo>
                  <a:pt x="137089" y="158269"/>
                  <a:pt x="118181" y="149603"/>
                  <a:pt x="96908" y="149603"/>
                </a:cubicBezTo>
                <a:cubicBezTo>
                  <a:pt x="75636" y="149603"/>
                  <a:pt x="56727" y="158269"/>
                  <a:pt x="42545" y="172451"/>
                </a:cubicBezTo>
                <a:cubicBezTo>
                  <a:pt x="28363" y="186633"/>
                  <a:pt x="19697" y="205542"/>
                  <a:pt x="19697" y="226814"/>
                </a:cubicBezTo>
                <a:lnTo>
                  <a:pt x="19697" y="229966"/>
                </a:lnTo>
                <a:lnTo>
                  <a:pt x="10242" y="218935"/>
                </a:lnTo>
                <a:close/>
                <a:moveTo>
                  <a:pt x="97696" y="162209"/>
                </a:moveTo>
                <a:cubicBezTo>
                  <a:pt x="79575" y="162209"/>
                  <a:pt x="63030" y="169300"/>
                  <a:pt x="51212" y="181118"/>
                </a:cubicBezTo>
                <a:cubicBezTo>
                  <a:pt x="39394" y="192936"/>
                  <a:pt x="31515" y="209481"/>
                  <a:pt x="31515" y="227602"/>
                </a:cubicBezTo>
                <a:cubicBezTo>
                  <a:pt x="31515" y="245723"/>
                  <a:pt x="38606" y="262268"/>
                  <a:pt x="50424" y="274086"/>
                </a:cubicBezTo>
                <a:cubicBezTo>
                  <a:pt x="62242" y="285904"/>
                  <a:pt x="78787" y="292995"/>
                  <a:pt x="96908" y="292995"/>
                </a:cubicBezTo>
                <a:cubicBezTo>
                  <a:pt x="115029" y="292995"/>
                  <a:pt x="131574" y="285904"/>
                  <a:pt x="143392" y="274086"/>
                </a:cubicBezTo>
                <a:cubicBezTo>
                  <a:pt x="155210" y="262268"/>
                  <a:pt x="162301" y="245723"/>
                  <a:pt x="162301" y="227602"/>
                </a:cubicBezTo>
                <a:cubicBezTo>
                  <a:pt x="162301" y="209481"/>
                  <a:pt x="155210" y="192936"/>
                  <a:pt x="143392" y="181118"/>
                </a:cubicBezTo>
                <a:cubicBezTo>
                  <a:pt x="132362" y="169300"/>
                  <a:pt x="115817" y="162209"/>
                  <a:pt x="97696" y="162209"/>
                </a:cubicBezTo>
                <a:close/>
                <a:moveTo>
                  <a:pt x="547570" y="162209"/>
                </a:moveTo>
                <a:cubicBezTo>
                  <a:pt x="529449" y="162209"/>
                  <a:pt x="512904" y="169300"/>
                  <a:pt x="501086" y="181118"/>
                </a:cubicBezTo>
                <a:cubicBezTo>
                  <a:pt x="489268" y="192936"/>
                  <a:pt x="482177" y="209481"/>
                  <a:pt x="482177" y="227602"/>
                </a:cubicBezTo>
                <a:cubicBezTo>
                  <a:pt x="482177" y="245723"/>
                  <a:pt x="489268" y="262268"/>
                  <a:pt x="501086" y="274086"/>
                </a:cubicBezTo>
                <a:cubicBezTo>
                  <a:pt x="512904" y="285904"/>
                  <a:pt x="529449" y="292995"/>
                  <a:pt x="547570" y="292995"/>
                </a:cubicBezTo>
                <a:cubicBezTo>
                  <a:pt x="565691" y="292995"/>
                  <a:pt x="582236" y="285904"/>
                  <a:pt x="594054" y="274086"/>
                </a:cubicBezTo>
                <a:cubicBezTo>
                  <a:pt x="605872" y="262268"/>
                  <a:pt x="612963" y="245723"/>
                  <a:pt x="612963" y="227602"/>
                </a:cubicBezTo>
                <a:cubicBezTo>
                  <a:pt x="612963" y="209481"/>
                  <a:pt x="605872" y="192936"/>
                  <a:pt x="594054" y="181118"/>
                </a:cubicBezTo>
                <a:cubicBezTo>
                  <a:pt x="582236" y="169300"/>
                  <a:pt x="565691" y="162209"/>
                  <a:pt x="547570" y="162209"/>
                </a:cubicBezTo>
                <a:close/>
                <a:moveTo>
                  <a:pt x="557812" y="219723"/>
                </a:moveTo>
                <a:cubicBezTo>
                  <a:pt x="559388" y="221299"/>
                  <a:pt x="560964" y="223663"/>
                  <a:pt x="561752" y="226814"/>
                </a:cubicBezTo>
                <a:cubicBezTo>
                  <a:pt x="567267" y="226814"/>
                  <a:pt x="575145" y="225238"/>
                  <a:pt x="577509" y="224451"/>
                </a:cubicBezTo>
                <a:cubicBezTo>
                  <a:pt x="581448" y="223663"/>
                  <a:pt x="585388" y="222087"/>
                  <a:pt x="589327" y="221299"/>
                </a:cubicBezTo>
                <a:cubicBezTo>
                  <a:pt x="587751" y="212633"/>
                  <a:pt x="583812" y="204754"/>
                  <a:pt x="577509" y="198451"/>
                </a:cubicBezTo>
                <a:lnTo>
                  <a:pt x="568055" y="207905"/>
                </a:lnTo>
                <a:cubicBezTo>
                  <a:pt x="565691" y="209481"/>
                  <a:pt x="560176" y="214996"/>
                  <a:pt x="557812" y="219723"/>
                </a:cubicBezTo>
                <a:close/>
                <a:moveTo>
                  <a:pt x="551509" y="242572"/>
                </a:moveTo>
                <a:cubicBezTo>
                  <a:pt x="550721" y="242572"/>
                  <a:pt x="549146" y="243360"/>
                  <a:pt x="548358" y="243360"/>
                </a:cubicBezTo>
                <a:cubicBezTo>
                  <a:pt x="546782" y="243360"/>
                  <a:pt x="545206" y="243360"/>
                  <a:pt x="543631" y="242572"/>
                </a:cubicBezTo>
                <a:cubicBezTo>
                  <a:pt x="540479" y="247299"/>
                  <a:pt x="538116" y="255178"/>
                  <a:pt x="538116" y="257541"/>
                </a:cubicBezTo>
                <a:cubicBezTo>
                  <a:pt x="537328" y="260693"/>
                  <a:pt x="536540" y="264632"/>
                  <a:pt x="535752" y="267783"/>
                </a:cubicBezTo>
                <a:cubicBezTo>
                  <a:pt x="539691" y="269359"/>
                  <a:pt x="544418" y="270147"/>
                  <a:pt x="549146" y="270147"/>
                </a:cubicBezTo>
                <a:cubicBezTo>
                  <a:pt x="553085" y="270147"/>
                  <a:pt x="557024" y="269359"/>
                  <a:pt x="560964" y="268571"/>
                </a:cubicBezTo>
                <a:cubicBezTo>
                  <a:pt x="560176" y="264632"/>
                  <a:pt x="559388" y="261480"/>
                  <a:pt x="558600" y="257541"/>
                </a:cubicBezTo>
                <a:cubicBezTo>
                  <a:pt x="556237" y="254390"/>
                  <a:pt x="553873" y="247299"/>
                  <a:pt x="551509" y="242572"/>
                </a:cubicBezTo>
                <a:close/>
                <a:moveTo>
                  <a:pt x="534964" y="225238"/>
                </a:moveTo>
                <a:cubicBezTo>
                  <a:pt x="535752" y="222875"/>
                  <a:pt x="537328" y="220511"/>
                  <a:pt x="539691" y="218935"/>
                </a:cubicBezTo>
                <a:cubicBezTo>
                  <a:pt x="537328" y="214208"/>
                  <a:pt x="531025" y="207905"/>
                  <a:pt x="529449" y="206330"/>
                </a:cubicBezTo>
                <a:cubicBezTo>
                  <a:pt x="526297" y="203178"/>
                  <a:pt x="523146" y="200027"/>
                  <a:pt x="519994" y="197663"/>
                </a:cubicBezTo>
                <a:cubicBezTo>
                  <a:pt x="519994" y="197663"/>
                  <a:pt x="519207" y="197663"/>
                  <a:pt x="518419" y="198451"/>
                </a:cubicBezTo>
                <a:cubicBezTo>
                  <a:pt x="512904" y="203966"/>
                  <a:pt x="508964" y="211057"/>
                  <a:pt x="507389" y="219723"/>
                </a:cubicBezTo>
                <a:cubicBezTo>
                  <a:pt x="511328" y="221299"/>
                  <a:pt x="515267" y="222087"/>
                  <a:pt x="519207" y="222875"/>
                </a:cubicBezTo>
                <a:cubicBezTo>
                  <a:pt x="521570" y="223663"/>
                  <a:pt x="529449" y="225238"/>
                  <a:pt x="534964" y="225238"/>
                </a:cubicBezTo>
                <a:close/>
                <a:moveTo>
                  <a:pt x="549146" y="214208"/>
                </a:moveTo>
                <a:cubicBezTo>
                  <a:pt x="553085" y="206330"/>
                  <a:pt x="560964" y="198451"/>
                  <a:pt x="568055" y="191360"/>
                </a:cubicBezTo>
                <a:cubicBezTo>
                  <a:pt x="561752" y="188209"/>
                  <a:pt x="555449" y="185845"/>
                  <a:pt x="548358" y="185845"/>
                </a:cubicBezTo>
                <a:cubicBezTo>
                  <a:pt x="542055" y="185845"/>
                  <a:pt x="535752" y="187421"/>
                  <a:pt x="530237" y="189784"/>
                </a:cubicBezTo>
                <a:cubicBezTo>
                  <a:pt x="537328" y="197663"/>
                  <a:pt x="545206" y="206330"/>
                  <a:pt x="549146" y="214208"/>
                </a:cubicBezTo>
                <a:close/>
                <a:moveTo>
                  <a:pt x="588539" y="233117"/>
                </a:moveTo>
                <a:cubicBezTo>
                  <a:pt x="579085" y="235481"/>
                  <a:pt x="568055" y="237844"/>
                  <a:pt x="560176" y="237057"/>
                </a:cubicBezTo>
                <a:cubicBezTo>
                  <a:pt x="564115" y="244147"/>
                  <a:pt x="567267" y="253602"/>
                  <a:pt x="569630" y="262268"/>
                </a:cubicBezTo>
                <a:cubicBezTo>
                  <a:pt x="571994" y="260693"/>
                  <a:pt x="574358" y="258329"/>
                  <a:pt x="576721" y="256753"/>
                </a:cubicBezTo>
                <a:cubicBezTo>
                  <a:pt x="583024" y="250450"/>
                  <a:pt x="587751" y="242572"/>
                  <a:pt x="588539" y="233117"/>
                </a:cubicBezTo>
                <a:close/>
                <a:moveTo>
                  <a:pt x="524722" y="261480"/>
                </a:moveTo>
                <a:cubicBezTo>
                  <a:pt x="527085" y="252026"/>
                  <a:pt x="531025" y="242572"/>
                  <a:pt x="534964" y="235481"/>
                </a:cubicBezTo>
                <a:cubicBezTo>
                  <a:pt x="526297" y="235481"/>
                  <a:pt x="516055" y="233117"/>
                  <a:pt x="506601" y="230754"/>
                </a:cubicBezTo>
                <a:cubicBezTo>
                  <a:pt x="507389" y="240996"/>
                  <a:pt x="512116" y="249662"/>
                  <a:pt x="518419" y="256753"/>
                </a:cubicBezTo>
                <a:cubicBezTo>
                  <a:pt x="520782" y="258329"/>
                  <a:pt x="522358" y="259905"/>
                  <a:pt x="524722" y="261480"/>
                </a:cubicBezTo>
                <a:close/>
                <a:moveTo>
                  <a:pt x="107150" y="219723"/>
                </a:moveTo>
                <a:cubicBezTo>
                  <a:pt x="108726" y="221299"/>
                  <a:pt x="110302" y="223663"/>
                  <a:pt x="111090" y="226814"/>
                </a:cubicBezTo>
                <a:cubicBezTo>
                  <a:pt x="116605" y="226814"/>
                  <a:pt x="124484" y="225238"/>
                  <a:pt x="126847" y="224451"/>
                </a:cubicBezTo>
                <a:cubicBezTo>
                  <a:pt x="130786" y="223663"/>
                  <a:pt x="134726" y="222087"/>
                  <a:pt x="138665" y="221299"/>
                </a:cubicBezTo>
                <a:cubicBezTo>
                  <a:pt x="137089" y="212633"/>
                  <a:pt x="133150" y="204754"/>
                  <a:pt x="126847" y="198451"/>
                </a:cubicBezTo>
                <a:lnTo>
                  <a:pt x="117393" y="207905"/>
                </a:lnTo>
                <a:cubicBezTo>
                  <a:pt x="115029" y="209481"/>
                  <a:pt x="109514" y="214996"/>
                  <a:pt x="107150" y="219723"/>
                </a:cubicBezTo>
                <a:close/>
                <a:moveTo>
                  <a:pt x="100847" y="242572"/>
                </a:moveTo>
                <a:cubicBezTo>
                  <a:pt x="100060" y="242572"/>
                  <a:pt x="98484" y="243360"/>
                  <a:pt x="97696" y="243360"/>
                </a:cubicBezTo>
                <a:cubicBezTo>
                  <a:pt x="96120" y="243360"/>
                  <a:pt x="94544" y="243360"/>
                  <a:pt x="92969" y="242572"/>
                </a:cubicBezTo>
                <a:cubicBezTo>
                  <a:pt x="89817" y="247299"/>
                  <a:pt x="87454" y="255178"/>
                  <a:pt x="87454" y="257541"/>
                </a:cubicBezTo>
                <a:cubicBezTo>
                  <a:pt x="86666" y="260693"/>
                  <a:pt x="85878" y="264632"/>
                  <a:pt x="85090" y="267783"/>
                </a:cubicBezTo>
                <a:cubicBezTo>
                  <a:pt x="89029" y="269359"/>
                  <a:pt x="93757" y="270147"/>
                  <a:pt x="98484" y="270147"/>
                </a:cubicBezTo>
                <a:cubicBezTo>
                  <a:pt x="102423" y="270147"/>
                  <a:pt x="106363" y="269359"/>
                  <a:pt x="110302" y="268571"/>
                </a:cubicBezTo>
                <a:cubicBezTo>
                  <a:pt x="109514" y="264632"/>
                  <a:pt x="108726" y="261480"/>
                  <a:pt x="107938" y="257541"/>
                </a:cubicBezTo>
                <a:cubicBezTo>
                  <a:pt x="105575" y="254390"/>
                  <a:pt x="103999" y="247299"/>
                  <a:pt x="100847" y="242572"/>
                </a:cubicBezTo>
                <a:close/>
                <a:moveTo>
                  <a:pt x="85090" y="225238"/>
                </a:moveTo>
                <a:cubicBezTo>
                  <a:pt x="85878" y="222875"/>
                  <a:pt x="87454" y="220511"/>
                  <a:pt x="89817" y="218935"/>
                </a:cubicBezTo>
                <a:cubicBezTo>
                  <a:pt x="87454" y="214208"/>
                  <a:pt x="81151" y="207905"/>
                  <a:pt x="79575" y="206330"/>
                </a:cubicBezTo>
                <a:cubicBezTo>
                  <a:pt x="76423" y="203178"/>
                  <a:pt x="73272" y="200027"/>
                  <a:pt x="70120" y="197663"/>
                </a:cubicBezTo>
                <a:lnTo>
                  <a:pt x="68545" y="199239"/>
                </a:lnTo>
                <a:cubicBezTo>
                  <a:pt x="63030" y="204754"/>
                  <a:pt x="59090" y="211845"/>
                  <a:pt x="57515" y="220511"/>
                </a:cubicBezTo>
                <a:cubicBezTo>
                  <a:pt x="61454" y="222087"/>
                  <a:pt x="65393" y="222875"/>
                  <a:pt x="69333" y="223663"/>
                </a:cubicBezTo>
                <a:cubicBezTo>
                  <a:pt x="71696" y="223663"/>
                  <a:pt x="79575" y="225238"/>
                  <a:pt x="85090" y="225238"/>
                </a:cubicBezTo>
                <a:close/>
                <a:moveTo>
                  <a:pt x="98484" y="214208"/>
                </a:moveTo>
                <a:cubicBezTo>
                  <a:pt x="102423" y="206330"/>
                  <a:pt x="110302" y="198451"/>
                  <a:pt x="117393" y="191360"/>
                </a:cubicBezTo>
                <a:cubicBezTo>
                  <a:pt x="111090" y="188209"/>
                  <a:pt x="104787" y="185845"/>
                  <a:pt x="97696" y="185845"/>
                </a:cubicBezTo>
                <a:cubicBezTo>
                  <a:pt x="91393" y="185845"/>
                  <a:pt x="85090" y="187421"/>
                  <a:pt x="79575" y="189784"/>
                </a:cubicBezTo>
                <a:cubicBezTo>
                  <a:pt x="86666" y="197663"/>
                  <a:pt x="94544" y="206330"/>
                  <a:pt x="98484" y="214208"/>
                </a:cubicBezTo>
                <a:close/>
                <a:moveTo>
                  <a:pt x="138665" y="233117"/>
                </a:moveTo>
                <a:cubicBezTo>
                  <a:pt x="129211" y="235481"/>
                  <a:pt x="118181" y="237844"/>
                  <a:pt x="110302" y="237057"/>
                </a:cubicBezTo>
                <a:cubicBezTo>
                  <a:pt x="114241" y="244147"/>
                  <a:pt x="117393" y="253602"/>
                  <a:pt x="119756" y="262268"/>
                </a:cubicBezTo>
                <a:cubicBezTo>
                  <a:pt x="122120" y="260693"/>
                  <a:pt x="124484" y="258329"/>
                  <a:pt x="126847" y="256753"/>
                </a:cubicBezTo>
                <a:cubicBezTo>
                  <a:pt x="133150" y="250450"/>
                  <a:pt x="137089" y="242572"/>
                  <a:pt x="138665" y="233117"/>
                </a:cubicBezTo>
                <a:close/>
                <a:moveTo>
                  <a:pt x="74060" y="261480"/>
                </a:moveTo>
                <a:cubicBezTo>
                  <a:pt x="76423" y="252026"/>
                  <a:pt x="80363" y="242572"/>
                  <a:pt x="84302" y="235481"/>
                </a:cubicBezTo>
                <a:cubicBezTo>
                  <a:pt x="75636" y="235481"/>
                  <a:pt x="65393" y="233117"/>
                  <a:pt x="55939" y="230754"/>
                </a:cubicBezTo>
                <a:cubicBezTo>
                  <a:pt x="56727" y="240996"/>
                  <a:pt x="61454" y="249662"/>
                  <a:pt x="67757" y="256753"/>
                </a:cubicBezTo>
                <a:cubicBezTo>
                  <a:pt x="70120" y="258329"/>
                  <a:pt x="71696" y="259905"/>
                  <a:pt x="74060" y="261480"/>
                </a:cubicBezTo>
                <a:close/>
                <a:moveTo>
                  <a:pt x="392359" y="103906"/>
                </a:moveTo>
                <a:cubicBezTo>
                  <a:pt x="395511" y="94452"/>
                  <a:pt x="398662" y="85785"/>
                  <a:pt x="401814" y="76331"/>
                </a:cubicBezTo>
                <a:cubicBezTo>
                  <a:pt x="423874" y="77119"/>
                  <a:pt x="440420" y="84998"/>
                  <a:pt x="453813" y="96816"/>
                </a:cubicBezTo>
                <a:lnTo>
                  <a:pt x="451450" y="101543"/>
                </a:lnTo>
                <a:lnTo>
                  <a:pt x="465631" y="107846"/>
                </a:lnTo>
                <a:lnTo>
                  <a:pt x="479025" y="95240"/>
                </a:lnTo>
                <a:cubicBezTo>
                  <a:pt x="443571" y="63725"/>
                  <a:pt x="396299" y="40877"/>
                  <a:pt x="361633" y="23544"/>
                </a:cubicBezTo>
                <a:cubicBezTo>
                  <a:pt x="319088" y="21180"/>
                  <a:pt x="278906" y="20392"/>
                  <a:pt x="238725" y="21180"/>
                </a:cubicBezTo>
                <a:lnTo>
                  <a:pt x="241876" y="62937"/>
                </a:lnTo>
                <a:lnTo>
                  <a:pt x="245028" y="107846"/>
                </a:lnTo>
                <a:lnTo>
                  <a:pt x="429389" y="110997"/>
                </a:lnTo>
                <a:cubicBezTo>
                  <a:pt x="434117" y="131482"/>
                  <a:pt x="435692" y="151967"/>
                  <a:pt x="435692" y="172451"/>
                </a:cubicBezTo>
                <a:cubicBezTo>
                  <a:pt x="435692" y="194512"/>
                  <a:pt x="432541" y="216572"/>
                  <a:pt x="427026" y="238632"/>
                </a:cubicBezTo>
                <a:lnTo>
                  <a:pt x="248967" y="238632"/>
                </a:lnTo>
                <a:cubicBezTo>
                  <a:pt x="245028" y="225238"/>
                  <a:pt x="241876" y="211057"/>
                  <a:pt x="240300" y="196875"/>
                </a:cubicBezTo>
                <a:cubicBezTo>
                  <a:pt x="237937" y="181906"/>
                  <a:pt x="236361" y="166148"/>
                  <a:pt x="235573" y="149603"/>
                </a:cubicBezTo>
                <a:lnTo>
                  <a:pt x="235573" y="114937"/>
                </a:lnTo>
                <a:lnTo>
                  <a:pt x="228482" y="114937"/>
                </a:lnTo>
                <a:lnTo>
                  <a:pt x="228482" y="150391"/>
                </a:lnTo>
                <a:cubicBezTo>
                  <a:pt x="229270" y="166936"/>
                  <a:pt x="230846" y="182693"/>
                  <a:pt x="233210" y="198451"/>
                </a:cubicBezTo>
                <a:cubicBezTo>
                  <a:pt x="235573" y="214208"/>
                  <a:pt x="239513" y="228390"/>
                  <a:pt x="243452" y="243360"/>
                </a:cubicBezTo>
                <a:lnTo>
                  <a:pt x="244240" y="245723"/>
                </a:lnTo>
                <a:lnTo>
                  <a:pt x="432541" y="245723"/>
                </a:lnTo>
                <a:lnTo>
                  <a:pt x="433329" y="243360"/>
                </a:lnTo>
                <a:cubicBezTo>
                  <a:pt x="439632" y="219723"/>
                  <a:pt x="442783" y="196087"/>
                  <a:pt x="443571" y="173239"/>
                </a:cubicBezTo>
                <a:cubicBezTo>
                  <a:pt x="443571" y="152754"/>
                  <a:pt x="441995" y="132270"/>
                  <a:pt x="437268" y="111785"/>
                </a:cubicBezTo>
                <a:lnTo>
                  <a:pt x="449086" y="111785"/>
                </a:lnTo>
                <a:lnTo>
                  <a:pt x="430965" y="104694"/>
                </a:lnTo>
                <a:lnTo>
                  <a:pt x="392359" y="103906"/>
                </a:lnTo>
                <a:close/>
                <a:moveTo>
                  <a:pt x="250543" y="132270"/>
                </a:moveTo>
                <a:lnTo>
                  <a:pt x="250543" y="140148"/>
                </a:lnTo>
                <a:lnTo>
                  <a:pt x="285209" y="140148"/>
                </a:lnTo>
                <a:lnTo>
                  <a:pt x="285209" y="132270"/>
                </a:lnTo>
                <a:lnTo>
                  <a:pt x="250543" y="132270"/>
                </a:lnTo>
                <a:close/>
                <a:moveTo>
                  <a:pt x="221392" y="21968"/>
                </a:moveTo>
                <a:cubicBezTo>
                  <a:pt x="195392" y="22756"/>
                  <a:pt x="169392" y="23544"/>
                  <a:pt x="143392" y="25119"/>
                </a:cubicBezTo>
                <a:cubicBezTo>
                  <a:pt x="127635" y="44816"/>
                  <a:pt x="117393" y="66089"/>
                  <a:pt x="108726" y="87361"/>
                </a:cubicBezTo>
                <a:cubicBezTo>
                  <a:pt x="113453" y="93664"/>
                  <a:pt x="118181" y="99179"/>
                  <a:pt x="122908" y="105482"/>
                </a:cubicBezTo>
                <a:lnTo>
                  <a:pt x="217452" y="107058"/>
                </a:lnTo>
                <a:lnTo>
                  <a:pt x="221392" y="21968"/>
                </a:lnTo>
                <a:close/>
                <a:moveTo>
                  <a:pt x="660235" y="144876"/>
                </a:moveTo>
                <a:lnTo>
                  <a:pt x="601145" y="133058"/>
                </a:lnTo>
                <a:cubicBezTo>
                  <a:pt x="601145" y="133058"/>
                  <a:pt x="627933" y="174027"/>
                  <a:pt x="641327" y="174815"/>
                </a:cubicBezTo>
                <a:cubicBezTo>
                  <a:pt x="653932" y="175603"/>
                  <a:pt x="662599" y="168512"/>
                  <a:pt x="662599" y="168512"/>
                </a:cubicBezTo>
                <a:lnTo>
                  <a:pt x="672053" y="168512"/>
                </a:lnTo>
                <a:lnTo>
                  <a:pt x="660235" y="144876"/>
                </a:lnTo>
                <a:close/>
                <a:moveTo>
                  <a:pt x="30727" y="100755"/>
                </a:moveTo>
                <a:lnTo>
                  <a:pt x="59878" y="100755"/>
                </a:lnTo>
                <a:cubicBezTo>
                  <a:pt x="63818" y="70028"/>
                  <a:pt x="66181" y="57422"/>
                  <a:pt x="74060" y="29059"/>
                </a:cubicBezTo>
                <a:lnTo>
                  <a:pt x="70908" y="29059"/>
                </a:lnTo>
                <a:cubicBezTo>
                  <a:pt x="52787" y="54271"/>
                  <a:pt x="45696" y="68452"/>
                  <a:pt x="30727" y="100755"/>
                </a:cubicBezTo>
                <a:close/>
              </a:path>
            </a:pathLst>
          </a:custGeom>
          <a:solidFill>
            <a:schemeClr val="bg1"/>
          </a:solidFill>
          <a:ln w="82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</p:spTree>
  </p:cSld>
  <p:clrMapOvr>
    <a:masterClrMapping/>
  </p:clrMapOvr>
  <p:transition/>
  <p:timing/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7" name="OfficePLUS-1"/>
          <p:cNvSpPr/>
          <p:nvPr/>
        </p:nvSpPr>
        <p:spPr>
          <a:xfrm>
            <a:off x="6096000" y="1723572"/>
            <a:ext cx="6096000" cy="3759200"/>
          </a:xfrm>
          <a:prstGeom prst="rect">
            <a:avLst/>
          </a:prstGeom>
          <a:solidFill>
            <a:srgbClr val="DA222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OfficePLUS-2"/>
          <p:cNvSpPr txBox="1"/>
          <p:nvPr/>
        </p:nvSpPr>
        <p:spPr>
          <a:xfrm>
            <a:off x="334963" y="333375"/>
            <a:ext cx="32210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4800" b="1">
                <a:solidFill>
                  <a:srgbClr val="DA2227"/>
                </a:solidFill>
                <a:effectLst>
                  <a:outerShdw blurRad="76200" dist="38100" dir="2700000" sx="108000" sy="108000" algn="tl" rotWithShape="0">
                    <a:schemeClr val="bg2">
                      <a:lumMod val="90000"/>
                      <a:alpha val="34000"/>
                    </a:schemeClr>
                  </a:outerShdw>
                </a:effectLst>
                <a:latin typeface="思源宋体 Heavy" panose="02020900000000000000" pitchFamily="18" charset="-122"/>
                <a:ea typeface="思源宋体 Heavy" panose="02020900000000000000" pitchFamily="18" charset="-122"/>
                <a:cs typeface="+mn-ea"/>
              </a:defRPr>
            </a:lvl1pPr>
          </a:lstStyle>
          <a:p>
            <a:r>
              <a:rPr lang="zh-CN" altLang="en-US" sz="2800">
                <a:effectLst/>
              </a:rPr>
              <a:t>请输入您的标题</a:t>
            </a:r>
            <a:endParaRPr lang="en-US" altLang="zh-CN" sz="2800">
              <a:effectLst/>
            </a:endParaRPr>
          </a:p>
        </p:txBody>
      </p:sp>
      <p:sp>
        <p:nvSpPr>
          <p:cNvPr id="5" name="OfficePLUS-3"/>
          <p:cNvSpPr txBox="1"/>
          <p:nvPr/>
        </p:nvSpPr>
        <p:spPr>
          <a:xfrm>
            <a:off x="379413" y="806450"/>
            <a:ext cx="217328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cap="all">
                <a:latin typeface="+mn-ea"/>
              </a:rPr>
              <a:t>Please enter your title</a:t>
            </a:r>
            <a:endParaRPr lang="zh-CN" altLang="en-US" sz="1100" cap="all">
              <a:latin typeface="+mn-ea"/>
            </a:endParaRPr>
          </a:p>
        </p:txBody>
      </p:sp>
      <p:sp>
        <p:nvSpPr>
          <p:cNvPr id="7" name="OfficePLUS-4"/>
          <p:cNvSpPr txBox="1"/>
          <p:nvPr/>
        </p:nvSpPr>
        <p:spPr>
          <a:xfrm>
            <a:off x="6410905" y="1689734"/>
            <a:ext cx="1781257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lvl="0" defTabSz="914400">
              <a:defRPr sz="2000" b="1" kern="0" spc="300">
                <a:gradFill>
                  <a:gsLst>
                    <a:gs pos="0">
                      <a:schemeClr val="bg1"/>
                    </a:gs>
                    <a:gs pos="100000">
                      <a:schemeClr val="accent1">
                        <a:lumMod val="40000"/>
                        <a:lumOff val="60000"/>
                      </a:schemeClr>
                    </a:gs>
                  </a:gsLst>
                  <a:lin ang="5400000" scaled="1"/>
                </a:gradFill>
              </a:defRPr>
            </a:lvl1pPr>
          </a:lstStyle>
          <a:p>
            <a:r>
              <a:rPr lang="en-US" altLang="zh-CN" sz="9600">
                <a:solidFill>
                  <a:schemeClr val="bg1">
                    <a:alpha val="45000"/>
                  </a:schemeClr>
                </a:solidFill>
                <a:latin typeface="+mj-ea"/>
                <a:ea typeface="+mj-ea"/>
              </a:rPr>
              <a:t>03</a:t>
            </a:r>
            <a:endParaRPr lang="zh-CN" altLang="en-US" sz="9600">
              <a:solidFill>
                <a:schemeClr val="bg1">
                  <a:alpha val="4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9" name="OfficePLUS-5"/>
          <p:cNvSpPr/>
          <p:nvPr/>
        </p:nvSpPr>
        <p:spPr>
          <a:xfrm>
            <a:off x="7292846" y="3849914"/>
            <a:ext cx="3172862" cy="7020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solidFill>
                  <a:schemeClr val="bg1"/>
                </a:solidFill>
                <a:latin typeface="+mn-ea"/>
                <a:ea typeface="+mn-ea"/>
              </a:rPr>
              <a:t>在此输入正文内容在此输入正文内容</a:t>
            </a:r>
            <a:endParaRPr lang="zh-CN" altLang="en-US" sz="1400">
              <a:solidFill>
                <a:schemeClr val="bg1"/>
              </a:solidFill>
              <a:latin typeface="+mn-ea"/>
              <a:ea typeface="+mn-ea"/>
            </a:endParaRP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solidFill>
                  <a:schemeClr val="bg1"/>
                </a:solidFill>
                <a:latin typeface="+mn-ea"/>
                <a:ea typeface="+mn-ea"/>
              </a:rPr>
              <a:t>在此输入正文内容在此输入正文内容</a:t>
            </a:r>
            <a:endParaRPr lang="zh-CN" altLang="en-US" sz="1400">
              <a:solidFill>
                <a:schemeClr val="bg1"/>
              </a:solidFill>
              <a:latin typeface="+mn-ea"/>
              <a:ea typeface="+mn-ea"/>
            </a:endParaRPr>
          </a:p>
        </p:txBody>
      </p:sp>
      <p:sp>
        <p:nvSpPr>
          <p:cNvPr id="11" name="OfficePLUS-6"/>
          <p:cNvSpPr txBox="1"/>
          <p:nvPr/>
        </p:nvSpPr>
        <p:spPr>
          <a:xfrm>
            <a:off x="7299905" y="3013501"/>
            <a:ext cx="214674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lvl="0" defTabSz="914400">
              <a:defRPr sz="2000" b="1" kern="0" spc="300">
                <a:gradFill>
                  <a:gsLst>
                    <a:gs pos="0">
                      <a:schemeClr val="bg1"/>
                    </a:gs>
                    <a:gs pos="100000">
                      <a:schemeClr val="accent1">
                        <a:lumMod val="40000"/>
                        <a:lumOff val="60000"/>
                      </a:schemeClr>
                    </a:gs>
                  </a:gsLst>
                  <a:lin ang="5400000" scaled="1"/>
                </a:gradFill>
              </a:defRPr>
            </a:lvl1pPr>
          </a:lstStyle>
          <a:p>
            <a:r>
              <a:rPr lang="zh-CN" altLang="en-US" sz="4800">
                <a:solidFill>
                  <a:schemeClr val="bg1"/>
                </a:solidFill>
                <a:latin typeface="+mj-ea"/>
                <a:ea typeface="+mj-ea"/>
              </a:rPr>
              <a:t>小标题</a:t>
            </a:r>
            <a:endParaRPr lang="zh-CN" altLang="en-US" sz="48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3" name="OfficePLUS-7"/>
          <p:cNvSpPr/>
          <p:nvPr/>
        </p:nvSpPr>
        <p:spPr>
          <a:xfrm>
            <a:off x="7292846" y="4517571"/>
            <a:ext cx="3172862" cy="7020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cap="all">
                <a:solidFill>
                  <a:schemeClr val="bg1"/>
                </a:solidFill>
                <a:latin typeface="+mn-ea"/>
              </a:rPr>
              <a:t>Please enter your title</a:t>
            </a:r>
            <a:endParaRPr lang="en-US" altLang="zh-CN" sz="1400" cap="all">
              <a:solidFill>
                <a:schemeClr val="bg1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1400" cap="all">
                <a:solidFill>
                  <a:schemeClr val="bg1"/>
                </a:solidFill>
                <a:latin typeface="+mn-ea"/>
              </a:rPr>
              <a:t>Please enter your title</a:t>
            </a:r>
            <a:endParaRPr lang="zh-CN" altLang="en-US" sz="1400" cap="all">
              <a:solidFill>
                <a:schemeClr val="bg1"/>
              </a:solidFill>
              <a:latin typeface="+mn-ea"/>
            </a:endParaRPr>
          </a:p>
        </p:txBody>
      </p:sp>
      <p:graphicFrame>
        <p:nvGraphicFramePr>
          <p:cNvPr id="15" name="OfficePLUS-8"/>
          <p:cNvGraphicFramePr/>
          <p:nvPr/>
        </p:nvGraphicFramePr>
        <p:xfrm>
          <a:off x="223503" y="1504096"/>
          <a:ext cx="6336807" cy="4423833"/>
        </p:xfrm>
        <a:graphic>
          <a:graphicData uri="http://schemas.openxmlformats.org/drawingml/2006/chart">
            <c:chart xmlns:c="http://schemas.openxmlformats.org/drawingml/2006/chart" r:id="rId2"/>
          </a:graphicData>
        </a:graphic>
      </p:graphicFrame>
    </p:spTree>
  </p:cSld>
  <p:clrMapOvr>
    <a:masterClrMapping/>
  </p:clrMapOvr>
  <p:transition/>
  <p:timing/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" name="OfficePLUS-1"/>
          <p:cNvSpPr txBox="1"/>
          <p:nvPr/>
        </p:nvSpPr>
        <p:spPr>
          <a:xfrm>
            <a:off x="334963" y="3083392"/>
            <a:ext cx="836295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4800" b="1">
                <a:solidFill>
                  <a:srgbClr val="DA2227"/>
                </a:solidFill>
                <a:effectLst>
                  <a:outerShdw blurRad="76200" dist="38100" dir="2700000" sx="108000" sy="108000" algn="tl" rotWithShape="0">
                    <a:schemeClr val="bg2">
                      <a:lumMod val="90000"/>
                      <a:alpha val="34000"/>
                    </a:schemeClr>
                  </a:outerShdw>
                </a:effectLst>
                <a:latin typeface="思源宋体 Heavy" panose="02020900000000000000" pitchFamily="18" charset="-122"/>
                <a:ea typeface="思源宋体 Heavy" panose="02020900000000000000" pitchFamily="18" charset="-122"/>
                <a:cs typeface="+mn-ea"/>
              </a:defRPr>
            </a:lvl1pPr>
          </a:lstStyle>
          <a:p>
            <a:r>
              <a:rPr lang="zh-CN" altLang="en-US"/>
              <a:t>请输入您的标题</a:t>
            </a:r>
            <a:endParaRPr lang="en-US" altLang="zh-CN"/>
          </a:p>
        </p:txBody>
      </p:sp>
      <p:sp>
        <p:nvSpPr>
          <p:cNvPr id="10" name="OfficePLUS-2"/>
          <p:cNvSpPr txBox="1"/>
          <p:nvPr/>
        </p:nvSpPr>
        <p:spPr>
          <a:xfrm>
            <a:off x="334963" y="2315042"/>
            <a:ext cx="5587855" cy="92333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18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altLang="zh-CN" sz="540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chemeClr val="tx1">
                        <a:lumMod val="65000"/>
                        <a:lumOff val="35000"/>
                      </a:schemeClr>
                    </a:gs>
                  </a:gsLst>
                  <a:lin ang="5400000" scaled="0"/>
                </a:gra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PART 04</a:t>
            </a:r>
            <a:endParaRPr lang="en-US" altLang="zh-CN" sz="54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tx1">
                      <a:lumMod val="65000"/>
                      <a:lumOff val="35000"/>
                    </a:schemeClr>
                  </a:gs>
                </a:gsLst>
                <a:lin ang="5400000" scaled="0"/>
              </a:gra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11" name="OfficePLUS-3"/>
          <p:cNvSpPr txBox="1"/>
          <p:nvPr/>
        </p:nvSpPr>
        <p:spPr>
          <a:xfrm>
            <a:off x="334963" y="4050437"/>
            <a:ext cx="6096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cap="all">
                <a:solidFill>
                  <a:schemeClr val="bg1"/>
                </a:solidFill>
                <a:latin typeface="+mn-ea"/>
              </a:rPr>
              <a:t>Please enter your title</a:t>
            </a:r>
            <a:endParaRPr lang="zh-CN" altLang="en-US" sz="2000" cap="all">
              <a:solidFill>
                <a:schemeClr val="bg1"/>
              </a:solidFill>
              <a:latin typeface="+mn-ea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/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OfficePLUS-1"/>
          <p:cNvSpPr txBox="1"/>
          <p:nvPr/>
        </p:nvSpPr>
        <p:spPr>
          <a:xfrm>
            <a:off x="334963" y="333375"/>
            <a:ext cx="32210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4800" b="1">
                <a:solidFill>
                  <a:srgbClr val="DA2227"/>
                </a:solidFill>
                <a:effectLst>
                  <a:outerShdw blurRad="76200" dist="38100" dir="2700000" sx="108000" sy="108000" algn="tl" rotWithShape="0">
                    <a:schemeClr val="bg2">
                      <a:lumMod val="90000"/>
                      <a:alpha val="34000"/>
                    </a:schemeClr>
                  </a:outerShdw>
                </a:effectLst>
                <a:latin typeface="思源宋体 Heavy" panose="02020900000000000000" pitchFamily="18" charset="-122"/>
                <a:ea typeface="思源宋体 Heavy" panose="02020900000000000000" pitchFamily="18" charset="-122"/>
                <a:cs typeface="+mn-ea"/>
              </a:defRPr>
            </a:lvl1pPr>
          </a:lstStyle>
          <a:p>
            <a:r>
              <a:rPr lang="zh-CN" altLang="en-US" sz="2800">
                <a:effectLst/>
              </a:rPr>
              <a:t>请输入您的标题</a:t>
            </a:r>
            <a:endParaRPr lang="en-US" altLang="zh-CN" sz="2800">
              <a:effectLst/>
            </a:endParaRPr>
          </a:p>
        </p:txBody>
      </p:sp>
      <p:sp>
        <p:nvSpPr>
          <p:cNvPr id="5" name="OfficePLUS-2"/>
          <p:cNvSpPr txBox="1"/>
          <p:nvPr/>
        </p:nvSpPr>
        <p:spPr>
          <a:xfrm>
            <a:off x="379413" y="806450"/>
            <a:ext cx="217328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cap="all">
                <a:latin typeface="+mn-ea"/>
              </a:rPr>
              <a:t>Please enter your title</a:t>
            </a:r>
            <a:endParaRPr lang="zh-CN" altLang="en-US" sz="1100" cap="all">
              <a:latin typeface="+mn-ea"/>
            </a:endParaRPr>
          </a:p>
        </p:txBody>
      </p:sp>
      <p:cxnSp>
        <p:nvCxnSpPr>
          <p:cNvPr id="7" name="OfficePLUS-3"/>
          <p:cNvCxnSpPr>
            <a:stCxn id="14" idx="1"/>
          </p:cNvCxnSpPr>
          <p:nvPr/>
        </p:nvCxnSpPr>
        <p:spPr>
          <a:xfrm flipH="1">
            <a:off x="4699957" y="3291840"/>
            <a:ext cx="1383000" cy="1720750"/>
          </a:xfrm>
          <a:prstGeom prst="line">
            <a:avLst/>
          </a:prstGeom>
          <a:ln w="3175">
            <a:solidFill>
              <a:schemeClr val="bg1">
                <a:lumMod val="75000"/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OfficePLUS-4"/>
          <p:cNvCxnSpPr>
            <a:stCxn id="13" idx="1"/>
          </p:cNvCxnSpPr>
          <p:nvPr/>
        </p:nvCxnSpPr>
        <p:spPr>
          <a:xfrm flipH="1" flipV="1">
            <a:off x="4637585" y="1678552"/>
            <a:ext cx="1445373" cy="1504068"/>
          </a:xfrm>
          <a:prstGeom prst="line">
            <a:avLst/>
          </a:prstGeom>
          <a:ln w="3175">
            <a:solidFill>
              <a:schemeClr val="bg1">
                <a:lumMod val="75000"/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OfficePLUS-5"/>
          <p:cNvCxnSpPr>
            <a:stCxn id="12" idx="1"/>
          </p:cNvCxnSpPr>
          <p:nvPr/>
        </p:nvCxnSpPr>
        <p:spPr>
          <a:xfrm>
            <a:off x="6217549" y="3308935"/>
            <a:ext cx="1310781" cy="1630384"/>
          </a:xfrm>
          <a:prstGeom prst="line">
            <a:avLst/>
          </a:prstGeom>
          <a:ln w="3175">
            <a:solidFill>
              <a:schemeClr val="bg1">
                <a:lumMod val="75000"/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OfficePLUS-6"/>
          <p:cNvCxnSpPr>
            <a:stCxn id="11" idx="1"/>
          </p:cNvCxnSpPr>
          <p:nvPr/>
        </p:nvCxnSpPr>
        <p:spPr>
          <a:xfrm flipV="1">
            <a:off x="6199052" y="1605280"/>
            <a:ext cx="944880" cy="1577340"/>
          </a:xfrm>
          <a:prstGeom prst="line">
            <a:avLst/>
          </a:prstGeom>
          <a:ln w="3175">
            <a:solidFill>
              <a:schemeClr val="bg1">
                <a:lumMod val="75000"/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OfficePLUS-7"/>
          <p:cNvSpPr/>
          <p:nvPr/>
        </p:nvSpPr>
        <p:spPr>
          <a:xfrm>
            <a:off x="5254172" y="2247900"/>
            <a:ext cx="1889760" cy="1869440"/>
          </a:xfrm>
          <a:prstGeom prst="arc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2" name="OfficePLUS-8"/>
          <p:cNvSpPr/>
          <p:nvPr/>
        </p:nvSpPr>
        <p:spPr>
          <a:xfrm flipV="1">
            <a:off x="4673726" y="1781712"/>
            <a:ext cx="3087646" cy="3054447"/>
          </a:xfrm>
          <a:prstGeom prst="arc">
            <a:avLst/>
          </a:prstGeom>
          <a:solidFill>
            <a:srgbClr val="DA2429"/>
          </a:soli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3" name="OfficePLUS-9"/>
          <p:cNvSpPr/>
          <p:nvPr/>
        </p:nvSpPr>
        <p:spPr>
          <a:xfrm flipH="1">
            <a:off x="4971184" y="2082800"/>
            <a:ext cx="2223548" cy="2199640"/>
          </a:xfrm>
          <a:prstGeom prst="arc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4" name="OfficePLUS-10"/>
          <p:cNvSpPr/>
          <p:nvPr/>
        </p:nvSpPr>
        <p:spPr>
          <a:xfrm flipH="1" flipV="1">
            <a:off x="4860776" y="2082800"/>
            <a:ext cx="2444363" cy="2418080"/>
          </a:xfrm>
          <a:prstGeom prst="arc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0" name="OfficePLUS-11"/>
          <p:cNvSpPr/>
          <p:nvPr/>
        </p:nvSpPr>
        <p:spPr>
          <a:xfrm>
            <a:off x="8207149" y="2451177"/>
            <a:ext cx="3172862" cy="6149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>
                <a:latin typeface="+mn-ea"/>
                <a:ea typeface="+mn-ea"/>
              </a:rPr>
              <a:t>在此输入正文内容在此输入正文内容</a:t>
            </a:r>
            <a:endParaRPr lang="zh-CN" altLang="en-US" sz="1200">
              <a:latin typeface="+mn-ea"/>
              <a:ea typeface="+mn-ea"/>
            </a:endParaRP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>
                <a:latin typeface="+mn-ea"/>
                <a:ea typeface="+mn-ea"/>
              </a:rPr>
              <a:t>在此输入正文内容在此输入正文内容</a:t>
            </a:r>
            <a:endParaRPr lang="zh-CN" altLang="en-US" sz="1200">
              <a:latin typeface="+mn-ea"/>
              <a:ea typeface="+mn-ea"/>
            </a:endParaRPr>
          </a:p>
        </p:txBody>
      </p:sp>
      <p:sp>
        <p:nvSpPr>
          <p:cNvPr id="42" name="OfficePLUS-12"/>
          <p:cNvSpPr txBox="1"/>
          <p:nvPr/>
        </p:nvSpPr>
        <p:spPr>
          <a:xfrm>
            <a:off x="8207149" y="1998163"/>
            <a:ext cx="177484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lvl="0" defTabSz="914400">
              <a:defRPr sz="2000" b="1" kern="0" spc="300">
                <a:gradFill>
                  <a:gsLst>
                    <a:gs pos="0">
                      <a:schemeClr val="bg1"/>
                    </a:gs>
                    <a:gs pos="100000">
                      <a:schemeClr val="accent1">
                        <a:lumMod val="40000"/>
                        <a:lumOff val="60000"/>
                      </a:schemeClr>
                    </a:gs>
                  </a:gsLst>
                  <a:lin ang="5400000" scaled="1"/>
                </a:gradFill>
              </a:defRPr>
            </a:lvl1pPr>
          </a:lstStyle>
          <a:p>
            <a:r>
              <a:rPr lang="zh-CN" altLang="en-US" sz="2800">
                <a:solidFill>
                  <a:srgbClr val="DA2429"/>
                </a:solidFill>
                <a:latin typeface="+mj-ea"/>
                <a:ea typeface="+mj-ea"/>
              </a:rPr>
              <a:t>输入标题</a:t>
            </a:r>
            <a:endParaRPr lang="zh-CN" altLang="en-US" sz="2800">
              <a:solidFill>
                <a:srgbClr val="DA2429"/>
              </a:solidFill>
              <a:latin typeface="+mj-ea"/>
              <a:ea typeface="+mj-ea"/>
            </a:endParaRPr>
          </a:p>
        </p:txBody>
      </p:sp>
      <p:sp>
        <p:nvSpPr>
          <p:cNvPr id="44" name="OfficePLUS-13"/>
          <p:cNvSpPr/>
          <p:nvPr/>
        </p:nvSpPr>
        <p:spPr>
          <a:xfrm>
            <a:off x="7248072" y="2159000"/>
            <a:ext cx="798286" cy="798286"/>
          </a:xfrm>
          <a:prstGeom prst="ellipse">
            <a:avLst/>
          </a:prstGeom>
          <a:solidFill>
            <a:srgbClr val="DA24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>
                <a:latin typeface="+mj-ea"/>
                <a:ea typeface="+mj-ea"/>
              </a:rPr>
              <a:t>23%</a:t>
            </a:r>
            <a:endParaRPr lang="zh-CN" altLang="en-US" sz="2400">
              <a:latin typeface="+mj-ea"/>
              <a:ea typeface="+mj-ea"/>
            </a:endParaRPr>
          </a:p>
        </p:txBody>
      </p:sp>
      <p:sp>
        <p:nvSpPr>
          <p:cNvPr id="45" name="OfficePLUS-14"/>
          <p:cNvSpPr/>
          <p:nvPr/>
        </p:nvSpPr>
        <p:spPr>
          <a:xfrm>
            <a:off x="904649" y="4686377"/>
            <a:ext cx="3172862" cy="6149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>
                <a:latin typeface="+mn-ea"/>
                <a:ea typeface="+mn-ea"/>
              </a:rPr>
              <a:t>在此输入正文内容在此输入正文内容</a:t>
            </a:r>
            <a:endParaRPr lang="zh-CN" altLang="en-US" sz="1200">
              <a:latin typeface="+mn-ea"/>
              <a:ea typeface="+mn-ea"/>
            </a:endParaRPr>
          </a:p>
          <a:p>
            <a:pPr algn="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>
                <a:latin typeface="+mn-ea"/>
                <a:ea typeface="+mn-ea"/>
              </a:rPr>
              <a:t>在此输入正文内容在此输入正文内容</a:t>
            </a:r>
            <a:endParaRPr lang="zh-CN" altLang="en-US" sz="1200">
              <a:latin typeface="+mn-ea"/>
              <a:ea typeface="+mn-ea"/>
            </a:endParaRPr>
          </a:p>
        </p:txBody>
      </p:sp>
      <p:sp>
        <p:nvSpPr>
          <p:cNvPr id="46" name="OfficePLUS-15"/>
          <p:cNvSpPr txBox="1"/>
          <p:nvPr/>
        </p:nvSpPr>
        <p:spPr>
          <a:xfrm>
            <a:off x="2302666" y="4233363"/>
            <a:ext cx="177484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lvl="0" defTabSz="914400">
              <a:defRPr sz="2000" b="1" kern="0" spc="300">
                <a:gradFill>
                  <a:gsLst>
                    <a:gs pos="0">
                      <a:schemeClr val="bg1"/>
                    </a:gs>
                    <a:gs pos="100000">
                      <a:schemeClr val="accent1">
                        <a:lumMod val="40000"/>
                        <a:lumOff val="60000"/>
                      </a:schemeClr>
                    </a:gs>
                  </a:gsLst>
                  <a:lin ang="5400000" scaled="1"/>
                </a:gradFill>
              </a:defRPr>
            </a:lvl1pPr>
          </a:lstStyle>
          <a:p>
            <a:pPr algn="r"/>
            <a:r>
              <a:rPr lang="zh-CN" altLang="en-US" sz="2800">
                <a:solidFill>
                  <a:srgbClr val="DA2429"/>
                </a:solidFill>
                <a:latin typeface="+mj-ea"/>
                <a:ea typeface="+mj-ea"/>
              </a:rPr>
              <a:t>输入标题</a:t>
            </a:r>
            <a:endParaRPr lang="zh-CN" altLang="en-US" sz="2800">
              <a:solidFill>
                <a:srgbClr val="DA2429"/>
              </a:solidFill>
              <a:latin typeface="+mj-ea"/>
              <a:ea typeface="+mj-ea"/>
            </a:endParaRPr>
          </a:p>
        </p:txBody>
      </p:sp>
      <p:sp>
        <p:nvSpPr>
          <p:cNvPr id="47" name="OfficePLUS-16"/>
          <p:cNvSpPr/>
          <p:nvPr/>
        </p:nvSpPr>
        <p:spPr>
          <a:xfrm>
            <a:off x="4136572" y="4381500"/>
            <a:ext cx="798286" cy="798286"/>
          </a:xfrm>
          <a:prstGeom prst="ellipse">
            <a:avLst/>
          </a:prstGeom>
          <a:solidFill>
            <a:srgbClr val="DA24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>
                <a:latin typeface="+mj-ea"/>
                <a:ea typeface="+mj-ea"/>
              </a:rPr>
              <a:t>61%</a:t>
            </a:r>
            <a:endParaRPr lang="zh-CN" altLang="en-US" sz="2400">
              <a:latin typeface="+mj-ea"/>
              <a:ea typeface="+mj-ea"/>
            </a:endParaRPr>
          </a:p>
        </p:txBody>
      </p:sp>
      <p:sp>
        <p:nvSpPr>
          <p:cNvPr id="48" name="OfficePLUS-17"/>
          <p:cNvSpPr/>
          <p:nvPr/>
        </p:nvSpPr>
        <p:spPr>
          <a:xfrm>
            <a:off x="904649" y="2514677"/>
            <a:ext cx="3172862" cy="6149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>
                <a:latin typeface="+mn-ea"/>
                <a:ea typeface="+mn-ea"/>
              </a:rPr>
              <a:t>在此输入正文内容在此输入正文内容</a:t>
            </a:r>
            <a:endParaRPr lang="zh-CN" altLang="en-US" sz="1200">
              <a:latin typeface="+mn-ea"/>
              <a:ea typeface="+mn-ea"/>
            </a:endParaRPr>
          </a:p>
          <a:p>
            <a:pPr algn="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>
                <a:latin typeface="+mn-ea"/>
                <a:ea typeface="+mn-ea"/>
              </a:rPr>
              <a:t>在此输入正文内容在此输入正文内容</a:t>
            </a:r>
            <a:endParaRPr lang="zh-CN" altLang="en-US" sz="1200">
              <a:latin typeface="+mn-ea"/>
              <a:ea typeface="+mn-ea"/>
            </a:endParaRPr>
          </a:p>
        </p:txBody>
      </p:sp>
      <p:sp>
        <p:nvSpPr>
          <p:cNvPr id="49" name="OfficePLUS-18"/>
          <p:cNvSpPr txBox="1"/>
          <p:nvPr/>
        </p:nvSpPr>
        <p:spPr>
          <a:xfrm>
            <a:off x="2302666" y="2061663"/>
            <a:ext cx="177484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lvl="0" defTabSz="914400">
              <a:defRPr sz="2000" b="1" kern="0" spc="300">
                <a:gradFill>
                  <a:gsLst>
                    <a:gs pos="0">
                      <a:schemeClr val="bg1"/>
                    </a:gs>
                    <a:gs pos="100000">
                      <a:schemeClr val="accent1">
                        <a:lumMod val="40000"/>
                        <a:lumOff val="60000"/>
                      </a:schemeClr>
                    </a:gs>
                  </a:gsLst>
                  <a:lin ang="5400000" scaled="1"/>
                </a:gradFill>
              </a:defRPr>
            </a:lvl1pPr>
          </a:lstStyle>
          <a:p>
            <a:pPr algn="r"/>
            <a:r>
              <a:rPr lang="zh-CN" altLang="en-US" sz="2800">
                <a:solidFill>
                  <a:srgbClr val="DA2429"/>
                </a:solidFill>
                <a:latin typeface="+mj-ea"/>
                <a:ea typeface="+mj-ea"/>
              </a:rPr>
              <a:t>输入标题</a:t>
            </a:r>
            <a:endParaRPr lang="zh-CN" altLang="en-US" sz="2800">
              <a:solidFill>
                <a:srgbClr val="DA2429"/>
              </a:solidFill>
              <a:latin typeface="+mj-ea"/>
              <a:ea typeface="+mj-ea"/>
            </a:endParaRPr>
          </a:p>
        </p:txBody>
      </p:sp>
      <p:sp>
        <p:nvSpPr>
          <p:cNvPr id="50" name="OfficePLUS-19"/>
          <p:cNvSpPr/>
          <p:nvPr/>
        </p:nvSpPr>
        <p:spPr>
          <a:xfrm>
            <a:off x="4136572" y="2209800"/>
            <a:ext cx="798286" cy="798286"/>
          </a:xfrm>
          <a:prstGeom prst="ellipse">
            <a:avLst/>
          </a:prstGeom>
          <a:solidFill>
            <a:srgbClr val="DA24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>
                <a:latin typeface="+mj-ea"/>
                <a:ea typeface="+mj-ea"/>
              </a:rPr>
              <a:t>55%</a:t>
            </a:r>
            <a:endParaRPr lang="zh-CN" altLang="en-US" sz="2400">
              <a:latin typeface="+mj-ea"/>
              <a:ea typeface="+mj-ea"/>
            </a:endParaRPr>
          </a:p>
        </p:txBody>
      </p:sp>
      <p:sp>
        <p:nvSpPr>
          <p:cNvPr id="51" name="OfficePLUS-20"/>
          <p:cNvSpPr/>
          <p:nvPr/>
        </p:nvSpPr>
        <p:spPr>
          <a:xfrm>
            <a:off x="8207149" y="4711777"/>
            <a:ext cx="3172862" cy="6149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>
                <a:latin typeface="+mn-ea"/>
                <a:ea typeface="+mn-ea"/>
              </a:rPr>
              <a:t>在此输入正文内容在此输入正文内容</a:t>
            </a:r>
            <a:endParaRPr lang="zh-CN" altLang="en-US" sz="1200">
              <a:latin typeface="+mn-ea"/>
              <a:ea typeface="+mn-ea"/>
            </a:endParaRP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>
                <a:latin typeface="+mn-ea"/>
                <a:ea typeface="+mn-ea"/>
              </a:rPr>
              <a:t>在此输入正文内容在此输入正文内容</a:t>
            </a:r>
            <a:endParaRPr lang="zh-CN" altLang="en-US" sz="1200">
              <a:latin typeface="+mn-ea"/>
              <a:ea typeface="+mn-ea"/>
            </a:endParaRPr>
          </a:p>
        </p:txBody>
      </p:sp>
      <p:sp>
        <p:nvSpPr>
          <p:cNvPr id="52" name="OfficePLUS-21"/>
          <p:cNvSpPr txBox="1"/>
          <p:nvPr/>
        </p:nvSpPr>
        <p:spPr>
          <a:xfrm>
            <a:off x="8207149" y="4258763"/>
            <a:ext cx="177484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lvl="0" defTabSz="914400">
              <a:defRPr sz="2000" b="1" kern="0" spc="300">
                <a:gradFill>
                  <a:gsLst>
                    <a:gs pos="0">
                      <a:schemeClr val="bg1"/>
                    </a:gs>
                    <a:gs pos="100000">
                      <a:schemeClr val="accent1">
                        <a:lumMod val="40000"/>
                        <a:lumOff val="60000"/>
                      </a:schemeClr>
                    </a:gs>
                  </a:gsLst>
                  <a:lin ang="5400000" scaled="1"/>
                </a:gradFill>
              </a:defRPr>
            </a:lvl1pPr>
          </a:lstStyle>
          <a:p>
            <a:r>
              <a:rPr lang="zh-CN" altLang="en-US" sz="2800">
                <a:solidFill>
                  <a:srgbClr val="DA2429"/>
                </a:solidFill>
                <a:latin typeface="+mj-ea"/>
                <a:ea typeface="+mj-ea"/>
              </a:rPr>
              <a:t>输入标题</a:t>
            </a:r>
            <a:endParaRPr lang="zh-CN" altLang="en-US" sz="2800">
              <a:solidFill>
                <a:srgbClr val="DA2429"/>
              </a:solidFill>
              <a:latin typeface="+mj-ea"/>
              <a:ea typeface="+mj-ea"/>
            </a:endParaRPr>
          </a:p>
        </p:txBody>
      </p:sp>
      <p:sp>
        <p:nvSpPr>
          <p:cNvPr id="53" name="OfficePLUS-22"/>
          <p:cNvSpPr/>
          <p:nvPr/>
        </p:nvSpPr>
        <p:spPr>
          <a:xfrm>
            <a:off x="7248072" y="4419600"/>
            <a:ext cx="798286" cy="798286"/>
          </a:xfrm>
          <a:prstGeom prst="ellipse">
            <a:avLst/>
          </a:prstGeom>
          <a:solidFill>
            <a:srgbClr val="DA24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>
                <a:latin typeface="+mj-ea"/>
                <a:ea typeface="+mj-ea"/>
              </a:rPr>
              <a:t>51%</a:t>
            </a:r>
            <a:endParaRPr lang="zh-CN" altLang="en-US" sz="2400">
              <a:latin typeface="+mj-ea"/>
              <a:ea typeface="+mj-ea"/>
            </a:endParaRPr>
          </a:p>
        </p:txBody>
      </p:sp>
    </p:spTree>
  </p:cSld>
  <p:clrMapOvr>
    <a:masterClrMapping/>
  </p:clrMapOvr>
  <p:transition/>
  <p:timing/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3" name="OfficePLUS-1"/>
          <p:cNvSpPr/>
          <p:nvPr/>
        </p:nvSpPr>
        <p:spPr>
          <a:xfrm>
            <a:off x="0" y="1536700"/>
            <a:ext cx="4559300" cy="3479800"/>
          </a:xfrm>
          <a:prstGeom prst="rect">
            <a:avLst/>
          </a:prstGeom>
          <a:solidFill>
            <a:srgbClr val="DA222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1" name="OfficePLUS-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074" r="28889"/>
          <a:stretch>
            <a:fillRect/>
          </a:stretch>
        </p:blipFill>
        <p:spPr>
          <a:xfrm>
            <a:off x="5422900" y="1931670"/>
            <a:ext cx="1485900" cy="2674620"/>
          </a:xfrm>
          <a:prstGeom prst="rect">
            <a:avLst/>
          </a:prstGeom>
        </p:spPr>
      </p:pic>
      <p:sp>
        <p:nvSpPr>
          <p:cNvPr id="17" name="OfficePLUS-3"/>
          <p:cNvSpPr/>
          <p:nvPr/>
        </p:nvSpPr>
        <p:spPr>
          <a:xfrm>
            <a:off x="846688" y="3086100"/>
            <a:ext cx="3172862" cy="7020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solidFill>
                  <a:schemeClr val="bg1"/>
                </a:solidFill>
                <a:latin typeface="+mn-ea"/>
                <a:ea typeface="+mn-ea"/>
              </a:rPr>
              <a:t>在此输入正文内容在此输入正文内容</a:t>
            </a:r>
            <a:endParaRPr lang="zh-CN" altLang="en-US" sz="1400">
              <a:solidFill>
                <a:schemeClr val="bg1"/>
              </a:solidFill>
              <a:latin typeface="+mn-ea"/>
              <a:ea typeface="+mn-ea"/>
            </a:endParaRP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solidFill>
                  <a:schemeClr val="bg1"/>
                </a:solidFill>
                <a:latin typeface="+mn-ea"/>
                <a:ea typeface="+mn-ea"/>
              </a:rPr>
              <a:t>在此输入正文内容在此输入正文内容</a:t>
            </a:r>
            <a:endParaRPr lang="zh-CN" altLang="en-US" sz="1400">
              <a:solidFill>
                <a:schemeClr val="bg1"/>
              </a:solidFill>
              <a:latin typeface="+mn-ea"/>
              <a:ea typeface="+mn-ea"/>
            </a:endParaRPr>
          </a:p>
        </p:txBody>
      </p:sp>
      <p:sp>
        <p:nvSpPr>
          <p:cNvPr id="19" name="OfficePLUS-4"/>
          <p:cNvSpPr txBox="1"/>
          <p:nvPr/>
        </p:nvSpPr>
        <p:spPr>
          <a:xfrm>
            <a:off x="853747" y="1998163"/>
            <a:ext cx="214674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lvl="0" defTabSz="914400">
              <a:defRPr sz="2000" b="1" kern="0" spc="300">
                <a:gradFill>
                  <a:gsLst>
                    <a:gs pos="0">
                      <a:schemeClr val="bg1"/>
                    </a:gs>
                    <a:gs pos="100000">
                      <a:schemeClr val="accent1">
                        <a:lumMod val="40000"/>
                        <a:lumOff val="60000"/>
                      </a:schemeClr>
                    </a:gs>
                  </a:gsLst>
                  <a:lin ang="5400000" scaled="1"/>
                </a:gradFill>
              </a:defRPr>
            </a:lvl1pPr>
          </a:lstStyle>
          <a:p>
            <a:r>
              <a:rPr lang="zh-CN" altLang="en-US" sz="4800">
                <a:solidFill>
                  <a:schemeClr val="bg1"/>
                </a:solidFill>
                <a:latin typeface="+mj-ea"/>
                <a:ea typeface="+mj-ea"/>
              </a:rPr>
              <a:t>小标题</a:t>
            </a:r>
            <a:endParaRPr lang="zh-CN" altLang="en-US" sz="48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1" name="OfficePLUS-5"/>
          <p:cNvSpPr/>
          <p:nvPr/>
        </p:nvSpPr>
        <p:spPr>
          <a:xfrm>
            <a:off x="846688" y="3753757"/>
            <a:ext cx="3172862" cy="7020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cap="all">
                <a:solidFill>
                  <a:schemeClr val="bg1"/>
                </a:solidFill>
                <a:latin typeface="+mn-ea"/>
              </a:rPr>
              <a:t>Please enter your title</a:t>
            </a:r>
            <a:endParaRPr lang="en-US" altLang="zh-CN" sz="1400" cap="all">
              <a:solidFill>
                <a:schemeClr val="bg1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1400" cap="all">
                <a:solidFill>
                  <a:schemeClr val="bg1"/>
                </a:solidFill>
                <a:latin typeface="+mn-ea"/>
              </a:rPr>
              <a:t>Please enter your title</a:t>
            </a:r>
            <a:endParaRPr lang="zh-CN" altLang="en-US" sz="1400" cap="all">
              <a:solidFill>
                <a:schemeClr val="bg1"/>
              </a:solidFill>
              <a:latin typeface="+mn-ea"/>
            </a:endParaRPr>
          </a:p>
        </p:txBody>
      </p:sp>
      <p:pic>
        <p:nvPicPr>
          <p:cNvPr id="23" name="OfficePLUS-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262"/>
          <a:stretch>
            <a:fillRect/>
          </a:stretch>
        </p:blipFill>
        <p:spPr>
          <a:xfrm>
            <a:off x="4946914" y="1295400"/>
            <a:ext cx="3356586" cy="5562600"/>
          </a:xfrm>
          <a:custGeom>
            <a:gdLst>
              <a:gd name="connsiteX0" fmla="*/ 0 w 3356586"/>
              <a:gd name="connsiteY0" fmla="*/ 0 h 5562600"/>
              <a:gd name="connsiteX1" fmla="*/ 3356586 w 3356586"/>
              <a:gd name="connsiteY1" fmla="*/ 0 h 5562600"/>
              <a:gd name="connsiteX2" fmla="*/ 3356586 w 3356586"/>
              <a:gd name="connsiteY2" fmla="*/ 5562600 h 5562600"/>
              <a:gd name="connsiteX3" fmla="*/ 0 w 3356586"/>
              <a:gd name="connsiteY3" fmla="*/ 5562600 h 556260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56585" h="5562600">
                <a:moveTo>
                  <a:pt x="0" y="0"/>
                </a:moveTo>
                <a:lnTo>
                  <a:pt x="3356586" y="0"/>
                </a:lnTo>
                <a:lnTo>
                  <a:pt x="3356586" y="5562600"/>
                </a:lnTo>
                <a:lnTo>
                  <a:pt x="0" y="5562600"/>
                </a:lnTo>
                <a:close/>
              </a:path>
            </a:pathLst>
          </a:custGeom>
        </p:spPr>
      </p:pic>
      <p:sp>
        <p:nvSpPr>
          <p:cNvPr id="25" name="OfficePLUS-7"/>
          <p:cNvSpPr txBox="1">
            <a:spLocks noChangeArrowheads="1"/>
          </p:cNvSpPr>
          <p:nvPr/>
        </p:nvSpPr>
        <p:spPr bwMode="auto">
          <a:xfrm>
            <a:off x="8176532" y="2019412"/>
            <a:ext cx="156966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b="1">
                <a:solidFill>
                  <a:srgbClr val="A81D20"/>
                </a:solidFill>
                <a:latin typeface="+mj-ea"/>
                <a:ea typeface="+mj-ea"/>
              </a:rPr>
              <a:t>在此输入标题</a:t>
            </a:r>
            <a:endParaRPr lang="zh-CN" altLang="en-US" b="1">
              <a:solidFill>
                <a:srgbClr val="A81D20"/>
              </a:solidFill>
              <a:latin typeface="+mj-ea"/>
              <a:ea typeface="+mj-ea"/>
            </a:endParaRPr>
          </a:p>
        </p:txBody>
      </p:sp>
      <p:sp>
        <p:nvSpPr>
          <p:cNvPr id="27" name="OfficePLUS-8"/>
          <p:cNvSpPr>
            <a:spLocks noChangeArrowheads="1"/>
          </p:cNvSpPr>
          <p:nvPr/>
        </p:nvSpPr>
        <p:spPr bwMode="auto">
          <a:xfrm>
            <a:off x="8176532" y="2403587"/>
            <a:ext cx="3130095" cy="7020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charset="-122"/>
              </a:defRPr>
            </a:lvl9pPr>
          </a:lstStyle>
          <a:p>
            <a:pPr eaLnBrk="1" fontAlgn="base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ea typeface="+mn-ea"/>
              </a:rPr>
              <a:t>在此输入正文内容在此输入正文内容</a:t>
            </a:r>
            <a:endParaRPr lang="zh-CN" altLang="en-US" sz="1400">
              <a:solidFill>
                <a:schemeClr val="tx1">
                  <a:lumMod val="50000"/>
                  <a:lumOff val="50000"/>
                </a:schemeClr>
              </a:solidFill>
              <a:latin typeface="+mn-ea"/>
              <a:ea typeface="+mn-ea"/>
            </a:endParaRPr>
          </a:p>
          <a:p>
            <a:pPr eaLnBrk="1" fontAlgn="base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ea typeface="+mn-ea"/>
              </a:rPr>
              <a:t>在此输入正文内容在此输入正文内容</a:t>
            </a:r>
            <a:endParaRPr lang="zh-CN" altLang="en-US" sz="1400">
              <a:solidFill>
                <a:schemeClr val="tx1">
                  <a:lumMod val="50000"/>
                  <a:lumOff val="50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37" name="OfficePLUS-9"/>
          <p:cNvSpPr txBox="1">
            <a:spLocks noChangeArrowheads="1"/>
          </p:cNvSpPr>
          <p:nvPr/>
        </p:nvSpPr>
        <p:spPr bwMode="auto">
          <a:xfrm>
            <a:off x="8193543" y="3621088"/>
            <a:ext cx="156966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b="1">
                <a:solidFill>
                  <a:srgbClr val="A81D20"/>
                </a:solidFill>
                <a:latin typeface="+mj-ea"/>
                <a:ea typeface="+mj-ea"/>
              </a:rPr>
              <a:t>在此输入标题</a:t>
            </a:r>
            <a:endParaRPr lang="zh-CN" altLang="en-US" b="1">
              <a:solidFill>
                <a:srgbClr val="A81D20"/>
              </a:solidFill>
              <a:latin typeface="+mj-ea"/>
              <a:ea typeface="+mj-ea"/>
            </a:endParaRPr>
          </a:p>
        </p:txBody>
      </p:sp>
      <p:sp>
        <p:nvSpPr>
          <p:cNvPr id="39" name="OfficePLUS-10"/>
          <p:cNvSpPr>
            <a:spLocks noChangeArrowheads="1"/>
          </p:cNvSpPr>
          <p:nvPr/>
        </p:nvSpPr>
        <p:spPr bwMode="auto">
          <a:xfrm>
            <a:off x="8193543" y="4005263"/>
            <a:ext cx="3130095" cy="7020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charset="-122"/>
              </a:defRPr>
            </a:lvl9pPr>
          </a:lstStyle>
          <a:p>
            <a:pPr eaLnBrk="1" fontAlgn="base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ea typeface="+mn-ea"/>
              </a:rPr>
              <a:t>在此输入正文内容在此输入正文内容</a:t>
            </a:r>
            <a:endParaRPr lang="zh-CN" altLang="en-US" sz="1400">
              <a:solidFill>
                <a:schemeClr val="tx1">
                  <a:lumMod val="50000"/>
                  <a:lumOff val="50000"/>
                </a:schemeClr>
              </a:solidFill>
              <a:latin typeface="+mn-ea"/>
              <a:ea typeface="+mn-ea"/>
            </a:endParaRPr>
          </a:p>
          <a:p>
            <a:pPr eaLnBrk="1" fontAlgn="base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ea typeface="+mn-ea"/>
              </a:rPr>
              <a:t>在此输入正文内容在此输入正文内容</a:t>
            </a:r>
            <a:endParaRPr lang="zh-CN" altLang="en-US" sz="1400">
              <a:solidFill>
                <a:schemeClr val="tx1">
                  <a:lumMod val="50000"/>
                  <a:lumOff val="50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3" name="OfficePLUS-11"/>
          <p:cNvSpPr txBox="1"/>
          <p:nvPr/>
        </p:nvSpPr>
        <p:spPr>
          <a:xfrm>
            <a:off x="334963" y="333375"/>
            <a:ext cx="32210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4800" b="1">
                <a:solidFill>
                  <a:srgbClr val="DA2227"/>
                </a:solidFill>
                <a:effectLst>
                  <a:outerShdw blurRad="76200" dist="38100" dir="2700000" sx="108000" sy="108000" algn="tl" rotWithShape="0">
                    <a:schemeClr val="bg2">
                      <a:lumMod val="90000"/>
                      <a:alpha val="34000"/>
                    </a:schemeClr>
                  </a:outerShdw>
                </a:effectLst>
                <a:latin typeface="思源宋体 Heavy" panose="02020900000000000000" pitchFamily="18" charset="-122"/>
                <a:ea typeface="思源宋体 Heavy" panose="02020900000000000000" pitchFamily="18" charset="-122"/>
                <a:cs typeface="+mn-ea"/>
              </a:defRPr>
            </a:lvl1pPr>
          </a:lstStyle>
          <a:p>
            <a:r>
              <a:rPr lang="zh-CN" altLang="en-US" sz="2800">
                <a:effectLst/>
              </a:rPr>
              <a:t>请输入您的标题</a:t>
            </a:r>
            <a:endParaRPr lang="en-US" altLang="zh-CN" sz="2800">
              <a:effectLst/>
            </a:endParaRPr>
          </a:p>
        </p:txBody>
      </p:sp>
      <p:sp>
        <p:nvSpPr>
          <p:cNvPr id="5" name="OfficePLUS-12"/>
          <p:cNvSpPr txBox="1"/>
          <p:nvPr/>
        </p:nvSpPr>
        <p:spPr>
          <a:xfrm>
            <a:off x="379413" y="806450"/>
            <a:ext cx="217328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cap="all">
                <a:latin typeface="+mn-ea"/>
              </a:rPr>
              <a:t>Please enter your title</a:t>
            </a:r>
            <a:endParaRPr lang="zh-CN" altLang="en-US" sz="1100" cap="all">
              <a:latin typeface="+mn-ea"/>
            </a:endParaRPr>
          </a:p>
        </p:txBody>
      </p:sp>
    </p:spTree>
  </p:cSld>
  <p:clrMapOvr>
    <a:masterClrMapping/>
  </p:clrMapOvr>
  <p:transition/>
  <p:timing/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" name="OfficePLUS-1"/>
          <p:cNvSpPr txBox="1"/>
          <p:nvPr/>
        </p:nvSpPr>
        <p:spPr>
          <a:xfrm>
            <a:off x="8936038" y="4432300"/>
            <a:ext cx="2921000" cy="3962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000">
                <a:solidFill>
                  <a:schemeClr val="bg1"/>
                </a:solidFill>
                <a:latin typeface="+mn-ea"/>
              </a:rPr>
              <a:t>汇报人：</a:t>
            </a:r>
            <a:r>
              <a:rPr lang="en-US" altLang="zh-CN" sz="2000" err="1">
                <a:solidFill>
                  <a:schemeClr val="bg1"/>
                </a:solidFill>
                <a:latin typeface="+mn-ea"/>
              </a:rPr>
              <a:t>文库</a:t>
            </a:r>
            <a:endParaRPr lang="zh-CN" altLang="en-US" sz="200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2" name="OfficePLUS-2"/>
          <p:cNvSpPr txBox="1"/>
          <p:nvPr/>
        </p:nvSpPr>
        <p:spPr>
          <a:xfrm>
            <a:off x="9329738" y="4889500"/>
            <a:ext cx="25273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2000">
                <a:solidFill>
                  <a:schemeClr val="bg1"/>
                </a:solidFill>
                <a:latin typeface="+mn-ea"/>
              </a:rPr>
              <a:t>2020/07/02</a:t>
            </a:r>
            <a:endParaRPr lang="zh-CN" altLang="en-US" sz="2000">
              <a:solidFill>
                <a:schemeClr val="bg1"/>
              </a:solidFill>
              <a:latin typeface="+mn-ea"/>
            </a:endParaRPr>
          </a:p>
        </p:txBody>
      </p:sp>
      <p:sp>
        <p:nvSpPr>
          <p:cNvPr id="4" name="OfficePLUS-3"/>
          <p:cNvSpPr/>
          <p:nvPr/>
        </p:nvSpPr>
        <p:spPr>
          <a:xfrm flipH="1">
            <a:off x="9582151" y="1803792"/>
            <a:ext cx="2274887" cy="551543"/>
          </a:xfrm>
          <a:prstGeom prst="homePlate">
            <a:avLst/>
          </a:prstGeom>
          <a:solidFill>
            <a:srgbClr val="DA222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OfficePLUS-4"/>
          <p:cNvSpPr txBox="1"/>
          <p:nvPr/>
        </p:nvSpPr>
        <p:spPr>
          <a:xfrm>
            <a:off x="6065838" y="2413337"/>
            <a:ext cx="57912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4800" b="1">
                <a:solidFill>
                  <a:srgbClr val="DA2227"/>
                </a:solidFill>
                <a:effectLst>
                  <a:outerShdw blurRad="76200" dist="38100" dir="2700000" sx="108000" sy="108000" algn="tl" rotWithShape="0">
                    <a:schemeClr val="bg2">
                      <a:lumMod val="90000"/>
                      <a:alpha val="34000"/>
                    </a:schemeClr>
                  </a:outerShdw>
                </a:effectLst>
                <a:latin typeface="思源宋体 Heavy" panose="02020900000000000000" pitchFamily="18" charset="-122"/>
                <a:ea typeface="思源宋体 Heavy" panose="02020900000000000000" pitchFamily="18" charset="-122"/>
                <a:cs typeface="+mn-ea"/>
                <a:sym typeface="+mn-lt"/>
              </a:rPr>
              <a:t>探索无限，追求极致</a:t>
            </a:r>
            <a:endParaRPr lang="zh-CN" altLang="en-US" sz="4800" b="1">
              <a:solidFill>
                <a:srgbClr val="DA2227"/>
              </a:solidFill>
              <a:effectLst>
                <a:outerShdw blurRad="76200" dist="38100" dir="2700000" sx="108000" sy="108000" algn="tl" rotWithShape="0">
                  <a:schemeClr val="bg2">
                    <a:lumMod val="90000"/>
                    <a:alpha val="34000"/>
                  </a:schemeClr>
                </a:outerShdw>
              </a:effectLst>
              <a:latin typeface="思源宋体 Heavy" panose="02020900000000000000" pitchFamily="18" charset="-122"/>
              <a:ea typeface="思源宋体 Heavy" panose="02020900000000000000" pitchFamily="18" charset="-122"/>
              <a:cs typeface="+mn-ea"/>
              <a:sym typeface="+mn-lt"/>
            </a:endParaRPr>
          </a:p>
        </p:txBody>
      </p:sp>
      <p:pic>
        <p:nvPicPr>
          <p:cNvPr id="6" name="OfficePLUS-5">
            <a:hlinkClick r:id="rId3"/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71088" y="1968410"/>
            <a:ext cx="1828800" cy="243840"/>
          </a:xfrm>
          <a:prstGeom prst="rect">
            <a:avLst/>
          </a:prstGeom>
        </p:spPr>
      </p:pic>
      <p:sp>
        <p:nvSpPr>
          <p:cNvPr id="7" name="OfficePLUS-6"/>
          <p:cNvSpPr txBox="1"/>
          <p:nvPr/>
        </p:nvSpPr>
        <p:spPr>
          <a:xfrm>
            <a:off x="5819776" y="3244334"/>
            <a:ext cx="6096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cap="all">
                <a:solidFill>
                  <a:schemeClr val="bg1"/>
                </a:solidFill>
                <a:latin typeface="+mn-ea"/>
              </a:rPr>
              <a:t>Explore infinity and pursue perfection</a:t>
            </a:r>
            <a:endParaRPr lang="zh-CN" altLang="en-US" cap="all">
              <a:solidFill>
                <a:schemeClr val="bg1"/>
              </a:solidFill>
              <a:latin typeface="+mn-ea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800">
        <p14:flythrough/>
      </p:transition>
    </mc:Choice>
    <mc:Fallback>
      <p:transition spd="slow">
        <p:fade/>
      </p:transition>
    </mc:Fallback>
  </mc:AlternateContent>
  <p:timing/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8" name="OfficePLUS-1"/>
          <p:cNvSpPr/>
          <p:nvPr/>
        </p:nvSpPr>
        <p:spPr>
          <a:xfrm>
            <a:off x="1614488" y="1025071"/>
            <a:ext cx="767443" cy="694192"/>
          </a:xfrm>
          <a:prstGeom prst="homePlate">
            <a:avLst>
              <a:gd name="adj" fmla="val 33784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宋体 Heavy" panose="02020900000000000000" pitchFamily="18" charset="-122"/>
              <a:ea typeface="思源宋体 Heavy" panose="02020900000000000000" pitchFamily="18" charset="-122"/>
            </a:endParaRPr>
          </a:p>
        </p:txBody>
      </p:sp>
      <p:sp>
        <p:nvSpPr>
          <p:cNvPr id="5" name="OfficePLUS-2"/>
          <p:cNvSpPr/>
          <p:nvPr/>
        </p:nvSpPr>
        <p:spPr>
          <a:xfrm>
            <a:off x="334964" y="1025071"/>
            <a:ext cx="1842179" cy="694192"/>
          </a:xfrm>
          <a:prstGeom prst="homePlate">
            <a:avLst>
              <a:gd name="adj" fmla="val 33784"/>
            </a:avLst>
          </a:prstGeom>
          <a:solidFill>
            <a:schemeClr val="bg1"/>
          </a:solidFill>
          <a:ln>
            <a:noFill/>
          </a:ln>
          <a:effectLst>
            <a:outerShdw blurRad="101600" dist="38100" dir="2700000" sx="104000" sy="104000" algn="tl" rotWithShape="0">
              <a:prstClr val="black">
                <a:alpha val="2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宋体 Heavy" panose="02020900000000000000" pitchFamily="18" charset="-122"/>
              <a:ea typeface="思源宋体 Heavy" panose="02020900000000000000" pitchFamily="18" charset="-122"/>
            </a:endParaRPr>
          </a:p>
        </p:txBody>
      </p:sp>
      <p:pic>
        <p:nvPicPr>
          <p:cNvPr id="18" name="OfficePLUS-3">
            <a:hlinkClick r:id="rId3"/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28238" y="333375"/>
            <a:ext cx="1828800" cy="243840"/>
          </a:xfrm>
          <a:prstGeom prst="rect">
            <a:avLst/>
          </a:prstGeom>
        </p:spPr>
      </p:pic>
      <p:sp>
        <p:nvSpPr>
          <p:cNvPr id="19" name="OfficePLUS-4"/>
          <p:cNvSpPr txBox="1"/>
          <p:nvPr/>
        </p:nvSpPr>
        <p:spPr>
          <a:xfrm>
            <a:off x="1467077" y="2623470"/>
            <a:ext cx="4368800" cy="584775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18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altLang="zh-CN" sz="3200" b="1">
                <a:solidFill>
                  <a:schemeClr val="bg1"/>
                </a:solidFill>
                <a:latin typeface="思源宋体 Heavy" panose="02020900000000000000" pitchFamily="18" charset="-122"/>
                <a:ea typeface="思源宋体 Heavy" panose="02020900000000000000" pitchFamily="18" charset="-122"/>
                <a:cs typeface="阿里巴巴普惠体 B" panose="00020600040101010101" pitchFamily="18" charset="-122"/>
              </a:rPr>
              <a:t>01.</a:t>
            </a:r>
            <a:r>
              <a:rPr lang="zh-CN" altLang="en-US" sz="3200" b="1">
                <a:solidFill>
                  <a:schemeClr val="bg1"/>
                </a:solidFill>
                <a:latin typeface="思源宋体 Heavy" panose="02020900000000000000" pitchFamily="18" charset="-122"/>
                <a:ea typeface="思源宋体 Heavy" panose="02020900000000000000" pitchFamily="18" charset="-122"/>
                <a:cs typeface="阿里巴巴普惠体 B" panose="00020600040101010101" pitchFamily="18" charset="-122"/>
              </a:rPr>
              <a:t>请输入您的标题</a:t>
            </a:r>
            <a:endParaRPr lang="en-US" altLang="zh-CN" sz="3200" b="1">
              <a:solidFill>
                <a:schemeClr val="bg1"/>
              </a:solidFill>
              <a:latin typeface="思源宋体 Heavy" panose="02020900000000000000" pitchFamily="18" charset="-122"/>
              <a:ea typeface="思源宋体 Heavy" panose="02020900000000000000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22" name="OfficePLUS-5"/>
          <p:cNvSpPr txBox="1"/>
          <p:nvPr/>
        </p:nvSpPr>
        <p:spPr>
          <a:xfrm>
            <a:off x="2132557" y="3096432"/>
            <a:ext cx="316782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cap="all">
                <a:solidFill>
                  <a:schemeClr val="bg1"/>
                </a:solidFill>
                <a:ea typeface="思源宋体 Heavy" panose="02020900000000000000" pitchFamily="18" charset="-122"/>
              </a:rPr>
              <a:t>Please enter your title</a:t>
            </a:r>
            <a:endParaRPr lang="zh-CN" altLang="en-US" sz="1600" cap="all">
              <a:solidFill>
                <a:schemeClr val="bg1"/>
              </a:solidFill>
              <a:ea typeface="思源宋体 Heavy" panose="02020900000000000000" pitchFamily="18" charset="-122"/>
            </a:endParaRPr>
          </a:p>
        </p:txBody>
      </p:sp>
      <p:sp>
        <p:nvSpPr>
          <p:cNvPr id="20" name="OfficePLUS-6"/>
          <p:cNvSpPr txBox="1"/>
          <p:nvPr/>
        </p:nvSpPr>
        <p:spPr>
          <a:xfrm>
            <a:off x="6096000" y="2623470"/>
            <a:ext cx="4368800" cy="584775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18000"/>
              </a:prstClr>
            </a:outerShdw>
          </a:effectLst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 b="1">
                <a:gradFill>
                  <a:gsLst>
                    <a:gs pos="0">
                      <a:schemeClr val="tx1"/>
                    </a:gs>
                    <a:gs pos="100000">
                      <a:schemeClr val="tx1">
                        <a:lumMod val="65000"/>
                        <a:lumOff val="35000"/>
                      </a:schemeClr>
                    </a:gs>
                  </a:gsLst>
                  <a:lin ang="5400000" scaled="0"/>
                </a:gradFill>
                <a:latin typeface="微软雅黑" panose="020b0503020204020204" charset="-122"/>
                <a:ea typeface="微软雅黑" panose="020b0503020204020204" charset="-122"/>
                <a:cs typeface="阿里巴巴普惠体 B" panose="00020600040101010101" pitchFamily="18" charset="-122"/>
              </a:defRPr>
            </a:lvl1pPr>
          </a:lstStyle>
          <a:p>
            <a:r>
              <a:rPr lang="en-US" altLang="zh-CN">
                <a:solidFill>
                  <a:schemeClr val="bg1"/>
                </a:solidFill>
                <a:latin typeface="思源宋体 Heavy" panose="02020900000000000000" pitchFamily="18" charset="-122"/>
                <a:ea typeface="思源宋体 Heavy" panose="02020900000000000000" pitchFamily="18" charset="-122"/>
              </a:rPr>
              <a:t>02.</a:t>
            </a:r>
            <a:r>
              <a:rPr lang="zh-CN" altLang="en-US">
                <a:solidFill>
                  <a:schemeClr val="bg1"/>
                </a:solidFill>
                <a:latin typeface="思源宋体 Heavy" panose="02020900000000000000" pitchFamily="18" charset="-122"/>
                <a:ea typeface="思源宋体 Heavy" panose="02020900000000000000" pitchFamily="18" charset="-122"/>
              </a:rPr>
              <a:t>请输入您的标题</a:t>
            </a:r>
            <a:endParaRPr lang="en-US" altLang="zh-CN">
              <a:solidFill>
                <a:schemeClr val="bg1"/>
              </a:solidFill>
              <a:latin typeface="思源宋体 Heavy" panose="02020900000000000000" pitchFamily="18" charset="-122"/>
              <a:ea typeface="思源宋体 Heavy" panose="02020900000000000000" pitchFamily="18" charset="-122"/>
            </a:endParaRPr>
          </a:p>
        </p:txBody>
      </p:sp>
      <p:sp>
        <p:nvSpPr>
          <p:cNvPr id="23" name="OfficePLUS-7"/>
          <p:cNvSpPr txBox="1"/>
          <p:nvPr/>
        </p:nvSpPr>
        <p:spPr>
          <a:xfrm>
            <a:off x="6761480" y="3090446"/>
            <a:ext cx="316782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cap="all">
                <a:solidFill>
                  <a:schemeClr val="bg1"/>
                </a:solidFill>
                <a:ea typeface="思源宋体 Heavy" panose="02020900000000000000" pitchFamily="18" charset="-122"/>
              </a:rPr>
              <a:t>Please enter your title</a:t>
            </a:r>
            <a:endParaRPr lang="zh-CN" altLang="en-US" sz="1600" cap="all">
              <a:solidFill>
                <a:schemeClr val="bg1"/>
              </a:solidFill>
              <a:ea typeface="思源宋体 Heavy" panose="02020900000000000000" pitchFamily="18" charset="-122"/>
            </a:endParaRPr>
          </a:p>
        </p:txBody>
      </p:sp>
      <p:sp>
        <p:nvSpPr>
          <p:cNvPr id="21" name="OfficePLUS-8"/>
          <p:cNvSpPr txBox="1"/>
          <p:nvPr/>
        </p:nvSpPr>
        <p:spPr>
          <a:xfrm>
            <a:off x="1467077" y="4362651"/>
            <a:ext cx="4368800" cy="584775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18000"/>
              </a:prstClr>
            </a:outerShdw>
          </a:effectLst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 b="1">
                <a:gradFill>
                  <a:gsLst>
                    <a:gs pos="0">
                      <a:schemeClr val="tx1"/>
                    </a:gs>
                    <a:gs pos="100000">
                      <a:schemeClr val="tx1">
                        <a:lumMod val="65000"/>
                        <a:lumOff val="35000"/>
                      </a:schemeClr>
                    </a:gs>
                  </a:gsLst>
                  <a:lin ang="5400000" scaled="0"/>
                </a:gradFill>
                <a:latin typeface="微软雅黑" panose="020b0503020204020204" charset="-122"/>
                <a:ea typeface="微软雅黑" panose="020b0503020204020204" charset="-122"/>
                <a:cs typeface="阿里巴巴普惠体 B" panose="00020600040101010101" pitchFamily="18" charset="-122"/>
              </a:defRPr>
            </a:lvl1pPr>
          </a:lstStyle>
          <a:p>
            <a:r>
              <a:rPr lang="en-US" altLang="zh-CN">
                <a:solidFill>
                  <a:schemeClr val="bg1"/>
                </a:solidFill>
                <a:latin typeface="思源宋体 Heavy" panose="02020900000000000000" pitchFamily="18" charset="-122"/>
                <a:ea typeface="思源宋体 Heavy" panose="02020900000000000000" pitchFamily="18" charset="-122"/>
              </a:rPr>
              <a:t>03.</a:t>
            </a:r>
            <a:r>
              <a:rPr lang="zh-CN" altLang="en-US">
                <a:solidFill>
                  <a:schemeClr val="bg1"/>
                </a:solidFill>
                <a:latin typeface="思源宋体 Heavy" panose="02020900000000000000" pitchFamily="18" charset="-122"/>
                <a:ea typeface="思源宋体 Heavy" panose="02020900000000000000" pitchFamily="18" charset="-122"/>
              </a:rPr>
              <a:t>请输入您的标题</a:t>
            </a:r>
            <a:endParaRPr lang="en-US" altLang="zh-CN">
              <a:solidFill>
                <a:schemeClr val="bg1"/>
              </a:solidFill>
              <a:latin typeface="思源宋体 Heavy" panose="02020900000000000000" pitchFamily="18" charset="-122"/>
              <a:ea typeface="思源宋体 Heavy" panose="02020900000000000000" pitchFamily="18" charset="-122"/>
            </a:endParaRPr>
          </a:p>
        </p:txBody>
      </p:sp>
      <p:sp>
        <p:nvSpPr>
          <p:cNvPr id="24" name="OfficePLUS-9"/>
          <p:cNvSpPr txBox="1"/>
          <p:nvPr/>
        </p:nvSpPr>
        <p:spPr>
          <a:xfrm>
            <a:off x="2132557" y="4845158"/>
            <a:ext cx="316782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cap="all">
                <a:solidFill>
                  <a:schemeClr val="bg1"/>
                </a:solidFill>
                <a:ea typeface="思源宋体 Heavy" panose="02020900000000000000" pitchFamily="18" charset="-122"/>
              </a:rPr>
              <a:t>Please enter your title</a:t>
            </a:r>
            <a:endParaRPr lang="zh-CN" altLang="en-US" sz="1600" cap="all">
              <a:solidFill>
                <a:schemeClr val="bg1"/>
              </a:solidFill>
              <a:ea typeface="思源宋体 Heavy" panose="02020900000000000000" pitchFamily="18" charset="-122"/>
            </a:endParaRPr>
          </a:p>
        </p:txBody>
      </p:sp>
      <p:sp>
        <p:nvSpPr>
          <p:cNvPr id="25" name="OfficePLUS-10"/>
          <p:cNvSpPr txBox="1"/>
          <p:nvPr/>
        </p:nvSpPr>
        <p:spPr>
          <a:xfrm>
            <a:off x="440192" y="959799"/>
            <a:ext cx="17224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>
                <a:solidFill>
                  <a:srgbClr val="DA2227"/>
                </a:solidFill>
                <a:latin typeface="思源宋体 Heavy" panose="02020900000000000000" pitchFamily="18" charset="-122"/>
                <a:ea typeface="思源宋体 Heavy" panose="02020900000000000000" pitchFamily="18" charset="-122"/>
              </a:rPr>
              <a:t>目录</a:t>
            </a:r>
            <a:endParaRPr lang="zh-CN" altLang="en-US" sz="4800" b="1">
              <a:solidFill>
                <a:srgbClr val="DA2227"/>
              </a:solidFill>
              <a:latin typeface="思源宋体 Heavy" panose="02020900000000000000" pitchFamily="18" charset="-122"/>
              <a:ea typeface="思源宋体 Heavy" panose="02020900000000000000" pitchFamily="18" charset="-122"/>
            </a:endParaRPr>
          </a:p>
        </p:txBody>
      </p:sp>
      <p:sp>
        <p:nvSpPr>
          <p:cNvPr id="15" name="OfficePLUS-11"/>
          <p:cNvSpPr txBox="1"/>
          <p:nvPr/>
        </p:nvSpPr>
        <p:spPr>
          <a:xfrm>
            <a:off x="6096000" y="4362651"/>
            <a:ext cx="4368800" cy="584775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18000"/>
              </a:prstClr>
            </a:outerShdw>
          </a:effectLst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 b="1">
                <a:gradFill>
                  <a:gsLst>
                    <a:gs pos="0">
                      <a:schemeClr val="tx1"/>
                    </a:gs>
                    <a:gs pos="100000">
                      <a:schemeClr val="tx1">
                        <a:lumMod val="65000"/>
                        <a:lumOff val="35000"/>
                      </a:schemeClr>
                    </a:gs>
                  </a:gsLst>
                  <a:lin ang="5400000" scaled="0"/>
                </a:gradFill>
                <a:latin typeface="微软雅黑" panose="020b0503020204020204" charset="-122"/>
                <a:ea typeface="微软雅黑" panose="020b0503020204020204" charset="-122"/>
                <a:cs typeface="阿里巴巴普惠体 B" panose="00020600040101010101" pitchFamily="18" charset="-122"/>
              </a:defRPr>
            </a:lvl1pPr>
          </a:lstStyle>
          <a:p>
            <a:r>
              <a:rPr lang="en-US" altLang="zh-CN">
                <a:solidFill>
                  <a:schemeClr val="bg1"/>
                </a:solidFill>
                <a:latin typeface="思源宋体 Heavy" panose="02020900000000000000" pitchFamily="18" charset="-122"/>
                <a:ea typeface="思源宋体 Heavy" panose="02020900000000000000" pitchFamily="18" charset="-122"/>
              </a:rPr>
              <a:t>04.</a:t>
            </a:r>
            <a:r>
              <a:rPr lang="zh-CN" altLang="en-US">
                <a:solidFill>
                  <a:schemeClr val="bg1"/>
                </a:solidFill>
                <a:latin typeface="思源宋体 Heavy" panose="02020900000000000000" pitchFamily="18" charset="-122"/>
                <a:ea typeface="思源宋体 Heavy" panose="02020900000000000000" pitchFamily="18" charset="-122"/>
              </a:rPr>
              <a:t>请输入您的标题</a:t>
            </a:r>
            <a:endParaRPr lang="en-US" altLang="zh-CN">
              <a:solidFill>
                <a:schemeClr val="bg1"/>
              </a:solidFill>
              <a:latin typeface="思源宋体 Heavy" panose="02020900000000000000" pitchFamily="18" charset="-122"/>
              <a:ea typeface="思源宋体 Heavy" panose="02020900000000000000" pitchFamily="18" charset="-122"/>
            </a:endParaRPr>
          </a:p>
        </p:txBody>
      </p:sp>
      <p:sp>
        <p:nvSpPr>
          <p:cNvPr id="16" name="OfficePLUS-12"/>
          <p:cNvSpPr txBox="1"/>
          <p:nvPr/>
        </p:nvSpPr>
        <p:spPr>
          <a:xfrm>
            <a:off x="6761480" y="4845158"/>
            <a:ext cx="316782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cap="all">
                <a:solidFill>
                  <a:schemeClr val="bg1"/>
                </a:solidFill>
                <a:ea typeface="思源宋体 Heavy" panose="02020900000000000000" pitchFamily="18" charset="-122"/>
              </a:rPr>
              <a:t>Please enter your title</a:t>
            </a:r>
            <a:endParaRPr lang="zh-CN" altLang="en-US" sz="1600" cap="all">
              <a:solidFill>
                <a:schemeClr val="bg1"/>
              </a:solidFill>
              <a:ea typeface="思源宋体 Heavy" panose="02020900000000000000" pitchFamily="18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" name="OfficePLUS-1"/>
          <p:cNvSpPr txBox="1"/>
          <p:nvPr/>
        </p:nvSpPr>
        <p:spPr>
          <a:xfrm>
            <a:off x="334963" y="3083392"/>
            <a:ext cx="836295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4800" b="1">
                <a:solidFill>
                  <a:srgbClr val="DA2227"/>
                </a:solidFill>
                <a:effectLst>
                  <a:outerShdw blurRad="76200" dist="38100" dir="2700000" sx="108000" sy="108000" algn="tl" rotWithShape="0">
                    <a:schemeClr val="bg2">
                      <a:lumMod val="90000"/>
                      <a:alpha val="34000"/>
                    </a:schemeClr>
                  </a:outerShdw>
                </a:effectLst>
                <a:latin typeface="思源宋体 Heavy" panose="02020900000000000000" pitchFamily="18" charset="-122"/>
                <a:ea typeface="思源宋体 Heavy" panose="02020900000000000000" pitchFamily="18" charset="-122"/>
                <a:cs typeface="+mn-ea"/>
              </a:defRPr>
            </a:lvl1pPr>
          </a:lstStyle>
          <a:p>
            <a:r>
              <a:rPr lang="zh-CN" altLang="en-US"/>
              <a:t>请输入您的标题</a:t>
            </a:r>
            <a:endParaRPr lang="en-US" altLang="zh-CN"/>
          </a:p>
        </p:txBody>
      </p:sp>
      <p:sp>
        <p:nvSpPr>
          <p:cNvPr id="10" name="OfficePLUS-2"/>
          <p:cNvSpPr txBox="1"/>
          <p:nvPr/>
        </p:nvSpPr>
        <p:spPr>
          <a:xfrm>
            <a:off x="334963" y="2315042"/>
            <a:ext cx="5587855" cy="92333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18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altLang="zh-CN" sz="540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chemeClr val="tx1">
                        <a:lumMod val="65000"/>
                        <a:lumOff val="35000"/>
                      </a:schemeClr>
                    </a:gs>
                  </a:gsLst>
                  <a:lin ang="5400000" scaled="0"/>
                </a:gra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PART 01</a:t>
            </a:r>
            <a:endParaRPr lang="en-US" altLang="zh-CN" sz="54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tx1">
                      <a:lumMod val="65000"/>
                      <a:lumOff val="35000"/>
                    </a:schemeClr>
                  </a:gs>
                </a:gsLst>
                <a:lin ang="5400000" scaled="0"/>
              </a:gra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11" name="OfficePLUS-3"/>
          <p:cNvSpPr txBox="1"/>
          <p:nvPr/>
        </p:nvSpPr>
        <p:spPr>
          <a:xfrm>
            <a:off x="334963" y="4050437"/>
            <a:ext cx="6096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cap="all">
                <a:solidFill>
                  <a:schemeClr val="bg1"/>
                </a:solidFill>
                <a:latin typeface="+mn-ea"/>
              </a:rPr>
              <a:t>Please enter your title</a:t>
            </a:r>
            <a:endParaRPr lang="zh-CN" altLang="en-US" sz="2000" cap="all">
              <a:solidFill>
                <a:schemeClr val="bg1"/>
              </a:solidFill>
              <a:latin typeface="+mn-ea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OfficePLUS-1"/>
          <p:cNvSpPr/>
          <p:nvPr/>
        </p:nvSpPr>
        <p:spPr>
          <a:xfrm>
            <a:off x="0" y="2044700"/>
            <a:ext cx="10377714" cy="2701471"/>
          </a:xfrm>
          <a:prstGeom prst="rect">
            <a:avLst/>
          </a:prstGeom>
          <a:solidFill>
            <a:srgbClr val="DA222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OfficePLUS-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5129" y="2044701"/>
            <a:ext cx="3996871" cy="2703512"/>
          </a:xfrm>
          <a:prstGeom prst="rect">
            <a:avLst/>
          </a:prstGeom>
        </p:spPr>
      </p:pic>
      <p:sp>
        <p:nvSpPr>
          <p:cNvPr id="7" name="OfficePLUS-3"/>
          <p:cNvSpPr/>
          <p:nvPr/>
        </p:nvSpPr>
        <p:spPr>
          <a:xfrm>
            <a:off x="334963" y="2942013"/>
            <a:ext cx="3172862" cy="7020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solidFill>
                  <a:schemeClr val="bg1"/>
                </a:solidFill>
                <a:latin typeface="+mn-ea"/>
                <a:ea typeface="+mn-ea"/>
              </a:rPr>
              <a:t>在此输入正文内容在此输入正文内容</a:t>
            </a:r>
            <a:endParaRPr lang="zh-CN" altLang="en-US" sz="1400">
              <a:solidFill>
                <a:schemeClr val="bg1"/>
              </a:solidFill>
              <a:latin typeface="+mn-ea"/>
              <a:ea typeface="+mn-ea"/>
            </a:endParaRP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solidFill>
                  <a:schemeClr val="bg1"/>
                </a:solidFill>
                <a:latin typeface="+mn-ea"/>
                <a:ea typeface="+mn-ea"/>
              </a:rPr>
              <a:t>在此输入正文内容在此输入正文内容</a:t>
            </a:r>
            <a:endParaRPr lang="zh-CN" altLang="en-US" sz="1400">
              <a:solidFill>
                <a:schemeClr val="bg1"/>
              </a:solidFill>
              <a:latin typeface="+mn-ea"/>
              <a:ea typeface="+mn-ea"/>
            </a:endParaRPr>
          </a:p>
        </p:txBody>
      </p:sp>
      <p:sp>
        <p:nvSpPr>
          <p:cNvPr id="9" name="OfficePLUS-4"/>
          <p:cNvSpPr/>
          <p:nvPr/>
        </p:nvSpPr>
        <p:spPr>
          <a:xfrm>
            <a:off x="334963" y="3712411"/>
            <a:ext cx="3172862" cy="7020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cap="all">
                <a:solidFill>
                  <a:schemeClr val="bg1"/>
                </a:solidFill>
                <a:latin typeface="+mn-ea"/>
              </a:rPr>
              <a:t>Please enter your title</a:t>
            </a:r>
            <a:endParaRPr lang="en-US" altLang="zh-CN" sz="1400" cap="all">
              <a:solidFill>
                <a:schemeClr val="bg1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1400" cap="all">
                <a:solidFill>
                  <a:schemeClr val="bg1"/>
                </a:solidFill>
                <a:latin typeface="+mn-ea"/>
              </a:rPr>
              <a:t>Please enter your title</a:t>
            </a:r>
            <a:endParaRPr lang="zh-CN" altLang="en-US" sz="1400" cap="all">
              <a:solidFill>
                <a:schemeClr val="bg1"/>
              </a:solidFill>
              <a:latin typeface="+mn-ea"/>
            </a:endParaRPr>
          </a:p>
        </p:txBody>
      </p:sp>
      <p:sp>
        <p:nvSpPr>
          <p:cNvPr id="11" name="OfficePLUS-5"/>
          <p:cNvSpPr txBox="1"/>
          <p:nvPr/>
        </p:nvSpPr>
        <p:spPr>
          <a:xfrm>
            <a:off x="334963" y="2372885"/>
            <a:ext cx="198002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lvl="0" defTabSz="914400">
              <a:defRPr sz="2000" b="1" kern="0" spc="300">
                <a:gradFill>
                  <a:gsLst>
                    <a:gs pos="0">
                      <a:schemeClr val="bg1"/>
                    </a:gs>
                    <a:gs pos="100000">
                      <a:schemeClr val="accent1">
                        <a:lumMod val="40000"/>
                        <a:lumOff val="60000"/>
                      </a:schemeClr>
                    </a:gs>
                  </a:gsLst>
                  <a:lin ang="5400000" scaled="1"/>
                </a:gradFill>
              </a:defRPr>
            </a:lvl1pPr>
          </a:lstStyle>
          <a:p>
            <a:r>
              <a:rPr lang="zh-CN" altLang="en-US" sz="3200">
                <a:solidFill>
                  <a:schemeClr val="bg1"/>
                </a:solidFill>
                <a:latin typeface="+mj-ea"/>
                <a:ea typeface="+mj-ea"/>
              </a:rPr>
              <a:t>输入标题</a:t>
            </a:r>
            <a:endParaRPr lang="zh-CN" altLang="en-US" sz="32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3" name="OfficePLUS-6"/>
          <p:cNvSpPr/>
          <p:nvPr/>
        </p:nvSpPr>
        <p:spPr>
          <a:xfrm>
            <a:off x="4280240" y="2942013"/>
            <a:ext cx="3172862" cy="7020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solidFill>
                  <a:schemeClr val="bg1"/>
                </a:solidFill>
                <a:latin typeface="+mn-ea"/>
                <a:ea typeface="+mn-ea"/>
              </a:rPr>
              <a:t>在此输入正文内容在此输入正文内容</a:t>
            </a:r>
            <a:endParaRPr lang="zh-CN" altLang="en-US" sz="1400">
              <a:solidFill>
                <a:schemeClr val="bg1"/>
              </a:solidFill>
              <a:latin typeface="+mn-ea"/>
              <a:ea typeface="+mn-ea"/>
            </a:endParaRP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solidFill>
                  <a:schemeClr val="bg1"/>
                </a:solidFill>
                <a:latin typeface="+mn-ea"/>
                <a:ea typeface="+mn-ea"/>
              </a:rPr>
              <a:t>在此输入正文内容在此输入正文内容</a:t>
            </a:r>
            <a:endParaRPr lang="zh-CN" altLang="en-US" sz="1400">
              <a:solidFill>
                <a:schemeClr val="bg1"/>
              </a:solidFill>
              <a:latin typeface="+mn-ea"/>
              <a:ea typeface="+mn-ea"/>
            </a:endParaRPr>
          </a:p>
        </p:txBody>
      </p:sp>
      <p:sp>
        <p:nvSpPr>
          <p:cNvPr id="15" name="OfficePLUS-7"/>
          <p:cNvSpPr/>
          <p:nvPr/>
        </p:nvSpPr>
        <p:spPr>
          <a:xfrm>
            <a:off x="4280240" y="3712411"/>
            <a:ext cx="3172862" cy="7020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cap="all">
                <a:solidFill>
                  <a:schemeClr val="bg1"/>
                </a:solidFill>
                <a:latin typeface="+mn-ea"/>
              </a:rPr>
              <a:t>Please enter your title</a:t>
            </a:r>
            <a:endParaRPr lang="en-US" altLang="zh-CN" sz="1400" cap="all">
              <a:solidFill>
                <a:schemeClr val="bg1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1400" cap="all">
                <a:solidFill>
                  <a:schemeClr val="bg1"/>
                </a:solidFill>
                <a:latin typeface="+mn-ea"/>
              </a:rPr>
              <a:t>Please enter your title</a:t>
            </a:r>
            <a:endParaRPr lang="zh-CN" altLang="en-US" sz="1400" cap="all">
              <a:solidFill>
                <a:schemeClr val="bg1"/>
              </a:solidFill>
              <a:latin typeface="+mn-ea"/>
            </a:endParaRPr>
          </a:p>
        </p:txBody>
      </p:sp>
      <p:sp>
        <p:nvSpPr>
          <p:cNvPr id="17" name="OfficePLUS-8"/>
          <p:cNvSpPr txBox="1"/>
          <p:nvPr/>
        </p:nvSpPr>
        <p:spPr>
          <a:xfrm>
            <a:off x="334963" y="333375"/>
            <a:ext cx="32210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4800" b="1">
                <a:solidFill>
                  <a:srgbClr val="DA2227"/>
                </a:solidFill>
                <a:effectLst>
                  <a:outerShdw blurRad="76200" dist="38100" dir="2700000" sx="108000" sy="108000" algn="tl" rotWithShape="0">
                    <a:schemeClr val="bg2">
                      <a:lumMod val="90000"/>
                      <a:alpha val="34000"/>
                    </a:schemeClr>
                  </a:outerShdw>
                </a:effectLst>
                <a:latin typeface="思源宋体 Heavy" panose="02020900000000000000" pitchFamily="18" charset="-122"/>
                <a:ea typeface="思源宋体 Heavy" panose="02020900000000000000" pitchFamily="18" charset="-122"/>
                <a:cs typeface="+mn-ea"/>
              </a:defRPr>
            </a:lvl1pPr>
          </a:lstStyle>
          <a:p>
            <a:r>
              <a:rPr lang="zh-CN" altLang="en-US" sz="2800">
                <a:effectLst/>
              </a:rPr>
              <a:t>请输入您的标题</a:t>
            </a:r>
            <a:endParaRPr lang="en-US" altLang="zh-CN" sz="2800">
              <a:effectLst/>
            </a:endParaRPr>
          </a:p>
        </p:txBody>
      </p:sp>
      <p:sp>
        <p:nvSpPr>
          <p:cNvPr id="19" name="OfficePLUS-9"/>
          <p:cNvSpPr txBox="1"/>
          <p:nvPr/>
        </p:nvSpPr>
        <p:spPr>
          <a:xfrm>
            <a:off x="379413" y="806450"/>
            <a:ext cx="217328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cap="all">
                <a:latin typeface="+mn-ea"/>
              </a:rPr>
              <a:t>Please enter your title</a:t>
            </a:r>
            <a:endParaRPr lang="zh-CN" altLang="en-US" sz="1100" cap="all">
              <a:latin typeface="+mn-ea"/>
            </a:endParaRPr>
          </a:p>
        </p:txBody>
      </p:sp>
    </p:spTree>
  </p:cSld>
  <p:clrMapOvr>
    <a:masterClrMapping/>
  </p:clrMapOvr>
  <p:transition/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OfficePLUS-1"/>
          <p:cNvSpPr/>
          <p:nvPr/>
        </p:nvSpPr>
        <p:spPr>
          <a:xfrm>
            <a:off x="0" y="1549400"/>
            <a:ext cx="10934700" cy="3759200"/>
          </a:xfrm>
          <a:prstGeom prst="rect">
            <a:avLst/>
          </a:prstGeom>
          <a:solidFill>
            <a:srgbClr val="DA222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OfficePLUS-2"/>
          <p:cNvSpPr txBox="1"/>
          <p:nvPr/>
        </p:nvSpPr>
        <p:spPr>
          <a:xfrm>
            <a:off x="334963" y="333375"/>
            <a:ext cx="32210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4800" b="1">
                <a:solidFill>
                  <a:srgbClr val="DA2227"/>
                </a:solidFill>
                <a:effectLst>
                  <a:outerShdw blurRad="76200" dist="38100" dir="2700000" sx="108000" sy="108000" algn="tl" rotWithShape="0">
                    <a:schemeClr val="bg2">
                      <a:lumMod val="90000"/>
                      <a:alpha val="34000"/>
                    </a:schemeClr>
                  </a:outerShdw>
                </a:effectLst>
                <a:latin typeface="思源宋体 Heavy" panose="02020900000000000000" pitchFamily="18" charset="-122"/>
                <a:ea typeface="思源宋体 Heavy" panose="02020900000000000000" pitchFamily="18" charset="-122"/>
                <a:cs typeface="+mn-ea"/>
              </a:defRPr>
            </a:lvl1pPr>
          </a:lstStyle>
          <a:p>
            <a:r>
              <a:rPr lang="zh-CN" altLang="en-US" sz="2800">
                <a:effectLst/>
              </a:rPr>
              <a:t>请输入您的标题</a:t>
            </a:r>
            <a:endParaRPr lang="en-US" altLang="zh-CN" sz="2800">
              <a:effectLst/>
            </a:endParaRPr>
          </a:p>
        </p:txBody>
      </p:sp>
      <p:sp>
        <p:nvSpPr>
          <p:cNvPr id="5" name="OfficePLUS-3"/>
          <p:cNvSpPr txBox="1"/>
          <p:nvPr/>
        </p:nvSpPr>
        <p:spPr>
          <a:xfrm>
            <a:off x="379413" y="806450"/>
            <a:ext cx="217328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cap="all">
                <a:latin typeface="+mn-ea"/>
              </a:rPr>
              <a:t>Please enter your title</a:t>
            </a:r>
            <a:endParaRPr lang="zh-CN" altLang="en-US" sz="1100" cap="all">
              <a:latin typeface="+mn-ea"/>
            </a:endParaRPr>
          </a:p>
        </p:txBody>
      </p:sp>
      <p:pic>
        <p:nvPicPr>
          <p:cNvPr id="8" name="OfficePLUS-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1549400"/>
            <a:ext cx="5538823" cy="3746499"/>
          </a:xfrm>
          <a:prstGeom prst="rect">
            <a:avLst/>
          </a:prstGeom>
        </p:spPr>
      </p:pic>
      <p:sp>
        <p:nvSpPr>
          <p:cNvPr id="12" name="OfficePLUS-5"/>
          <p:cNvSpPr/>
          <p:nvPr/>
        </p:nvSpPr>
        <p:spPr>
          <a:xfrm>
            <a:off x="6096000" y="2491091"/>
            <a:ext cx="3172862" cy="7020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solidFill>
                  <a:schemeClr val="bg1"/>
                </a:solidFill>
                <a:latin typeface="+mn-ea"/>
                <a:ea typeface="+mn-ea"/>
              </a:rPr>
              <a:t>在此输入正文内容在此输入正文内容</a:t>
            </a:r>
            <a:endParaRPr lang="zh-CN" altLang="en-US" sz="1400">
              <a:solidFill>
                <a:schemeClr val="bg1"/>
              </a:solidFill>
              <a:latin typeface="+mn-ea"/>
              <a:ea typeface="+mn-ea"/>
            </a:endParaRP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solidFill>
                  <a:schemeClr val="bg1"/>
                </a:solidFill>
                <a:latin typeface="+mn-ea"/>
                <a:ea typeface="+mn-ea"/>
              </a:rPr>
              <a:t>在此输入正文内容在此输入正文内容</a:t>
            </a:r>
            <a:endParaRPr lang="zh-CN" altLang="en-US" sz="1400">
              <a:solidFill>
                <a:schemeClr val="bg1"/>
              </a:solidFill>
              <a:latin typeface="+mn-ea"/>
              <a:ea typeface="+mn-ea"/>
            </a:endParaRPr>
          </a:p>
        </p:txBody>
      </p:sp>
      <p:sp>
        <p:nvSpPr>
          <p:cNvPr id="14" name="OfficePLUS-6"/>
          <p:cNvSpPr/>
          <p:nvPr/>
        </p:nvSpPr>
        <p:spPr>
          <a:xfrm>
            <a:off x="6096000" y="3158748"/>
            <a:ext cx="3172862" cy="7020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cap="all">
                <a:solidFill>
                  <a:schemeClr val="bg1"/>
                </a:solidFill>
                <a:latin typeface="+mn-ea"/>
              </a:rPr>
              <a:t>Please enter your title</a:t>
            </a:r>
            <a:endParaRPr lang="en-US" altLang="zh-CN" sz="1400" cap="all">
              <a:solidFill>
                <a:schemeClr val="bg1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1400" cap="all">
                <a:solidFill>
                  <a:schemeClr val="bg1"/>
                </a:solidFill>
                <a:latin typeface="+mn-ea"/>
              </a:rPr>
              <a:t>Please enter your title</a:t>
            </a:r>
            <a:endParaRPr lang="zh-CN" altLang="en-US" sz="1400" cap="all">
              <a:solidFill>
                <a:schemeClr val="bg1"/>
              </a:solidFill>
              <a:latin typeface="+mn-ea"/>
            </a:endParaRPr>
          </a:p>
        </p:txBody>
      </p:sp>
      <p:sp>
        <p:nvSpPr>
          <p:cNvPr id="16" name="OfficePLUS-7"/>
          <p:cNvSpPr txBox="1"/>
          <p:nvPr/>
        </p:nvSpPr>
        <p:spPr>
          <a:xfrm>
            <a:off x="6096000" y="1921963"/>
            <a:ext cx="198002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lvl="0" defTabSz="914400">
              <a:defRPr sz="2000" b="1" kern="0" spc="300">
                <a:gradFill>
                  <a:gsLst>
                    <a:gs pos="0">
                      <a:schemeClr val="bg1"/>
                    </a:gs>
                    <a:gs pos="100000">
                      <a:schemeClr val="accent1">
                        <a:lumMod val="40000"/>
                        <a:lumOff val="60000"/>
                      </a:schemeClr>
                    </a:gs>
                  </a:gsLst>
                  <a:lin ang="5400000" scaled="1"/>
                </a:gradFill>
              </a:defRPr>
            </a:lvl1pPr>
          </a:lstStyle>
          <a:p>
            <a:r>
              <a:rPr lang="zh-CN" altLang="en-US" sz="3200">
                <a:solidFill>
                  <a:schemeClr val="bg1"/>
                </a:solidFill>
                <a:latin typeface="+mj-ea"/>
                <a:ea typeface="+mj-ea"/>
              </a:rPr>
              <a:t>输入标题</a:t>
            </a:r>
            <a:endParaRPr lang="zh-CN" altLang="en-US" sz="32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9" name="OfficePLUS-8"/>
          <p:cNvSpPr/>
          <p:nvPr/>
        </p:nvSpPr>
        <p:spPr>
          <a:xfrm>
            <a:off x="6212887" y="4167374"/>
            <a:ext cx="685677" cy="292995"/>
          </a:xfrm>
          <a:custGeom>
            <a:gdLst>
              <a:gd name="connsiteX0" fmla="*/ 10242 w 685677"/>
              <a:gd name="connsiteY0" fmla="*/ 218935 h 292995"/>
              <a:gd name="connsiteX1" fmla="*/ 0 w 685677"/>
              <a:gd name="connsiteY1" fmla="*/ 138573 h 292995"/>
              <a:gd name="connsiteX2" fmla="*/ 16545 w 685677"/>
              <a:gd name="connsiteY2" fmla="*/ 122815 h 292995"/>
              <a:gd name="connsiteX3" fmla="*/ 79575 w 685677"/>
              <a:gd name="connsiteY3" fmla="*/ 10938 h 292995"/>
              <a:gd name="connsiteX4" fmla="*/ 367935 w 685677"/>
              <a:gd name="connsiteY4" fmla="*/ 4635 h 292995"/>
              <a:gd name="connsiteX5" fmla="*/ 516055 w 685677"/>
              <a:gd name="connsiteY5" fmla="*/ 88149 h 292995"/>
              <a:gd name="connsiteX6" fmla="*/ 661023 w 685677"/>
              <a:gd name="connsiteY6" fmla="*/ 127543 h 292995"/>
              <a:gd name="connsiteX7" fmla="*/ 671266 w 685677"/>
              <a:gd name="connsiteY7" fmla="*/ 244147 h 292995"/>
              <a:gd name="connsiteX8" fmla="*/ 620842 w 685677"/>
              <a:gd name="connsiteY8" fmla="*/ 250450 h 292995"/>
              <a:gd name="connsiteX9" fmla="*/ 624781 w 685677"/>
              <a:gd name="connsiteY9" fmla="*/ 226814 h 292995"/>
              <a:gd name="connsiteX10" fmla="*/ 601933 w 685677"/>
              <a:gd name="connsiteY10" fmla="*/ 172451 h 292995"/>
              <a:gd name="connsiteX11" fmla="*/ 547570 w 685677"/>
              <a:gd name="connsiteY11" fmla="*/ 149603 h 292995"/>
              <a:gd name="connsiteX12" fmla="*/ 493207 w 685677"/>
              <a:gd name="connsiteY12" fmla="*/ 172451 h 292995"/>
              <a:gd name="connsiteX13" fmla="*/ 470359 w 685677"/>
              <a:gd name="connsiteY13" fmla="*/ 226814 h 292995"/>
              <a:gd name="connsiteX14" fmla="*/ 477449 w 685677"/>
              <a:gd name="connsiteY14" fmla="*/ 259117 h 292995"/>
              <a:gd name="connsiteX15" fmla="*/ 167029 w 685677"/>
              <a:gd name="connsiteY15" fmla="*/ 259117 h 292995"/>
              <a:gd name="connsiteX16" fmla="*/ 174119 w 685677"/>
              <a:gd name="connsiteY16" fmla="*/ 226814 h 292995"/>
              <a:gd name="connsiteX17" fmla="*/ 151271 w 685677"/>
              <a:gd name="connsiteY17" fmla="*/ 172451 h 292995"/>
              <a:gd name="connsiteX18" fmla="*/ 96908 w 685677"/>
              <a:gd name="connsiteY18" fmla="*/ 149603 h 292995"/>
              <a:gd name="connsiteX19" fmla="*/ 42545 w 685677"/>
              <a:gd name="connsiteY19" fmla="*/ 172451 h 292995"/>
              <a:gd name="connsiteX20" fmla="*/ 19697 w 685677"/>
              <a:gd name="connsiteY20" fmla="*/ 226814 h 292995"/>
              <a:gd name="connsiteX21" fmla="*/ 19697 w 685677"/>
              <a:gd name="connsiteY21" fmla="*/ 229966 h 292995"/>
              <a:gd name="connsiteX22" fmla="*/ 10242 w 685677"/>
              <a:gd name="connsiteY22" fmla="*/ 218935 h 292995"/>
              <a:gd name="connsiteX23" fmla="*/ 97696 w 685677"/>
              <a:gd name="connsiteY23" fmla="*/ 162209 h 292995"/>
              <a:gd name="connsiteX24" fmla="*/ 51212 w 685677"/>
              <a:gd name="connsiteY24" fmla="*/ 181118 h 292995"/>
              <a:gd name="connsiteX25" fmla="*/ 31515 w 685677"/>
              <a:gd name="connsiteY25" fmla="*/ 227602 h 292995"/>
              <a:gd name="connsiteX26" fmla="*/ 50424 w 685677"/>
              <a:gd name="connsiteY26" fmla="*/ 274086 h 292995"/>
              <a:gd name="connsiteX27" fmla="*/ 96908 w 685677"/>
              <a:gd name="connsiteY27" fmla="*/ 292995 h 292995"/>
              <a:gd name="connsiteX28" fmla="*/ 143392 w 685677"/>
              <a:gd name="connsiteY28" fmla="*/ 274086 h 292995"/>
              <a:gd name="connsiteX29" fmla="*/ 162301 w 685677"/>
              <a:gd name="connsiteY29" fmla="*/ 227602 h 292995"/>
              <a:gd name="connsiteX30" fmla="*/ 143392 w 685677"/>
              <a:gd name="connsiteY30" fmla="*/ 181118 h 292995"/>
              <a:gd name="connsiteX31" fmla="*/ 97696 w 685677"/>
              <a:gd name="connsiteY31" fmla="*/ 162209 h 292995"/>
              <a:gd name="connsiteX32" fmla="*/ 547570 w 685677"/>
              <a:gd name="connsiteY32" fmla="*/ 162209 h 292995"/>
              <a:gd name="connsiteX33" fmla="*/ 501086 w 685677"/>
              <a:gd name="connsiteY33" fmla="*/ 181118 h 292995"/>
              <a:gd name="connsiteX34" fmla="*/ 482177 w 685677"/>
              <a:gd name="connsiteY34" fmla="*/ 227602 h 292995"/>
              <a:gd name="connsiteX35" fmla="*/ 501086 w 685677"/>
              <a:gd name="connsiteY35" fmla="*/ 274086 h 292995"/>
              <a:gd name="connsiteX36" fmla="*/ 547570 w 685677"/>
              <a:gd name="connsiteY36" fmla="*/ 292995 h 292995"/>
              <a:gd name="connsiteX37" fmla="*/ 594054 w 685677"/>
              <a:gd name="connsiteY37" fmla="*/ 274086 h 292995"/>
              <a:gd name="connsiteX38" fmla="*/ 612963 w 685677"/>
              <a:gd name="connsiteY38" fmla="*/ 227602 h 292995"/>
              <a:gd name="connsiteX39" fmla="*/ 594054 w 685677"/>
              <a:gd name="connsiteY39" fmla="*/ 181118 h 292995"/>
              <a:gd name="connsiteX40" fmla="*/ 547570 w 685677"/>
              <a:gd name="connsiteY40" fmla="*/ 162209 h 292995"/>
              <a:gd name="connsiteX41" fmla="*/ 557812 w 685677"/>
              <a:gd name="connsiteY41" fmla="*/ 219723 h 292995"/>
              <a:gd name="connsiteX42" fmla="*/ 561752 w 685677"/>
              <a:gd name="connsiteY42" fmla="*/ 226814 h 292995"/>
              <a:gd name="connsiteX43" fmla="*/ 577509 w 685677"/>
              <a:gd name="connsiteY43" fmla="*/ 224451 h 292995"/>
              <a:gd name="connsiteX44" fmla="*/ 589327 w 685677"/>
              <a:gd name="connsiteY44" fmla="*/ 221299 h 292995"/>
              <a:gd name="connsiteX45" fmla="*/ 577509 w 685677"/>
              <a:gd name="connsiteY45" fmla="*/ 198451 h 292995"/>
              <a:gd name="connsiteX46" fmla="*/ 568055 w 685677"/>
              <a:gd name="connsiteY46" fmla="*/ 207905 h 292995"/>
              <a:gd name="connsiteX47" fmla="*/ 557812 w 685677"/>
              <a:gd name="connsiteY47" fmla="*/ 219723 h 292995"/>
              <a:gd name="connsiteX48" fmla="*/ 551509 w 685677"/>
              <a:gd name="connsiteY48" fmla="*/ 242572 h 292995"/>
              <a:gd name="connsiteX49" fmla="*/ 548358 w 685677"/>
              <a:gd name="connsiteY49" fmla="*/ 243360 h 292995"/>
              <a:gd name="connsiteX50" fmla="*/ 543631 w 685677"/>
              <a:gd name="connsiteY50" fmla="*/ 242572 h 292995"/>
              <a:gd name="connsiteX51" fmla="*/ 538116 w 685677"/>
              <a:gd name="connsiteY51" fmla="*/ 257541 h 292995"/>
              <a:gd name="connsiteX52" fmla="*/ 535752 w 685677"/>
              <a:gd name="connsiteY52" fmla="*/ 267783 h 292995"/>
              <a:gd name="connsiteX53" fmla="*/ 549146 w 685677"/>
              <a:gd name="connsiteY53" fmla="*/ 270147 h 292995"/>
              <a:gd name="connsiteX54" fmla="*/ 560964 w 685677"/>
              <a:gd name="connsiteY54" fmla="*/ 268571 h 292995"/>
              <a:gd name="connsiteX55" fmla="*/ 558600 w 685677"/>
              <a:gd name="connsiteY55" fmla="*/ 257541 h 292995"/>
              <a:gd name="connsiteX56" fmla="*/ 551509 w 685677"/>
              <a:gd name="connsiteY56" fmla="*/ 242572 h 292995"/>
              <a:gd name="connsiteX57" fmla="*/ 534964 w 685677"/>
              <a:gd name="connsiteY57" fmla="*/ 225238 h 292995"/>
              <a:gd name="connsiteX58" fmla="*/ 539691 w 685677"/>
              <a:gd name="connsiteY58" fmla="*/ 218935 h 292995"/>
              <a:gd name="connsiteX59" fmla="*/ 529449 w 685677"/>
              <a:gd name="connsiteY59" fmla="*/ 206330 h 292995"/>
              <a:gd name="connsiteX60" fmla="*/ 519994 w 685677"/>
              <a:gd name="connsiteY60" fmla="*/ 197663 h 292995"/>
              <a:gd name="connsiteX61" fmla="*/ 518419 w 685677"/>
              <a:gd name="connsiteY61" fmla="*/ 198451 h 292995"/>
              <a:gd name="connsiteX62" fmla="*/ 507389 w 685677"/>
              <a:gd name="connsiteY62" fmla="*/ 219723 h 292995"/>
              <a:gd name="connsiteX63" fmla="*/ 519207 w 685677"/>
              <a:gd name="connsiteY63" fmla="*/ 222875 h 292995"/>
              <a:gd name="connsiteX64" fmla="*/ 534964 w 685677"/>
              <a:gd name="connsiteY64" fmla="*/ 225238 h 292995"/>
              <a:gd name="connsiteX65" fmla="*/ 549146 w 685677"/>
              <a:gd name="connsiteY65" fmla="*/ 214208 h 292995"/>
              <a:gd name="connsiteX66" fmla="*/ 568055 w 685677"/>
              <a:gd name="connsiteY66" fmla="*/ 191360 h 292995"/>
              <a:gd name="connsiteX67" fmla="*/ 548358 w 685677"/>
              <a:gd name="connsiteY67" fmla="*/ 185845 h 292995"/>
              <a:gd name="connsiteX68" fmla="*/ 530237 w 685677"/>
              <a:gd name="connsiteY68" fmla="*/ 189784 h 292995"/>
              <a:gd name="connsiteX69" fmla="*/ 549146 w 685677"/>
              <a:gd name="connsiteY69" fmla="*/ 214208 h 292995"/>
              <a:gd name="connsiteX70" fmla="*/ 588539 w 685677"/>
              <a:gd name="connsiteY70" fmla="*/ 233117 h 292995"/>
              <a:gd name="connsiteX71" fmla="*/ 560176 w 685677"/>
              <a:gd name="connsiteY71" fmla="*/ 237057 h 292995"/>
              <a:gd name="connsiteX72" fmla="*/ 569630 w 685677"/>
              <a:gd name="connsiteY72" fmla="*/ 262268 h 292995"/>
              <a:gd name="connsiteX73" fmla="*/ 576721 w 685677"/>
              <a:gd name="connsiteY73" fmla="*/ 256753 h 292995"/>
              <a:gd name="connsiteX74" fmla="*/ 588539 w 685677"/>
              <a:gd name="connsiteY74" fmla="*/ 233117 h 292995"/>
              <a:gd name="connsiteX75" fmla="*/ 524722 w 685677"/>
              <a:gd name="connsiteY75" fmla="*/ 261480 h 292995"/>
              <a:gd name="connsiteX76" fmla="*/ 534964 w 685677"/>
              <a:gd name="connsiteY76" fmla="*/ 235481 h 292995"/>
              <a:gd name="connsiteX77" fmla="*/ 506601 w 685677"/>
              <a:gd name="connsiteY77" fmla="*/ 230754 h 292995"/>
              <a:gd name="connsiteX78" fmla="*/ 518419 w 685677"/>
              <a:gd name="connsiteY78" fmla="*/ 256753 h 292995"/>
              <a:gd name="connsiteX79" fmla="*/ 524722 w 685677"/>
              <a:gd name="connsiteY79" fmla="*/ 261480 h 292995"/>
              <a:gd name="connsiteX80" fmla="*/ 107150 w 685677"/>
              <a:gd name="connsiteY80" fmla="*/ 219723 h 292995"/>
              <a:gd name="connsiteX81" fmla="*/ 111090 w 685677"/>
              <a:gd name="connsiteY81" fmla="*/ 226814 h 292995"/>
              <a:gd name="connsiteX82" fmla="*/ 126847 w 685677"/>
              <a:gd name="connsiteY82" fmla="*/ 224451 h 292995"/>
              <a:gd name="connsiteX83" fmla="*/ 138665 w 685677"/>
              <a:gd name="connsiteY83" fmla="*/ 221299 h 292995"/>
              <a:gd name="connsiteX84" fmla="*/ 126847 w 685677"/>
              <a:gd name="connsiteY84" fmla="*/ 198451 h 292995"/>
              <a:gd name="connsiteX85" fmla="*/ 117393 w 685677"/>
              <a:gd name="connsiteY85" fmla="*/ 207905 h 292995"/>
              <a:gd name="connsiteX86" fmla="*/ 107150 w 685677"/>
              <a:gd name="connsiteY86" fmla="*/ 219723 h 292995"/>
              <a:gd name="connsiteX87" fmla="*/ 100847 w 685677"/>
              <a:gd name="connsiteY87" fmla="*/ 242572 h 292995"/>
              <a:gd name="connsiteX88" fmla="*/ 97696 w 685677"/>
              <a:gd name="connsiteY88" fmla="*/ 243360 h 292995"/>
              <a:gd name="connsiteX89" fmla="*/ 92969 w 685677"/>
              <a:gd name="connsiteY89" fmla="*/ 242572 h 292995"/>
              <a:gd name="connsiteX90" fmla="*/ 87454 w 685677"/>
              <a:gd name="connsiteY90" fmla="*/ 257541 h 292995"/>
              <a:gd name="connsiteX91" fmla="*/ 85090 w 685677"/>
              <a:gd name="connsiteY91" fmla="*/ 267783 h 292995"/>
              <a:gd name="connsiteX92" fmla="*/ 98484 w 685677"/>
              <a:gd name="connsiteY92" fmla="*/ 270147 h 292995"/>
              <a:gd name="connsiteX93" fmla="*/ 110302 w 685677"/>
              <a:gd name="connsiteY93" fmla="*/ 268571 h 292995"/>
              <a:gd name="connsiteX94" fmla="*/ 107938 w 685677"/>
              <a:gd name="connsiteY94" fmla="*/ 257541 h 292995"/>
              <a:gd name="connsiteX95" fmla="*/ 100847 w 685677"/>
              <a:gd name="connsiteY95" fmla="*/ 242572 h 292995"/>
              <a:gd name="connsiteX96" fmla="*/ 85090 w 685677"/>
              <a:gd name="connsiteY96" fmla="*/ 225238 h 292995"/>
              <a:gd name="connsiteX97" fmla="*/ 89817 w 685677"/>
              <a:gd name="connsiteY97" fmla="*/ 218935 h 292995"/>
              <a:gd name="connsiteX98" fmla="*/ 79575 w 685677"/>
              <a:gd name="connsiteY98" fmla="*/ 206330 h 292995"/>
              <a:gd name="connsiteX99" fmla="*/ 70120 w 685677"/>
              <a:gd name="connsiteY99" fmla="*/ 197663 h 292995"/>
              <a:gd name="connsiteX100" fmla="*/ 68545 w 685677"/>
              <a:gd name="connsiteY100" fmla="*/ 199239 h 292995"/>
              <a:gd name="connsiteX101" fmla="*/ 57515 w 685677"/>
              <a:gd name="connsiteY101" fmla="*/ 220511 h 292995"/>
              <a:gd name="connsiteX102" fmla="*/ 69333 w 685677"/>
              <a:gd name="connsiteY102" fmla="*/ 223663 h 292995"/>
              <a:gd name="connsiteX103" fmla="*/ 85090 w 685677"/>
              <a:gd name="connsiteY103" fmla="*/ 225238 h 292995"/>
              <a:gd name="connsiteX104" fmla="*/ 98484 w 685677"/>
              <a:gd name="connsiteY104" fmla="*/ 214208 h 292995"/>
              <a:gd name="connsiteX105" fmla="*/ 117393 w 685677"/>
              <a:gd name="connsiteY105" fmla="*/ 191360 h 292995"/>
              <a:gd name="connsiteX106" fmla="*/ 97696 w 685677"/>
              <a:gd name="connsiteY106" fmla="*/ 185845 h 292995"/>
              <a:gd name="connsiteX107" fmla="*/ 79575 w 685677"/>
              <a:gd name="connsiteY107" fmla="*/ 189784 h 292995"/>
              <a:gd name="connsiteX108" fmla="*/ 98484 w 685677"/>
              <a:gd name="connsiteY108" fmla="*/ 214208 h 292995"/>
              <a:gd name="connsiteX109" fmla="*/ 138665 w 685677"/>
              <a:gd name="connsiteY109" fmla="*/ 233117 h 292995"/>
              <a:gd name="connsiteX110" fmla="*/ 110302 w 685677"/>
              <a:gd name="connsiteY110" fmla="*/ 237057 h 292995"/>
              <a:gd name="connsiteX111" fmla="*/ 119756 w 685677"/>
              <a:gd name="connsiteY111" fmla="*/ 262268 h 292995"/>
              <a:gd name="connsiteX112" fmla="*/ 126847 w 685677"/>
              <a:gd name="connsiteY112" fmla="*/ 256753 h 292995"/>
              <a:gd name="connsiteX113" fmla="*/ 138665 w 685677"/>
              <a:gd name="connsiteY113" fmla="*/ 233117 h 292995"/>
              <a:gd name="connsiteX114" fmla="*/ 74060 w 685677"/>
              <a:gd name="connsiteY114" fmla="*/ 261480 h 292995"/>
              <a:gd name="connsiteX115" fmla="*/ 84302 w 685677"/>
              <a:gd name="connsiteY115" fmla="*/ 235481 h 292995"/>
              <a:gd name="connsiteX116" fmla="*/ 55939 w 685677"/>
              <a:gd name="connsiteY116" fmla="*/ 230754 h 292995"/>
              <a:gd name="connsiteX117" fmla="*/ 67757 w 685677"/>
              <a:gd name="connsiteY117" fmla="*/ 256753 h 292995"/>
              <a:gd name="connsiteX118" fmla="*/ 74060 w 685677"/>
              <a:gd name="connsiteY118" fmla="*/ 261480 h 292995"/>
              <a:gd name="connsiteX119" fmla="*/ 392359 w 685677"/>
              <a:gd name="connsiteY119" fmla="*/ 103906 h 292995"/>
              <a:gd name="connsiteX120" fmla="*/ 401814 w 685677"/>
              <a:gd name="connsiteY120" fmla="*/ 76331 h 292995"/>
              <a:gd name="connsiteX121" fmla="*/ 453813 w 685677"/>
              <a:gd name="connsiteY121" fmla="*/ 96816 h 292995"/>
              <a:gd name="connsiteX122" fmla="*/ 451450 w 685677"/>
              <a:gd name="connsiteY122" fmla="*/ 101543 h 292995"/>
              <a:gd name="connsiteX123" fmla="*/ 465631 w 685677"/>
              <a:gd name="connsiteY123" fmla="*/ 107846 h 292995"/>
              <a:gd name="connsiteX124" fmla="*/ 479025 w 685677"/>
              <a:gd name="connsiteY124" fmla="*/ 95240 h 292995"/>
              <a:gd name="connsiteX125" fmla="*/ 361633 w 685677"/>
              <a:gd name="connsiteY125" fmla="*/ 23544 h 292995"/>
              <a:gd name="connsiteX126" fmla="*/ 238725 w 685677"/>
              <a:gd name="connsiteY126" fmla="*/ 21180 h 292995"/>
              <a:gd name="connsiteX127" fmla="*/ 241876 w 685677"/>
              <a:gd name="connsiteY127" fmla="*/ 62937 h 292995"/>
              <a:gd name="connsiteX128" fmla="*/ 245028 w 685677"/>
              <a:gd name="connsiteY128" fmla="*/ 107846 h 292995"/>
              <a:gd name="connsiteX129" fmla="*/ 429389 w 685677"/>
              <a:gd name="connsiteY129" fmla="*/ 110997 h 292995"/>
              <a:gd name="connsiteX130" fmla="*/ 435692 w 685677"/>
              <a:gd name="connsiteY130" fmla="*/ 172451 h 292995"/>
              <a:gd name="connsiteX131" fmla="*/ 427026 w 685677"/>
              <a:gd name="connsiteY131" fmla="*/ 238632 h 292995"/>
              <a:gd name="connsiteX132" fmla="*/ 248967 w 685677"/>
              <a:gd name="connsiteY132" fmla="*/ 238632 h 292995"/>
              <a:gd name="connsiteX133" fmla="*/ 240300 w 685677"/>
              <a:gd name="connsiteY133" fmla="*/ 196875 h 292995"/>
              <a:gd name="connsiteX134" fmla="*/ 235573 w 685677"/>
              <a:gd name="connsiteY134" fmla="*/ 149603 h 292995"/>
              <a:gd name="connsiteX135" fmla="*/ 235573 w 685677"/>
              <a:gd name="connsiteY135" fmla="*/ 114937 h 292995"/>
              <a:gd name="connsiteX136" fmla="*/ 228482 w 685677"/>
              <a:gd name="connsiteY136" fmla="*/ 114937 h 292995"/>
              <a:gd name="connsiteX137" fmla="*/ 228482 w 685677"/>
              <a:gd name="connsiteY137" fmla="*/ 150391 h 292995"/>
              <a:gd name="connsiteX138" fmla="*/ 233210 w 685677"/>
              <a:gd name="connsiteY138" fmla="*/ 198451 h 292995"/>
              <a:gd name="connsiteX139" fmla="*/ 243452 w 685677"/>
              <a:gd name="connsiteY139" fmla="*/ 243360 h 292995"/>
              <a:gd name="connsiteX140" fmla="*/ 244240 w 685677"/>
              <a:gd name="connsiteY140" fmla="*/ 245723 h 292995"/>
              <a:gd name="connsiteX141" fmla="*/ 432541 w 685677"/>
              <a:gd name="connsiteY141" fmla="*/ 245723 h 292995"/>
              <a:gd name="connsiteX142" fmla="*/ 433329 w 685677"/>
              <a:gd name="connsiteY142" fmla="*/ 243360 h 292995"/>
              <a:gd name="connsiteX143" fmla="*/ 443571 w 685677"/>
              <a:gd name="connsiteY143" fmla="*/ 173239 h 292995"/>
              <a:gd name="connsiteX144" fmla="*/ 437268 w 685677"/>
              <a:gd name="connsiteY144" fmla="*/ 111785 h 292995"/>
              <a:gd name="connsiteX145" fmla="*/ 449086 w 685677"/>
              <a:gd name="connsiteY145" fmla="*/ 111785 h 292995"/>
              <a:gd name="connsiteX146" fmla="*/ 430965 w 685677"/>
              <a:gd name="connsiteY146" fmla="*/ 104694 h 292995"/>
              <a:gd name="connsiteX147" fmla="*/ 392359 w 685677"/>
              <a:gd name="connsiteY147" fmla="*/ 103906 h 292995"/>
              <a:gd name="connsiteX148" fmla="*/ 250543 w 685677"/>
              <a:gd name="connsiteY148" fmla="*/ 132270 h 292995"/>
              <a:gd name="connsiteX149" fmla="*/ 250543 w 685677"/>
              <a:gd name="connsiteY149" fmla="*/ 140148 h 292995"/>
              <a:gd name="connsiteX150" fmla="*/ 285209 w 685677"/>
              <a:gd name="connsiteY150" fmla="*/ 140148 h 292995"/>
              <a:gd name="connsiteX151" fmla="*/ 285209 w 685677"/>
              <a:gd name="connsiteY151" fmla="*/ 132270 h 292995"/>
              <a:gd name="connsiteX152" fmla="*/ 250543 w 685677"/>
              <a:gd name="connsiteY152" fmla="*/ 132270 h 292995"/>
              <a:gd name="connsiteX153" fmla="*/ 221392 w 685677"/>
              <a:gd name="connsiteY153" fmla="*/ 21968 h 292995"/>
              <a:gd name="connsiteX154" fmla="*/ 143392 w 685677"/>
              <a:gd name="connsiteY154" fmla="*/ 25119 h 292995"/>
              <a:gd name="connsiteX155" fmla="*/ 108726 w 685677"/>
              <a:gd name="connsiteY155" fmla="*/ 87361 h 292995"/>
              <a:gd name="connsiteX156" fmla="*/ 122908 w 685677"/>
              <a:gd name="connsiteY156" fmla="*/ 105482 h 292995"/>
              <a:gd name="connsiteX157" fmla="*/ 217452 w 685677"/>
              <a:gd name="connsiteY157" fmla="*/ 107058 h 292995"/>
              <a:gd name="connsiteX158" fmla="*/ 221392 w 685677"/>
              <a:gd name="connsiteY158" fmla="*/ 21968 h 292995"/>
              <a:gd name="connsiteX159" fmla="*/ 660235 w 685677"/>
              <a:gd name="connsiteY159" fmla="*/ 144876 h 292995"/>
              <a:gd name="connsiteX160" fmla="*/ 601145 w 685677"/>
              <a:gd name="connsiteY160" fmla="*/ 133058 h 292995"/>
              <a:gd name="connsiteX161" fmla="*/ 641327 w 685677"/>
              <a:gd name="connsiteY161" fmla="*/ 174815 h 292995"/>
              <a:gd name="connsiteX162" fmla="*/ 662599 w 685677"/>
              <a:gd name="connsiteY162" fmla="*/ 168512 h 292995"/>
              <a:gd name="connsiteX163" fmla="*/ 672053 w 685677"/>
              <a:gd name="connsiteY163" fmla="*/ 168512 h 292995"/>
              <a:gd name="connsiteX164" fmla="*/ 660235 w 685677"/>
              <a:gd name="connsiteY164" fmla="*/ 144876 h 292995"/>
              <a:gd name="connsiteX165" fmla="*/ 30727 w 685677"/>
              <a:gd name="connsiteY165" fmla="*/ 100755 h 292995"/>
              <a:gd name="connsiteX166" fmla="*/ 59878 w 685677"/>
              <a:gd name="connsiteY166" fmla="*/ 100755 h 292995"/>
              <a:gd name="connsiteX167" fmla="*/ 74060 w 685677"/>
              <a:gd name="connsiteY167" fmla="*/ 29059 h 292995"/>
              <a:gd name="connsiteX168" fmla="*/ 70908 w 685677"/>
              <a:gd name="connsiteY168" fmla="*/ 29059 h 292995"/>
              <a:gd name="connsiteX169" fmla="*/ 30727 w 685677"/>
              <a:gd name="connsiteY169" fmla="*/ 100755 h 292995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</a:cxnLst>
            <a:rect l="l" t="t" r="r" b="b"/>
            <a:pathLst>
              <a:path w="685677" h="292995">
                <a:moveTo>
                  <a:pt x="10242" y="218935"/>
                </a:moveTo>
                <a:cubicBezTo>
                  <a:pt x="7091" y="192148"/>
                  <a:pt x="3151" y="165360"/>
                  <a:pt x="0" y="138573"/>
                </a:cubicBezTo>
                <a:cubicBezTo>
                  <a:pt x="5515" y="133058"/>
                  <a:pt x="11030" y="128330"/>
                  <a:pt x="16545" y="122815"/>
                </a:cubicBezTo>
                <a:cubicBezTo>
                  <a:pt x="30727" y="81846"/>
                  <a:pt x="51999" y="44816"/>
                  <a:pt x="79575" y="10938"/>
                </a:cubicBezTo>
                <a:cubicBezTo>
                  <a:pt x="174119" y="-3244"/>
                  <a:pt x="271027" y="-1668"/>
                  <a:pt x="367935" y="4635"/>
                </a:cubicBezTo>
                <a:cubicBezTo>
                  <a:pt x="424662" y="25119"/>
                  <a:pt x="475086" y="51907"/>
                  <a:pt x="516055" y="88149"/>
                </a:cubicBezTo>
                <a:cubicBezTo>
                  <a:pt x="564115" y="101543"/>
                  <a:pt x="612175" y="114149"/>
                  <a:pt x="661023" y="127543"/>
                </a:cubicBezTo>
                <a:cubicBezTo>
                  <a:pt x="690174" y="162997"/>
                  <a:pt x="693326" y="203966"/>
                  <a:pt x="671266" y="244147"/>
                </a:cubicBezTo>
                <a:lnTo>
                  <a:pt x="620842" y="250450"/>
                </a:lnTo>
                <a:cubicBezTo>
                  <a:pt x="623205" y="243360"/>
                  <a:pt x="624781" y="235481"/>
                  <a:pt x="624781" y="226814"/>
                </a:cubicBezTo>
                <a:cubicBezTo>
                  <a:pt x="624781" y="205542"/>
                  <a:pt x="616115" y="186633"/>
                  <a:pt x="601933" y="172451"/>
                </a:cubicBezTo>
                <a:cubicBezTo>
                  <a:pt x="587751" y="158269"/>
                  <a:pt x="568842" y="149603"/>
                  <a:pt x="547570" y="149603"/>
                </a:cubicBezTo>
                <a:cubicBezTo>
                  <a:pt x="526297" y="149603"/>
                  <a:pt x="507389" y="158269"/>
                  <a:pt x="493207" y="172451"/>
                </a:cubicBezTo>
                <a:cubicBezTo>
                  <a:pt x="479025" y="186633"/>
                  <a:pt x="470359" y="205542"/>
                  <a:pt x="470359" y="226814"/>
                </a:cubicBezTo>
                <a:cubicBezTo>
                  <a:pt x="470359" y="238632"/>
                  <a:pt x="472722" y="249662"/>
                  <a:pt x="477449" y="259117"/>
                </a:cubicBezTo>
                <a:lnTo>
                  <a:pt x="167029" y="259117"/>
                </a:lnTo>
                <a:cubicBezTo>
                  <a:pt x="171756" y="248875"/>
                  <a:pt x="174119" y="237844"/>
                  <a:pt x="174119" y="226814"/>
                </a:cubicBezTo>
                <a:cubicBezTo>
                  <a:pt x="174119" y="205542"/>
                  <a:pt x="165453" y="186633"/>
                  <a:pt x="151271" y="172451"/>
                </a:cubicBezTo>
                <a:cubicBezTo>
                  <a:pt x="137089" y="158269"/>
                  <a:pt x="118181" y="149603"/>
                  <a:pt x="96908" y="149603"/>
                </a:cubicBezTo>
                <a:cubicBezTo>
                  <a:pt x="75636" y="149603"/>
                  <a:pt x="56727" y="158269"/>
                  <a:pt x="42545" y="172451"/>
                </a:cubicBezTo>
                <a:cubicBezTo>
                  <a:pt x="28363" y="186633"/>
                  <a:pt x="19697" y="205542"/>
                  <a:pt x="19697" y="226814"/>
                </a:cubicBezTo>
                <a:lnTo>
                  <a:pt x="19697" y="229966"/>
                </a:lnTo>
                <a:lnTo>
                  <a:pt x="10242" y="218935"/>
                </a:lnTo>
                <a:close/>
                <a:moveTo>
                  <a:pt x="97696" y="162209"/>
                </a:moveTo>
                <a:cubicBezTo>
                  <a:pt x="79575" y="162209"/>
                  <a:pt x="63030" y="169300"/>
                  <a:pt x="51212" y="181118"/>
                </a:cubicBezTo>
                <a:cubicBezTo>
                  <a:pt x="39394" y="192936"/>
                  <a:pt x="31515" y="209481"/>
                  <a:pt x="31515" y="227602"/>
                </a:cubicBezTo>
                <a:cubicBezTo>
                  <a:pt x="31515" y="245723"/>
                  <a:pt x="38606" y="262268"/>
                  <a:pt x="50424" y="274086"/>
                </a:cubicBezTo>
                <a:cubicBezTo>
                  <a:pt x="62242" y="285904"/>
                  <a:pt x="78787" y="292995"/>
                  <a:pt x="96908" y="292995"/>
                </a:cubicBezTo>
                <a:cubicBezTo>
                  <a:pt x="115029" y="292995"/>
                  <a:pt x="131574" y="285904"/>
                  <a:pt x="143392" y="274086"/>
                </a:cubicBezTo>
                <a:cubicBezTo>
                  <a:pt x="155210" y="262268"/>
                  <a:pt x="162301" y="245723"/>
                  <a:pt x="162301" y="227602"/>
                </a:cubicBezTo>
                <a:cubicBezTo>
                  <a:pt x="162301" y="209481"/>
                  <a:pt x="155210" y="192936"/>
                  <a:pt x="143392" y="181118"/>
                </a:cubicBezTo>
                <a:cubicBezTo>
                  <a:pt x="132362" y="169300"/>
                  <a:pt x="115817" y="162209"/>
                  <a:pt x="97696" y="162209"/>
                </a:cubicBezTo>
                <a:close/>
                <a:moveTo>
                  <a:pt x="547570" y="162209"/>
                </a:moveTo>
                <a:cubicBezTo>
                  <a:pt x="529449" y="162209"/>
                  <a:pt x="512904" y="169300"/>
                  <a:pt x="501086" y="181118"/>
                </a:cubicBezTo>
                <a:cubicBezTo>
                  <a:pt x="489268" y="192936"/>
                  <a:pt x="482177" y="209481"/>
                  <a:pt x="482177" y="227602"/>
                </a:cubicBezTo>
                <a:cubicBezTo>
                  <a:pt x="482177" y="245723"/>
                  <a:pt x="489268" y="262268"/>
                  <a:pt x="501086" y="274086"/>
                </a:cubicBezTo>
                <a:cubicBezTo>
                  <a:pt x="512904" y="285904"/>
                  <a:pt x="529449" y="292995"/>
                  <a:pt x="547570" y="292995"/>
                </a:cubicBezTo>
                <a:cubicBezTo>
                  <a:pt x="565691" y="292995"/>
                  <a:pt x="582236" y="285904"/>
                  <a:pt x="594054" y="274086"/>
                </a:cubicBezTo>
                <a:cubicBezTo>
                  <a:pt x="605872" y="262268"/>
                  <a:pt x="612963" y="245723"/>
                  <a:pt x="612963" y="227602"/>
                </a:cubicBezTo>
                <a:cubicBezTo>
                  <a:pt x="612963" y="209481"/>
                  <a:pt x="605872" y="192936"/>
                  <a:pt x="594054" y="181118"/>
                </a:cubicBezTo>
                <a:cubicBezTo>
                  <a:pt x="582236" y="169300"/>
                  <a:pt x="565691" y="162209"/>
                  <a:pt x="547570" y="162209"/>
                </a:cubicBezTo>
                <a:close/>
                <a:moveTo>
                  <a:pt x="557812" y="219723"/>
                </a:moveTo>
                <a:cubicBezTo>
                  <a:pt x="559388" y="221299"/>
                  <a:pt x="560964" y="223663"/>
                  <a:pt x="561752" y="226814"/>
                </a:cubicBezTo>
                <a:cubicBezTo>
                  <a:pt x="567267" y="226814"/>
                  <a:pt x="575145" y="225238"/>
                  <a:pt x="577509" y="224451"/>
                </a:cubicBezTo>
                <a:cubicBezTo>
                  <a:pt x="581448" y="223663"/>
                  <a:pt x="585388" y="222087"/>
                  <a:pt x="589327" y="221299"/>
                </a:cubicBezTo>
                <a:cubicBezTo>
                  <a:pt x="587751" y="212633"/>
                  <a:pt x="583812" y="204754"/>
                  <a:pt x="577509" y="198451"/>
                </a:cubicBezTo>
                <a:lnTo>
                  <a:pt x="568055" y="207905"/>
                </a:lnTo>
                <a:cubicBezTo>
                  <a:pt x="565691" y="209481"/>
                  <a:pt x="560176" y="214996"/>
                  <a:pt x="557812" y="219723"/>
                </a:cubicBezTo>
                <a:close/>
                <a:moveTo>
                  <a:pt x="551509" y="242572"/>
                </a:moveTo>
                <a:cubicBezTo>
                  <a:pt x="550721" y="242572"/>
                  <a:pt x="549146" y="243360"/>
                  <a:pt x="548358" y="243360"/>
                </a:cubicBezTo>
                <a:cubicBezTo>
                  <a:pt x="546782" y="243360"/>
                  <a:pt x="545206" y="243360"/>
                  <a:pt x="543631" y="242572"/>
                </a:cubicBezTo>
                <a:cubicBezTo>
                  <a:pt x="540479" y="247299"/>
                  <a:pt x="538116" y="255178"/>
                  <a:pt x="538116" y="257541"/>
                </a:cubicBezTo>
                <a:cubicBezTo>
                  <a:pt x="537328" y="260693"/>
                  <a:pt x="536540" y="264632"/>
                  <a:pt x="535752" y="267783"/>
                </a:cubicBezTo>
                <a:cubicBezTo>
                  <a:pt x="539691" y="269359"/>
                  <a:pt x="544418" y="270147"/>
                  <a:pt x="549146" y="270147"/>
                </a:cubicBezTo>
                <a:cubicBezTo>
                  <a:pt x="553085" y="270147"/>
                  <a:pt x="557024" y="269359"/>
                  <a:pt x="560964" y="268571"/>
                </a:cubicBezTo>
                <a:cubicBezTo>
                  <a:pt x="560176" y="264632"/>
                  <a:pt x="559388" y="261480"/>
                  <a:pt x="558600" y="257541"/>
                </a:cubicBezTo>
                <a:cubicBezTo>
                  <a:pt x="556237" y="254390"/>
                  <a:pt x="553873" y="247299"/>
                  <a:pt x="551509" y="242572"/>
                </a:cubicBezTo>
                <a:close/>
                <a:moveTo>
                  <a:pt x="534964" y="225238"/>
                </a:moveTo>
                <a:cubicBezTo>
                  <a:pt x="535752" y="222875"/>
                  <a:pt x="537328" y="220511"/>
                  <a:pt x="539691" y="218935"/>
                </a:cubicBezTo>
                <a:cubicBezTo>
                  <a:pt x="537328" y="214208"/>
                  <a:pt x="531025" y="207905"/>
                  <a:pt x="529449" y="206330"/>
                </a:cubicBezTo>
                <a:cubicBezTo>
                  <a:pt x="526297" y="203178"/>
                  <a:pt x="523146" y="200027"/>
                  <a:pt x="519994" y="197663"/>
                </a:cubicBezTo>
                <a:cubicBezTo>
                  <a:pt x="519994" y="197663"/>
                  <a:pt x="519207" y="197663"/>
                  <a:pt x="518419" y="198451"/>
                </a:cubicBezTo>
                <a:cubicBezTo>
                  <a:pt x="512904" y="203966"/>
                  <a:pt x="508964" y="211057"/>
                  <a:pt x="507389" y="219723"/>
                </a:cubicBezTo>
                <a:cubicBezTo>
                  <a:pt x="511328" y="221299"/>
                  <a:pt x="515267" y="222087"/>
                  <a:pt x="519207" y="222875"/>
                </a:cubicBezTo>
                <a:cubicBezTo>
                  <a:pt x="521570" y="223663"/>
                  <a:pt x="529449" y="225238"/>
                  <a:pt x="534964" y="225238"/>
                </a:cubicBezTo>
                <a:close/>
                <a:moveTo>
                  <a:pt x="549146" y="214208"/>
                </a:moveTo>
                <a:cubicBezTo>
                  <a:pt x="553085" y="206330"/>
                  <a:pt x="560964" y="198451"/>
                  <a:pt x="568055" y="191360"/>
                </a:cubicBezTo>
                <a:cubicBezTo>
                  <a:pt x="561752" y="188209"/>
                  <a:pt x="555449" y="185845"/>
                  <a:pt x="548358" y="185845"/>
                </a:cubicBezTo>
                <a:cubicBezTo>
                  <a:pt x="542055" y="185845"/>
                  <a:pt x="535752" y="187421"/>
                  <a:pt x="530237" y="189784"/>
                </a:cubicBezTo>
                <a:cubicBezTo>
                  <a:pt x="537328" y="197663"/>
                  <a:pt x="545206" y="206330"/>
                  <a:pt x="549146" y="214208"/>
                </a:cubicBezTo>
                <a:close/>
                <a:moveTo>
                  <a:pt x="588539" y="233117"/>
                </a:moveTo>
                <a:cubicBezTo>
                  <a:pt x="579085" y="235481"/>
                  <a:pt x="568055" y="237844"/>
                  <a:pt x="560176" y="237057"/>
                </a:cubicBezTo>
                <a:cubicBezTo>
                  <a:pt x="564115" y="244147"/>
                  <a:pt x="567267" y="253602"/>
                  <a:pt x="569630" y="262268"/>
                </a:cubicBezTo>
                <a:cubicBezTo>
                  <a:pt x="571994" y="260693"/>
                  <a:pt x="574358" y="258329"/>
                  <a:pt x="576721" y="256753"/>
                </a:cubicBezTo>
                <a:cubicBezTo>
                  <a:pt x="583024" y="250450"/>
                  <a:pt x="587751" y="242572"/>
                  <a:pt x="588539" y="233117"/>
                </a:cubicBezTo>
                <a:close/>
                <a:moveTo>
                  <a:pt x="524722" y="261480"/>
                </a:moveTo>
                <a:cubicBezTo>
                  <a:pt x="527085" y="252026"/>
                  <a:pt x="531025" y="242572"/>
                  <a:pt x="534964" y="235481"/>
                </a:cubicBezTo>
                <a:cubicBezTo>
                  <a:pt x="526297" y="235481"/>
                  <a:pt x="516055" y="233117"/>
                  <a:pt x="506601" y="230754"/>
                </a:cubicBezTo>
                <a:cubicBezTo>
                  <a:pt x="507389" y="240996"/>
                  <a:pt x="512116" y="249662"/>
                  <a:pt x="518419" y="256753"/>
                </a:cubicBezTo>
                <a:cubicBezTo>
                  <a:pt x="520782" y="258329"/>
                  <a:pt x="522358" y="259905"/>
                  <a:pt x="524722" y="261480"/>
                </a:cubicBezTo>
                <a:close/>
                <a:moveTo>
                  <a:pt x="107150" y="219723"/>
                </a:moveTo>
                <a:cubicBezTo>
                  <a:pt x="108726" y="221299"/>
                  <a:pt x="110302" y="223663"/>
                  <a:pt x="111090" y="226814"/>
                </a:cubicBezTo>
                <a:cubicBezTo>
                  <a:pt x="116605" y="226814"/>
                  <a:pt x="124484" y="225238"/>
                  <a:pt x="126847" y="224451"/>
                </a:cubicBezTo>
                <a:cubicBezTo>
                  <a:pt x="130786" y="223663"/>
                  <a:pt x="134726" y="222087"/>
                  <a:pt x="138665" y="221299"/>
                </a:cubicBezTo>
                <a:cubicBezTo>
                  <a:pt x="137089" y="212633"/>
                  <a:pt x="133150" y="204754"/>
                  <a:pt x="126847" y="198451"/>
                </a:cubicBezTo>
                <a:lnTo>
                  <a:pt x="117393" y="207905"/>
                </a:lnTo>
                <a:cubicBezTo>
                  <a:pt x="115029" y="209481"/>
                  <a:pt x="109514" y="214996"/>
                  <a:pt x="107150" y="219723"/>
                </a:cubicBezTo>
                <a:close/>
                <a:moveTo>
                  <a:pt x="100847" y="242572"/>
                </a:moveTo>
                <a:cubicBezTo>
                  <a:pt x="100060" y="242572"/>
                  <a:pt x="98484" y="243360"/>
                  <a:pt x="97696" y="243360"/>
                </a:cubicBezTo>
                <a:cubicBezTo>
                  <a:pt x="96120" y="243360"/>
                  <a:pt x="94544" y="243360"/>
                  <a:pt x="92969" y="242572"/>
                </a:cubicBezTo>
                <a:cubicBezTo>
                  <a:pt x="89817" y="247299"/>
                  <a:pt x="87454" y="255178"/>
                  <a:pt x="87454" y="257541"/>
                </a:cubicBezTo>
                <a:cubicBezTo>
                  <a:pt x="86666" y="260693"/>
                  <a:pt x="85878" y="264632"/>
                  <a:pt x="85090" y="267783"/>
                </a:cubicBezTo>
                <a:cubicBezTo>
                  <a:pt x="89029" y="269359"/>
                  <a:pt x="93757" y="270147"/>
                  <a:pt x="98484" y="270147"/>
                </a:cubicBezTo>
                <a:cubicBezTo>
                  <a:pt x="102423" y="270147"/>
                  <a:pt x="106363" y="269359"/>
                  <a:pt x="110302" y="268571"/>
                </a:cubicBezTo>
                <a:cubicBezTo>
                  <a:pt x="109514" y="264632"/>
                  <a:pt x="108726" y="261480"/>
                  <a:pt x="107938" y="257541"/>
                </a:cubicBezTo>
                <a:cubicBezTo>
                  <a:pt x="105575" y="254390"/>
                  <a:pt x="103999" y="247299"/>
                  <a:pt x="100847" y="242572"/>
                </a:cubicBezTo>
                <a:close/>
                <a:moveTo>
                  <a:pt x="85090" y="225238"/>
                </a:moveTo>
                <a:cubicBezTo>
                  <a:pt x="85878" y="222875"/>
                  <a:pt x="87454" y="220511"/>
                  <a:pt x="89817" y="218935"/>
                </a:cubicBezTo>
                <a:cubicBezTo>
                  <a:pt x="87454" y="214208"/>
                  <a:pt x="81151" y="207905"/>
                  <a:pt x="79575" y="206330"/>
                </a:cubicBezTo>
                <a:cubicBezTo>
                  <a:pt x="76423" y="203178"/>
                  <a:pt x="73272" y="200027"/>
                  <a:pt x="70120" y="197663"/>
                </a:cubicBezTo>
                <a:lnTo>
                  <a:pt x="68545" y="199239"/>
                </a:lnTo>
                <a:cubicBezTo>
                  <a:pt x="63030" y="204754"/>
                  <a:pt x="59090" y="211845"/>
                  <a:pt x="57515" y="220511"/>
                </a:cubicBezTo>
                <a:cubicBezTo>
                  <a:pt x="61454" y="222087"/>
                  <a:pt x="65393" y="222875"/>
                  <a:pt x="69333" y="223663"/>
                </a:cubicBezTo>
                <a:cubicBezTo>
                  <a:pt x="71696" y="223663"/>
                  <a:pt x="79575" y="225238"/>
                  <a:pt x="85090" y="225238"/>
                </a:cubicBezTo>
                <a:close/>
                <a:moveTo>
                  <a:pt x="98484" y="214208"/>
                </a:moveTo>
                <a:cubicBezTo>
                  <a:pt x="102423" y="206330"/>
                  <a:pt x="110302" y="198451"/>
                  <a:pt x="117393" y="191360"/>
                </a:cubicBezTo>
                <a:cubicBezTo>
                  <a:pt x="111090" y="188209"/>
                  <a:pt x="104787" y="185845"/>
                  <a:pt x="97696" y="185845"/>
                </a:cubicBezTo>
                <a:cubicBezTo>
                  <a:pt x="91393" y="185845"/>
                  <a:pt x="85090" y="187421"/>
                  <a:pt x="79575" y="189784"/>
                </a:cubicBezTo>
                <a:cubicBezTo>
                  <a:pt x="86666" y="197663"/>
                  <a:pt x="94544" y="206330"/>
                  <a:pt x="98484" y="214208"/>
                </a:cubicBezTo>
                <a:close/>
                <a:moveTo>
                  <a:pt x="138665" y="233117"/>
                </a:moveTo>
                <a:cubicBezTo>
                  <a:pt x="129211" y="235481"/>
                  <a:pt x="118181" y="237844"/>
                  <a:pt x="110302" y="237057"/>
                </a:cubicBezTo>
                <a:cubicBezTo>
                  <a:pt x="114241" y="244147"/>
                  <a:pt x="117393" y="253602"/>
                  <a:pt x="119756" y="262268"/>
                </a:cubicBezTo>
                <a:cubicBezTo>
                  <a:pt x="122120" y="260693"/>
                  <a:pt x="124484" y="258329"/>
                  <a:pt x="126847" y="256753"/>
                </a:cubicBezTo>
                <a:cubicBezTo>
                  <a:pt x="133150" y="250450"/>
                  <a:pt x="137089" y="242572"/>
                  <a:pt x="138665" y="233117"/>
                </a:cubicBezTo>
                <a:close/>
                <a:moveTo>
                  <a:pt x="74060" y="261480"/>
                </a:moveTo>
                <a:cubicBezTo>
                  <a:pt x="76423" y="252026"/>
                  <a:pt x="80363" y="242572"/>
                  <a:pt x="84302" y="235481"/>
                </a:cubicBezTo>
                <a:cubicBezTo>
                  <a:pt x="75636" y="235481"/>
                  <a:pt x="65393" y="233117"/>
                  <a:pt x="55939" y="230754"/>
                </a:cubicBezTo>
                <a:cubicBezTo>
                  <a:pt x="56727" y="240996"/>
                  <a:pt x="61454" y="249662"/>
                  <a:pt x="67757" y="256753"/>
                </a:cubicBezTo>
                <a:cubicBezTo>
                  <a:pt x="70120" y="258329"/>
                  <a:pt x="71696" y="259905"/>
                  <a:pt x="74060" y="261480"/>
                </a:cubicBezTo>
                <a:close/>
                <a:moveTo>
                  <a:pt x="392359" y="103906"/>
                </a:moveTo>
                <a:cubicBezTo>
                  <a:pt x="395511" y="94452"/>
                  <a:pt x="398662" y="85785"/>
                  <a:pt x="401814" y="76331"/>
                </a:cubicBezTo>
                <a:cubicBezTo>
                  <a:pt x="423874" y="77119"/>
                  <a:pt x="440420" y="84998"/>
                  <a:pt x="453813" y="96816"/>
                </a:cubicBezTo>
                <a:lnTo>
                  <a:pt x="451450" y="101543"/>
                </a:lnTo>
                <a:lnTo>
                  <a:pt x="465631" y="107846"/>
                </a:lnTo>
                <a:lnTo>
                  <a:pt x="479025" y="95240"/>
                </a:lnTo>
                <a:cubicBezTo>
                  <a:pt x="443571" y="63725"/>
                  <a:pt x="396299" y="40877"/>
                  <a:pt x="361633" y="23544"/>
                </a:cubicBezTo>
                <a:cubicBezTo>
                  <a:pt x="319088" y="21180"/>
                  <a:pt x="278906" y="20392"/>
                  <a:pt x="238725" y="21180"/>
                </a:cubicBezTo>
                <a:lnTo>
                  <a:pt x="241876" y="62937"/>
                </a:lnTo>
                <a:lnTo>
                  <a:pt x="245028" y="107846"/>
                </a:lnTo>
                <a:lnTo>
                  <a:pt x="429389" y="110997"/>
                </a:lnTo>
                <a:cubicBezTo>
                  <a:pt x="434117" y="131482"/>
                  <a:pt x="435692" y="151967"/>
                  <a:pt x="435692" y="172451"/>
                </a:cubicBezTo>
                <a:cubicBezTo>
                  <a:pt x="435692" y="194512"/>
                  <a:pt x="432541" y="216572"/>
                  <a:pt x="427026" y="238632"/>
                </a:cubicBezTo>
                <a:lnTo>
                  <a:pt x="248967" y="238632"/>
                </a:lnTo>
                <a:cubicBezTo>
                  <a:pt x="245028" y="225238"/>
                  <a:pt x="241876" y="211057"/>
                  <a:pt x="240300" y="196875"/>
                </a:cubicBezTo>
                <a:cubicBezTo>
                  <a:pt x="237937" y="181906"/>
                  <a:pt x="236361" y="166148"/>
                  <a:pt x="235573" y="149603"/>
                </a:cubicBezTo>
                <a:lnTo>
                  <a:pt x="235573" y="114937"/>
                </a:lnTo>
                <a:lnTo>
                  <a:pt x="228482" y="114937"/>
                </a:lnTo>
                <a:lnTo>
                  <a:pt x="228482" y="150391"/>
                </a:lnTo>
                <a:cubicBezTo>
                  <a:pt x="229270" y="166936"/>
                  <a:pt x="230846" y="182693"/>
                  <a:pt x="233210" y="198451"/>
                </a:cubicBezTo>
                <a:cubicBezTo>
                  <a:pt x="235573" y="214208"/>
                  <a:pt x="239513" y="228390"/>
                  <a:pt x="243452" y="243360"/>
                </a:cubicBezTo>
                <a:lnTo>
                  <a:pt x="244240" y="245723"/>
                </a:lnTo>
                <a:lnTo>
                  <a:pt x="432541" y="245723"/>
                </a:lnTo>
                <a:lnTo>
                  <a:pt x="433329" y="243360"/>
                </a:lnTo>
                <a:cubicBezTo>
                  <a:pt x="439632" y="219723"/>
                  <a:pt x="442783" y="196087"/>
                  <a:pt x="443571" y="173239"/>
                </a:cubicBezTo>
                <a:cubicBezTo>
                  <a:pt x="443571" y="152754"/>
                  <a:pt x="441995" y="132270"/>
                  <a:pt x="437268" y="111785"/>
                </a:cubicBezTo>
                <a:lnTo>
                  <a:pt x="449086" y="111785"/>
                </a:lnTo>
                <a:lnTo>
                  <a:pt x="430965" y="104694"/>
                </a:lnTo>
                <a:lnTo>
                  <a:pt x="392359" y="103906"/>
                </a:lnTo>
                <a:close/>
                <a:moveTo>
                  <a:pt x="250543" y="132270"/>
                </a:moveTo>
                <a:lnTo>
                  <a:pt x="250543" y="140148"/>
                </a:lnTo>
                <a:lnTo>
                  <a:pt x="285209" y="140148"/>
                </a:lnTo>
                <a:lnTo>
                  <a:pt x="285209" y="132270"/>
                </a:lnTo>
                <a:lnTo>
                  <a:pt x="250543" y="132270"/>
                </a:lnTo>
                <a:close/>
                <a:moveTo>
                  <a:pt x="221392" y="21968"/>
                </a:moveTo>
                <a:cubicBezTo>
                  <a:pt x="195392" y="22756"/>
                  <a:pt x="169392" y="23544"/>
                  <a:pt x="143392" y="25119"/>
                </a:cubicBezTo>
                <a:cubicBezTo>
                  <a:pt x="127635" y="44816"/>
                  <a:pt x="117393" y="66089"/>
                  <a:pt x="108726" y="87361"/>
                </a:cubicBezTo>
                <a:cubicBezTo>
                  <a:pt x="113453" y="93664"/>
                  <a:pt x="118181" y="99179"/>
                  <a:pt x="122908" y="105482"/>
                </a:cubicBezTo>
                <a:lnTo>
                  <a:pt x="217452" y="107058"/>
                </a:lnTo>
                <a:lnTo>
                  <a:pt x="221392" y="21968"/>
                </a:lnTo>
                <a:close/>
                <a:moveTo>
                  <a:pt x="660235" y="144876"/>
                </a:moveTo>
                <a:lnTo>
                  <a:pt x="601145" y="133058"/>
                </a:lnTo>
                <a:cubicBezTo>
                  <a:pt x="601145" y="133058"/>
                  <a:pt x="627933" y="174027"/>
                  <a:pt x="641327" y="174815"/>
                </a:cubicBezTo>
                <a:cubicBezTo>
                  <a:pt x="653932" y="175603"/>
                  <a:pt x="662599" y="168512"/>
                  <a:pt x="662599" y="168512"/>
                </a:cubicBezTo>
                <a:lnTo>
                  <a:pt x="672053" y="168512"/>
                </a:lnTo>
                <a:lnTo>
                  <a:pt x="660235" y="144876"/>
                </a:lnTo>
                <a:close/>
                <a:moveTo>
                  <a:pt x="30727" y="100755"/>
                </a:moveTo>
                <a:lnTo>
                  <a:pt x="59878" y="100755"/>
                </a:lnTo>
                <a:cubicBezTo>
                  <a:pt x="63818" y="70028"/>
                  <a:pt x="66181" y="57422"/>
                  <a:pt x="74060" y="29059"/>
                </a:cubicBezTo>
                <a:lnTo>
                  <a:pt x="70908" y="29059"/>
                </a:lnTo>
                <a:cubicBezTo>
                  <a:pt x="52787" y="54271"/>
                  <a:pt x="45696" y="68452"/>
                  <a:pt x="30727" y="100755"/>
                </a:cubicBezTo>
                <a:close/>
              </a:path>
            </a:pathLst>
          </a:custGeom>
          <a:solidFill>
            <a:schemeClr val="bg1"/>
          </a:solidFill>
          <a:ln w="82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0" name="OfficePLUS-9"/>
          <p:cNvSpPr/>
          <p:nvPr/>
        </p:nvSpPr>
        <p:spPr>
          <a:xfrm>
            <a:off x="6225587" y="4845554"/>
            <a:ext cx="685677" cy="292995"/>
          </a:xfrm>
          <a:custGeom>
            <a:gdLst>
              <a:gd name="connsiteX0" fmla="*/ 10242 w 685677"/>
              <a:gd name="connsiteY0" fmla="*/ 218935 h 292995"/>
              <a:gd name="connsiteX1" fmla="*/ 0 w 685677"/>
              <a:gd name="connsiteY1" fmla="*/ 138573 h 292995"/>
              <a:gd name="connsiteX2" fmla="*/ 16545 w 685677"/>
              <a:gd name="connsiteY2" fmla="*/ 122815 h 292995"/>
              <a:gd name="connsiteX3" fmla="*/ 79575 w 685677"/>
              <a:gd name="connsiteY3" fmla="*/ 10938 h 292995"/>
              <a:gd name="connsiteX4" fmla="*/ 367935 w 685677"/>
              <a:gd name="connsiteY4" fmla="*/ 4635 h 292995"/>
              <a:gd name="connsiteX5" fmla="*/ 516055 w 685677"/>
              <a:gd name="connsiteY5" fmla="*/ 88149 h 292995"/>
              <a:gd name="connsiteX6" fmla="*/ 661023 w 685677"/>
              <a:gd name="connsiteY6" fmla="*/ 127543 h 292995"/>
              <a:gd name="connsiteX7" fmla="*/ 671266 w 685677"/>
              <a:gd name="connsiteY7" fmla="*/ 244147 h 292995"/>
              <a:gd name="connsiteX8" fmla="*/ 620842 w 685677"/>
              <a:gd name="connsiteY8" fmla="*/ 250450 h 292995"/>
              <a:gd name="connsiteX9" fmla="*/ 624781 w 685677"/>
              <a:gd name="connsiteY9" fmla="*/ 226814 h 292995"/>
              <a:gd name="connsiteX10" fmla="*/ 601933 w 685677"/>
              <a:gd name="connsiteY10" fmla="*/ 172451 h 292995"/>
              <a:gd name="connsiteX11" fmla="*/ 547570 w 685677"/>
              <a:gd name="connsiteY11" fmla="*/ 149603 h 292995"/>
              <a:gd name="connsiteX12" fmla="*/ 493207 w 685677"/>
              <a:gd name="connsiteY12" fmla="*/ 172451 h 292995"/>
              <a:gd name="connsiteX13" fmla="*/ 470359 w 685677"/>
              <a:gd name="connsiteY13" fmla="*/ 226814 h 292995"/>
              <a:gd name="connsiteX14" fmla="*/ 477449 w 685677"/>
              <a:gd name="connsiteY14" fmla="*/ 259117 h 292995"/>
              <a:gd name="connsiteX15" fmla="*/ 167029 w 685677"/>
              <a:gd name="connsiteY15" fmla="*/ 259117 h 292995"/>
              <a:gd name="connsiteX16" fmla="*/ 174119 w 685677"/>
              <a:gd name="connsiteY16" fmla="*/ 226814 h 292995"/>
              <a:gd name="connsiteX17" fmla="*/ 151271 w 685677"/>
              <a:gd name="connsiteY17" fmla="*/ 172451 h 292995"/>
              <a:gd name="connsiteX18" fmla="*/ 96908 w 685677"/>
              <a:gd name="connsiteY18" fmla="*/ 149603 h 292995"/>
              <a:gd name="connsiteX19" fmla="*/ 42545 w 685677"/>
              <a:gd name="connsiteY19" fmla="*/ 172451 h 292995"/>
              <a:gd name="connsiteX20" fmla="*/ 19697 w 685677"/>
              <a:gd name="connsiteY20" fmla="*/ 226814 h 292995"/>
              <a:gd name="connsiteX21" fmla="*/ 19697 w 685677"/>
              <a:gd name="connsiteY21" fmla="*/ 229966 h 292995"/>
              <a:gd name="connsiteX22" fmla="*/ 10242 w 685677"/>
              <a:gd name="connsiteY22" fmla="*/ 218935 h 292995"/>
              <a:gd name="connsiteX23" fmla="*/ 97696 w 685677"/>
              <a:gd name="connsiteY23" fmla="*/ 162209 h 292995"/>
              <a:gd name="connsiteX24" fmla="*/ 51212 w 685677"/>
              <a:gd name="connsiteY24" fmla="*/ 181118 h 292995"/>
              <a:gd name="connsiteX25" fmla="*/ 31515 w 685677"/>
              <a:gd name="connsiteY25" fmla="*/ 227602 h 292995"/>
              <a:gd name="connsiteX26" fmla="*/ 50424 w 685677"/>
              <a:gd name="connsiteY26" fmla="*/ 274086 h 292995"/>
              <a:gd name="connsiteX27" fmla="*/ 96908 w 685677"/>
              <a:gd name="connsiteY27" fmla="*/ 292995 h 292995"/>
              <a:gd name="connsiteX28" fmla="*/ 143392 w 685677"/>
              <a:gd name="connsiteY28" fmla="*/ 274086 h 292995"/>
              <a:gd name="connsiteX29" fmla="*/ 162301 w 685677"/>
              <a:gd name="connsiteY29" fmla="*/ 227602 h 292995"/>
              <a:gd name="connsiteX30" fmla="*/ 143392 w 685677"/>
              <a:gd name="connsiteY30" fmla="*/ 181118 h 292995"/>
              <a:gd name="connsiteX31" fmla="*/ 97696 w 685677"/>
              <a:gd name="connsiteY31" fmla="*/ 162209 h 292995"/>
              <a:gd name="connsiteX32" fmla="*/ 547570 w 685677"/>
              <a:gd name="connsiteY32" fmla="*/ 162209 h 292995"/>
              <a:gd name="connsiteX33" fmla="*/ 501086 w 685677"/>
              <a:gd name="connsiteY33" fmla="*/ 181118 h 292995"/>
              <a:gd name="connsiteX34" fmla="*/ 482177 w 685677"/>
              <a:gd name="connsiteY34" fmla="*/ 227602 h 292995"/>
              <a:gd name="connsiteX35" fmla="*/ 501086 w 685677"/>
              <a:gd name="connsiteY35" fmla="*/ 274086 h 292995"/>
              <a:gd name="connsiteX36" fmla="*/ 547570 w 685677"/>
              <a:gd name="connsiteY36" fmla="*/ 292995 h 292995"/>
              <a:gd name="connsiteX37" fmla="*/ 594054 w 685677"/>
              <a:gd name="connsiteY37" fmla="*/ 274086 h 292995"/>
              <a:gd name="connsiteX38" fmla="*/ 612963 w 685677"/>
              <a:gd name="connsiteY38" fmla="*/ 227602 h 292995"/>
              <a:gd name="connsiteX39" fmla="*/ 594054 w 685677"/>
              <a:gd name="connsiteY39" fmla="*/ 181118 h 292995"/>
              <a:gd name="connsiteX40" fmla="*/ 547570 w 685677"/>
              <a:gd name="connsiteY40" fmla="*/ 162209 h 292995"/>
              <a:gd name="connsiteX41" fmla="*/ 557812 w 685677"/>
              <a:gd name="connsiteY41" fmla="*/ 219723 h 292995"/>
              <a:gd name="connsiteX42" fmla="*/ 561752 w 685677"/>
              <a:gd name="connsiteY42" fmla="*/ 226814 h 292995"/>
              <a:gd name="connsiteX43" fmla="*/ 577509 w 685677"/>
              <a:gd name="connsiteY43" fmla="*/ 224451 h 292995"/>
              <a:gd name="connsiteX44" fmla="*/ 589327 w 685677"/>
              <a:gd name="connsiteY44" fmla="*/ 221299 h 292995"/>
              <a:gd name="connsiteX45" fmla="*/ 577509 w 685677"/>
              <a:gd name="connsiteY45" fmla="*/ 198451 h 292995"/>
              <a:gd name="connsiteX46" fmla="*/ 568055 w 685677"/>
              <a:gd name="connsiteY46" fmla="*/ 207905 h 292995"/>
              <a:gd name="connsiteX47" fmla="*/ 557812 w 685677"/>
              <a:gd name="connsiteY47" fmla="*/ 219723 h 292995"/>
              <a:gd name="connsiteX48" fmla="*/ 551509 w 685677"/>
              <a:gd name="connsiteY48" fmla="*/ 242572 h 292995"/>
              <a:gd name="connsiteX49" fmla="*/ 548358 w 685677"/>
              <a:gd name="connsiteY49" fmla="*/ 243360 h 292995"/>
              <a:gd name="connsiteX50" fmla="*/ 543631 w 685677"/>
              <a:gd name="connsiteY50" fmla="*/ 242572 h 292995"/>
              <a:gd name="connsiteX51" fmla="*/ 538116 w 685677"/>
              <a:gd name="connsiteY51" fmla="*/ 257541 h 292995"/>
              <a:gd name="connsiteX52" fmla="*/ 535752 w 685677"/>
              <a:gd name="connsiteY52" fmla="*/ 267783 h 292995"/>
              <a:gd name="connsiteX53" fmla="*/ 549146 w 685677"/>
              <a:gd name="connsiteY53" fmla="*/ 270147 h 292995"/>
              <a:gd name="connsiteX54" fmla="*/ 560964 w 685677"/>
              <a:gd name="connsiteY54" fmla="*/ 268571 h 292995"/>
              <a:gd name="connsiteX55" fmla="*/ 558600 w 685677"/>
              <a:gd name="connsiteY55" fmla="*/ 257541 h 292995"/>
              <a:gd name="connsiteX56" fmla="*/ 551509 w 685677"/>
              <a:gd name="connsiteY56" fmla="*/ 242572 h 292995"/>
              <a:gd name="connsiteX57" fmla="*/ 534964 w 685677"/>
              <a:gd name="connsiteY57" fmla="*/ 225238 h 292995"/>
              <a:gd name="connsiteX58" fmla="*/ 539691 w 685677"/>
              <a:gd name="connsiteY58" fmla="*/ 218935 h 292995"/>
              <a:gd name="connsiteX59" fmla="*/ 529449 w 685677"/>
              <a:gd name="connsiteY59" fmla="*/ 206330 h 292995"/>
              <a:gd name="connsiteX60" fmla="*/ 519994 w 685677"/>
              <a:gd name="connsiteY60" fmla="*/ 197663 h 292995"/>
              <a:gd name="connsiteX61" fmla="*/ 518419 w 685677"/>
              <a:gd name="connsiteY61" fmla="*/ 198451 h 292995"/>
              <a:gd name="connsiteX62" fmla="*/ 507389 w 685677"/>
              <a:gd name="connsiteY62" fmla="*/ 219723 h 292995"/>
              <a:gd name="connsiteX63" fmla="*/ 519207 w 685677"/>
              <a:gd name="connsiteY63" fmla="*/ 222875 h 292995"/>
              <a:gd name="connsiteX64" fmla="*/ 534964 w 685677"/>
              <a:gd name="connsiteY64" fmla="*/ 225238 h 292995"/>
              <a:gd name="connsiteX65" fmla="*/ 549146 w 685677"/>
              <a:gd name="connsiteY65" fmla="*/ 214208 h 292995"/>
              <a:gd name="connsiteX66" fmla="*/ 568055 w 685677"/>
              <a:gd name="connsiteY66" fmla="*/ 191360 h 292995"/>
              <a:gd name="connsiteX67" fmla="*/ 548358 w 685677"/>
              <a:gd name="connsiteY67" fmla="*/ 185845 h 292995"/>
              <a:gd name="connsiteX68" fmla="*/ 530237 w 685677"/>
              <a:gd name="connsiteY68" fmla="*/ 189784 h 292995"/>
              <a:gd name="connsiteX69" fmla="*/ 549146 w 685677"/>
              <a:gd name="connsiteY69" fmla="*/ 214208 h 292995"/>
              <a:gd name="connsiteX70" fmla="*/ 588539 w 685677"/>
              <a:gd name="connsiteY70" fmla="*/ 233117 h 292995"/>
              <a:gd name="connsiteX71" fmla="*/ 560176 w 685677"/>
              <a:gd name="connsiteY71" fmla="*/ 237057 h 292995"/>
              <a:gd name="connsiteX72" fmla="*/ 569630 w 685677"/>
              <a:gd name="connsiteY72" fmla="*/ 262268 h 292995"/>
              <a:gd name="connsiteX73" fmla="*/ 576721 w 685677"/>
              <a:gd name="connsiteY73" fmla="*/ 256753 h 292995"/>
              <a:gd name="connsiteX74" fmla="*/ 588539 w 685677"/>
              <a:gd name="connsiteY74" fmla="*/ 233117 h 292995"/>
              <a:gd name="connsiteX75" fmla="*/ 524722 w 685677"/>
              <a:gd name="connsiteY75" fmla="*/ 261480 h 292995"/>
              <a:gd name="connsiteX76" fmla="*/ 534964 w 685677"/>
              <a:gd name="connsiteY76" fmla="*/ 235481 h 292995"/>
              <a:gd name="connsiteX77" fmla="*/ 506601 w 685677"/>
              <a:gd name="connsiteY77" fmla="*/ 230754 h 292995"/>
              <a:gd name="connsiteX78" fmla="*/ 518419 w 685677"/>
              <a:gd name="connsiteY78" fmla="*/ 256753 h 292995"/>
              <a:gd name="connsiteX79" fmla="*/ 524722 w 685677"/>
              <a:gd name="connsiteY79" fmla="*/ 261480 h 292995"/>
              <a:gd name="connsiteX80" fmla="*/ 107150 w 685677"/>
              <a:gd name="connsiteY80" fmla="*/ 219723 h 292995"/>
              <a:gd name="connsiteX81" fmla="*/ 111090 w 685677"/>
              <a:gd name="connsiteY81" fmla="*/ 226814 h 292995"/>
              <a:gd name="connsiteX82" fmla="*/ 126847 w 685677"/>
              <a:gd name="connsiteY82" fmla="*/ 224451 h 292995"/>
              <a:gd name="connsiteX83" fmla="*/ 138665 w 685677"/>
              <a:gd name="connsiteY83" fmla="*/ 221299 h 292995"/>
              <a:gd name="connsiteX84" fmla="*/ 126847 w 685677"/>
              <a:gd name="connsiteY84" fmla="*/ 198451 h 292995"/>
              <a:gd name="connsiteX85" fmla="*/ 117393 w 685677"/>
              <a:gd name="connsiteY85" fmla="*/ 207905 h 292995"/>
              <a:gd name="connsiteX86" fmla="*/ 107150 w 685677"/>
              <a:gd name="connsiteY86" fmla="*/ 219723 h 292995"/>
              <a:gd name="connsiteX87" fmla="*/ 100847 w 685677"/>
              <a:gd name="connsiteY87" fmla="*/ 242572 h 292995"/>
              <a:gd name="connsiteX88" fmla="*/ 97696 w 685677"/>
              <a:gd name="connsiteY88" fmla="*/ 243360 h 292995"/>
              <a:gd name="connsiteX89" fmla="*/ 92969 w 685677"/>
              <a:gd name="connsiteY89" fmla="*/ 242572 h 292995"/>
              <a:gd name="connsiteX90" fmla="*/ 87454 w 685677"/>
              <a:gd name="connsiteY90" fmla="*/ 257541 h 292995"/>
              <a:gd name="connsiteX91" fmla="*/ 85090 w 685677"/>
              <a:gd name="connsiteY91" fmla="*/ 267783 h 292995"/>
              <a:gd name="connsiteX92" fmla="*/ 98484 w 685677"/>
              <a:gd name="connsiteY92" fmla="*/ 270147 h 292995"/>
              <a:gd name="connsiteX93" fmla="*/ 110302 w 685677"/>
              <a:gd name="connsiteY93" fmla="*/ 268571 h 292995"/>
              <a:gd name="connsiteX94" fmla="*/ 107938 w 685677"/>
              <a:gd name="connsiteY94" fmla="*/ 257541 h 292995"/>
              <a:gd name="connsiteX95" fmla="*/ 100847 w 685677"/>
              <a:gd name="connsiteY95" fmla="*/ 242572 h 292995"/>
              <a:gd name="connsiteX96" fmla="*/ 85090 w 685677"/>
              <a:gd name="connsiteY96" fmla="*/ 225238 h 292995"/>
              <a:gd name="connsiteX97" fmla="*/ 89817 w 685677"/>
              <a:gd name="connsiteY97" fmla="*/ 218935 h 292995"/>
              <a:gd name="connsiteX98" fmla="*/ 79575 w 685677"/>
              <a:gd name="connsiteY98" fmla="*/ 206330 h 292995"/>
              <a:gd name="connsiteX99" fmla="*/ 70120 w 685677"/>
              <a:gd name="connsiteY99" fmla="*/ 197663 h 292995"/>
              <a:gd name="connsiteX100" fmla="*/ 68545 w 685677"/>
              <a:gd name="connsiteY100" fmla="*/ 199239 h 292995"/>
              <a:gd name="connsiteX101" fmla="*/ 57515 w 685677"/>
              <a:gd name="connsiteY101" fmla="*/ 220511 h 292995"/>
              <a:gd name="connsiteX102" fmla="*/ 69333 w 685677"/>
              <a:gd name="connsiteY102" fmla="*/ 223663 h 292995"/>
              <a:gd name="connsiteX103" fmla="*/ 85090 w 685677"/>
              <a:gd name="connsiteY103" fmla="*/ 225238 h 292995"/>
              <a:gd name="connsiteX104" fmla="*/ 98484 w 685677"/>
              <a:gd name="connsiteY104" fmla="*/ 214208 h 292995"/>
              <a:gd name="connsiteX105" fmla="*/ 117393 w 685677"/>
              <a:gd name="connsiteY105" fmla="*/ 191360 h 292995"/>
              <a:gd name="connsiteX106" fmla="*/ 97696 w 685677"/>
              <a:gd name="connsiteY106" fmla="*/ 185845 h 292995"/>
              <a:gd name="connsiteX107" fmla="*/ 79575 w 685677"/>
              <a:gd name="connsiteY107" fmla="*/ 189784 h 292995"/>
              <a:gd name="connsiteX108" fmla="*/ 98484 w 685677"/>
              <a:gd name="connsiteY108" fmla="*/ 214208 h 292995"/>
              <a:gd name="connsiteX109" fmla="*/ 138665 w 685677"/>
              <a:gd name="connsiteY109" fmla="*/ 233117 h 292995"/>
              <a:gd name="connsiteX110" fmla="*/ 110302 w 685677"/>
              <a:gd name="connsiteY110" fmla="*/ 237057 h 292995"/>
              <a:gd name="connsiteX111" fmla="*/ 119756 w 685677"/>
              <a:gd name="connsiteY111" fmla="*/ 262268 h 292995"/>
              <a:gd name="connsiteX112" fmla="*/ 126847 w 685677"/>
              <a:gd name="connsiteY112" fmla="*/ 256753 h 292995"/>
              <a:gd name="connsiteX113" fmla="*/ 138665 w 685677"/>
              <a:gd name="connsiteY113" fmla="*/ 233117 h 292995"/>
              <a:gd name="connsiteX114" fmla="*/ 74060 w 685677"/>
              <a:gd name="connsiteY114" fmla="*/ 261480 h 292995"/>
              <a:gd name="connsiteX115" fmla="*/ 84302 w 685677"/>
              <a:gd name="connsiteY115" fmla="*/ 235481 h 292995"/>
              <a:gd name="connsiteX116" fmla="*/ 55939 w 685677"/>
              <a:gd name="connsiteY116" fmla="*/ 230754 h 292995"/>
              <a:gd name="connsiteX117" fmla="*/ 67757 w 685677"/>
              <a:gd name="connsiteY117" fmla="*/ 256753 h 292995"/>
              <a:gd name="connsiteX118" fmla="*/ 74060 w 685677"/>
              <a:gd name="connsiteY118" fmla="*/ 261480 h 292995"/>
              <a:gd name="connsiteX119" fmla="*/ 392359 w 685677"/>
              <a:gd name="connsiteY119" fmla="*/ 103906 h 292995"/>
              <a:gd name="connsiteX120" fmla="*/ 401814 w 685677"/>
              <a:gd name="connsiteY120" fmla="*/ 76331 h 292995"/>
              <a:gd name="connsiteX121" fmla="*/ 453813 w 685677"/>
              <a:gd name="connsiteY121" fmla="*/ 96816 h 292995"/>
              <a:gd name="connsiteX122" fmla="*/ 451450 w 685677"/>
              <a:gd name="connsiteY122" fmla="*/ 101543 h 292995"/>
              <a:gd name="connsiteX123" fmla="*/ 465631 w 685677"/>
              <a:gd name="connsiteY123" fmla="*/ 107846 h 292995"/>
              <a:gd name="connsiteX124" fmla="*/ 479025 w 685677"/>
              <a:gd name="connsiteY124" fmla="*/ 95240 h 292995"/>
              <a:gd name="connsiteX125" fmla="*/ 361633 w 685677"/>
              <a:gd name="connsiteY125" fmla="*/ 23544 h 292995"/>
              <a:gd name="connsiteX126" fmla="*/ 238725 w 685677"/>
              <a:gd name="connsiteY126" fmla="*/ 21180 h 292995"/>
              <a:gd name="connsiteX127" fmla="*/ 241876 w 685677"/>
              <a:gd name="connsiteY127" fmla="*/ 62937 h 292995"/>
              <a:gd name="connsiteX128" fmla="*/ 245028 w 685677"/>
              <a:gd name="connsiteY128" fmla="*/ 107846 h 292995"/>
              <a:gd name="connsiteX129" fmla="*/ 429389 w 685677"/>
              <a:gd name="connsiteY129" fmla="*/ 110997 h 292995"/>
              <a:gd name="connsiteX130" fmla="*/ 435692 w 685677"/>
              <a:gd name="connsiteY130" fmla="*/ 172451 h 292995"/>
              <a:gd name="connsiteX131" fmla="*/ 427026 w 685677"/>
              <a:gd name="connsiteY131" fmla="*/ 238632 h 292995"/>
              <a:gd name="connsiteX132" fmla="*/ 248967 w 685677"/>
              <a:gd name="connsiteY132" fmla="*/ 238632 h 292995"/>
              <a:gd name="connsiteX133" fmla="*/ 240300 w 685677"/>
              <a:gd name="connsiteY133" fmla="*/ 196875 h 292995"/>
              <a:gd name="connsiteX134" fmla="*/ 235573 w 685677"/>
              <a:gd name="connsiteY134" fmla="*/ 149603 h 292995"/>
              <a:gd name="connsiteX135" fmla="*/ 235573 w 685677"/>
              <a:gd name="connsiteY135" fmla="*/ 114937 h 292995"/>
              <a:gd name="connsiteX136" fmla="*/ 228482 w 685677"/>
              <a:gd name="connsiteY136" fmla="*/ 114937 h 292995"/>
              <a:gd name="connsiteX137" fmla="*/ 228482 w 685677"/>
              <a:gd name="connsiteY137" fmla="*/ 150391 h 292995"/>
              <a:gd name="connsiteX138" fmla="*/ 233210 w 685677"/>
              <a:gd name="connsiteY138" fmla="*/ 198451 h 292995"/>
              <a:gd name="connsiteX139" fmla="*/ 243452 w 685677"/>
              <a:gd name="connsiteY139" fmla="*/ 243360 h 292995"/>
              <a:gd name="connsiteX140" fmla="*/ 244240 w 685677"/>
              <a:gd name="connsiteY140" fmla="*/ 245723 h 292995"/>
              <a:gd name="connsiteX141" fmla="*/ 432541 w 685677"/>
              <a:gd name="connsiteY141" fmla="*/ 245723 h 292995"/>
              <a:gd name="connsiteX142" fmla="*/ 433329 w 685677"/>
              <a:gd name="connsiteY142" fmla="*/ 243360 h 292995"/>
              <a:gd name="connsiteX143" fmla="*/ 443571 w 685677"/>
              <a:gd name="connsiteY143" fmla="*/ 173239 h 292995"/>
              <a:gd name="connsiteX144" fmla="*/ 437268 w 685677"/>
              <a:gd name="connsiteY144" fmla="*/ 111785 h 292995"/>
              <a:gd name="connsiteX145" fmla="*/ 449086 w 685677"/>
              <a:gd name="connsiteY145" fmla="*/ 111785 h 292995"/>
              <a:gd name="connsiteX146" fmla="*/ 430965 w 685677"/>
              <a:gd name="connsiteY146" fmla="*/ 104694 h 292995"/>
              <a:gd name="connsiteX147" fmla="*/ 392359 w 685677"/>
              <a:gd name="connsiteY147" fmla="*/ 103906 h 292995"/>
              <a:gd name="connsiteX148" fmla="*/ 250543 w 685677"/>
              <a:gd name="connsiteY148" fmla="*/ 132270 h 292995"/>
              <a:gd name="connsiteX149" fmla="*/ 250543 w 685677"/>
              <a:gd name="connsiteY149" fmla="*/ 140148 h 292995"/>
              <a:gd name="connsiteX150" fmla="*/ 285209 w 685677"/>
              <a:gd name="connsiteY150" fmla="*/ 140148 h 292995"/>
              <a:gd name="connsiteX151" fmla="*/ 285209 w 685677"/>
              <a:gd name="connsiteY151" fmla="*/ 132270 h 292995"/>
              <a:gd name="connsiteX152" fmla="*/ 250543 w 685677"/>
              <a:gd name="connsiteY152" fmla="*/ 132270 h 292995"/>
              <a:gd name="connsiteX153" fmla="*/ 221392 w 685677"/>
              <a:gd name="connsiteY153" fmla="*/ 21968 h 292995"/>
              <a:gd name="connsiteX154" fmla="*/ 143392 w 685677"/>
              <a:gd name="connsiteY154" fmla="*/ 25119 h 292995"/>
              <a:gd name="connsiteX155" fmla="*/ 108726 w 685677"/>
              <a:gd name="connsiteY155" fmla="*/ 87361 h 292995"/>
              <a:gd name="connsiteX156" fmla="*/ 122908 w 685677"/>
              <a:gd name="connsiteY156" fmla="*/ 105482 h 292995"/>
              <a:gd name="connsiteX157" fmla="*/ 217452 w 685677"/>
              <a:gd name="connsiteY157" fmla="*/ 107058 h 292995"/>
              <a:gd name="connsiteX158" fmla="*/ 221392 w 685677"/>
              <a:gd name="connsiteY158" fmla="*/ 21968 h 292995"/>
              <a:gd name="connsiteX159" fmla="*/ 660235 w 685677"/>
              <a:gd name="connsiteY159" fmla="*/ 144876 h 292995"/>
              <a:gd name="connsiteX160" fmla="*/ 601145 w 685677"/>
              <a:gd name="connsiteY160" fmla="*/ 133058 h 292995"/>
              <a:gd name="connsiteX161" fmla="*/ 641327 w 685677"/>
              <a:gd name="connsiteY161" fmla="*/ 174815 h 292995"/>
              <a:gd name="connsiteX162" fmla="*/ 662599 w 685677"/>
              <a:gd name="connsiteY162" fmla="*/ 168512 h 292995"/>
              <a:gd name="connsiteX163" fmla="*/ 672053 w 685677"/>
              <a:gd name="connsiteY163" fmla="*/ 168512 h 292995"/>
              <a:gd name="connsiteX164" fmla="*/ 660235 w 685677"/>
              <a:gd name="connsiteY164" fmla="*/ 144876 h 292995"/>
              <a:gd name="connsiteX165" fmla="*/ 30727 w 685677"/>
              <a:gd name="connsiteY165" fmla="*/ 100755 h 292995"/>
              <a:gd name="connsiteX166" fmla="*/ 59878 w 685677"/>
              <a:gd name="connsiteY166" fmla="*/ 100755 h 292995"/>
              <a:gd name="connsiteX167" fmla="*/ 74060 w 685677"/>
              <a:gd name="connsiteY167" fmla="*/ 29059 h 292995"/>
              <a:gd name="connsiteX168" fmla="*/ 70908 w 685677"/>
              <a:gd name="connsiteY168" fmla="*/ 29059 h 292995"/>
              <a:gd name="connsiteX169" fmla="*/ 30727 w 685677"/>
              <a:gd name="connsiteY169" fmla="*/ 100755 h 292995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</a:cxnLst>
            <a:rect l="l" t="t" r="r" b="b"/>
            <a:pathLst>
              <a:path w="685677" h="292995">
                <a:moveTo>
                  <a:pt x="10242" y="218935"/>
                </a:moveTo>
                <a:cubicBezTo>
                  <a:pt x="7091" y="192148"/>
                  <a:pt x="3151" y="165360"/>
                  <a:pt x="0" y="138573"/>
                </a:cubicBezTo>
                <a:cubicBezTo>
                  <a:pt x="5515" y="133058"/>
                  <a:pt x="11030" y="128330"/>
                  <a:pt x="16545" y="122815"/>
                </a:cubicBezTo>
                <a:cubicBezTo>
                  <a:pt x="30727" y="81846"/>
                  <a:pt x="51999" y="44816"/>
                  <a:pt x="79575" y="10938"/>
                </a:cubicBezTo>
                <a:cubicBezTo>
                  <a:pt x="174119" y="-3244"/>
                  <a:pt x="271027" y="-1668"/>
                  <a:pt x="367935" y="4635"/>
                </a:cubicBezTo>
                <a:cubicBezTo>
                  <a:pt x="424662" y="25119"/>
                  <a:pt x="475086" y="51907"/>
                  <a:pt x="516055" y="88149"/>
                </a:cubicBezTo>
                <a:cubicBezTo>
                  <a:pt x="564115" y="101543"/>
                  <a:pt x="612175" y="114149"/>
                  <a:pt x="661023" y="127543"/>
                </a:cubicBezTo>
                <a:cubicBezTo>
                  <a:pt x="690174" y="162997"/>
                  <a:pt x="693326" y="203966"/>
                  <a:pt x="671266" y="244147"/>
                </a:cubicBezTo>
                <a:lnTo>
                  <a:pt x="620842" y="250450"/>
                </a:lnTo>
                <a:cubicBezTo>
                  <a:pt x="623205" y="243360"/>
                  <a:pt x="624781" y="235481"/>
                  <a:pt x="624781" y="226814"/>
                </a:cubicBezTo>
                <a:cubicBezTo>
                  <a:pt x="624781" y="205542"/>
                  <a:pt x="616115" y="186633"/>
                  <a:pt x="601933" y="172451"/>
                </a:cubicBezTo>
                <a:cubicBezTo>
                  <a:pt x="587751" y="158269"/>
                  <a:pt x="568842" y="149603"/>
                  <a:pt x="547570" y="149603"/>
                </a:cubicBezTo>
                <a:cubicBezTo>
                  <a:pt x="526297" y="149603"/>
                  <a:pt x="507389" y="158269"/>
                  <a:pt x="493207" y="172451"/>
                </a:cubicBezTo>
                <a:cubicBezTo>
                  <a:pt x="479025" y="186633"/>
                  <a:pt x="470359" y="205542"/>
                  <a:pt x="470359" y="226814"/>
                </a:cubicBezTo>
                <a:cubicBezTo>
                  <a:pt x="470359" y="238632"/>
                  <a:pt x="472722" y="249662"/>
                  <a:pt x="477449" y="259117"/>
                </a:cubicBezTo>
                <a:lnTo>
                  <a:pt x="167029" y="259117"/>
                </a:lnTo>
                <a:cubicBezTo>
                  <a:pt x="171756" y="248875"/>
                  <a:pt x="174119" y="237844"/>
                  <a:pt x="174119" y="226814"/>
                </a:cubicBezTo>
                <a:cubicBezTo>
                  <a:pt x="174119" y="205542"/>
                  <a:pt x="165453" y="186633"/>
                  <a:pt x="151271" y="172451"/>
                </a:cubicBezTo>
                <a:cubicBezTo>
                  <a:pt x="137089" y="158269"/>
                  <a:pt x="118181" y="149603"/>
                  <a:pt x="96908" y="149603"/>
                </a:cubicBezTo>
                <a:cubicBezTo>
                  <a:pt x="75636" y="149603"/>
                  <a:pt x="56727" y="158269"/>
                  <a:pt x="42545" y="172451"/>
                </a:cubicBezTo>
                <a:cubicBezTo>
                  <a:pt x="28363" y="186633"/>
                  <a:pt x="19697" y="205542"/>
                  <a:pt x="19697" y="226814"/>
                </a:cubicBezTo>
                <a:lnTo>
                  <a:pt x="19697" y="229966"/>
                </a:lnTo>
                <a:lnTo>
                  <a:pt x="10242" y="218935"/>
                </a:lnTo>
                <a:close/>
                <a:moveTo>
                  <a:pt x="97696" y="162209"/>
                </a:moveTo>
                <a:cubicBezTo>
                  <a:pt x="79575" y="162209"/>
                  <a:pt x="63030" y="169300"/>
                  <a:pt x="51212" y="181118"/>
                </a:cubicBezTo>
                <a:cubicBezTo>
                  <a:pt x="39394" y="192936"/>
                  <a:pt x="31515" y="209481"/>
                  <a:pt x="31515" y="227602"/>
                </a:cubicBezTo>
                <a:cubicBezTo>
                  <a:pt x="31515" y="245723"/>
                  <a:pt x="38606" y="262268"/>
                  <a:pt x="50424" y="274086"/>
                </a:cubicBezTo>
                <a:cubicBezTo>
                  <a:pt x="62242" y="285904"/>
                  <a:pt x="78787" y="292995"/>
                  <a:pt x="96908" y="292995"/>
                </a:cubicBezTo>
                <a:cubicBezTo>
                  <a:pt x="115029" y="292995"/>
                  <a:pt x="131574" y="285904"/>
                  <a:pt x="143392" y="274086"/>
                </a:cubicBezTo>
                <a:cubicBezTo>
                  <a:pt x="155210" y="262268"/>
                  <a:pt x="162301" y="245723"/>
                  <a:pt x="162301" y="227602"/>
                </a:cubicBezTo>
                <a:cubicBezTo>
                  <a:pt x="162301" y="209481"/>
                  <a:pt x="155210" y="192936"/>
                  <a:pt x="143392" y="181118"/>
                </a:cubicBezTo>
                <a:cubicBezTo>
                  <a:pt x="132362" y="169300"/>
                  <a:pt x="115817" y="162209"/>
                  <a:pt x="97696" y="162209"/>
                </a:cubicBezTo>
                <a:close/>
                <a:moveTo>
                  <a:pt x="547570" y="162209"/>
                </a:moveTo>
                <a:cubicBezTo>
                  <a:pt x="529449" y="162209"/>
                  <a:pt x="512904" y="169300"/>
                  <a:pt x="501086" y="181118"/>
                </a:cubicBezTo>
                <a:cubicBezTo>
                  <a:pt x="489268" y="192936"/>
                  <a:pt x="482177" y="209481"/>
                  <a:pt x="482177" y="227602"/>
                </a:cubicBezTo>
                <a:cubicBezTo>
                  <a:pt x="482177" y="245723"/>
                  <a:pt x="489268" y="262268"/>
                  <a:pt x="501086" y="274086"/>
                </a:cubicBezTo>
                <a:cubicBezTo>
                  <a:pt x="512904" y="285904"/>
                  <a:pt x="529449" y="292995"/>
                  <a:pt x="547570" y="292995"/>
                </a:cubicBezTo>
                <a:cubicBezTo>
                  <a:pt x="565691" y="292995"/>
                  <a:pt x="582236" y="285904"/>
                  <a:pt x="594054" y="274086"/>
                </a:cubicBezTo>
                <a:cubicBezTo>
                  <a:pt x="605872" y="262268"/>
                  <a:pt x="612963" y="245723"/>
                  <a:pt x="612963" y="227602"/>
                </a:cubicBezTo>
                <a:cubicBezTo>
                  <a:pt x="612963" y="209481"/>
                  <a:pt x="605872" y="192936"/>
                  <a:pt x="594054" y="181118"/>
                </a:cubicBezTo>
                <a:cubicBezTo>
                  <a:pt x="582236" y="169300"/>
                  <a:pt x="565691" y="162209"/>
                  <a:pt x="547570" y="162209"/>
                </a:cubicBezTo>
                <a:close/>
                <a:moveTo>
                  <a:pt x="557812" y="219723"/>
                </a:moveTo>
                <a:cubicBezTo>
                  <a:pt x="559388" y="221299"/>
                  <a:pt x="560964" y="223663"/>
                  <a:pt x="561752" y="226814"/>
                </a:cubicBezTo>
                <a:cubicBezTo>
                  <a:pt x="567267" y="226814"/>
                  <a:pt x="575145" y="225238"/>
                  <a:pt x="577509" y="224451"/>
                </a:cubicBezTo>
                <a:cubicBezTo>
                  <a:pt x="581448" y="223663"/>
                  <a:pt x="585388" y="222087"/>
                  <a:pt x="589327" y="221299"/>
                </a:cubicBezTo>
                <a:cubicBezTo>
                  <a:pt x="587751" y="212633"/>
                  <a:pt x="583812" y="204754"/>
                  <a:pt x="577509" y="198451"/>
                </a:cubicBezTo>
                <a:lnTo>
                  <a:pt x="568055" y="207905"/>
                </a:lnTo>
                <a:cubicBezTo>
                  <a:pt x="565691" y="209481"/>
                  <a:pt x="560176" y="214996"/>
                  <a:pt x="557812" y="219723"/>
                </a:cubicBezTo>
                <a:close/>
                <a:moveTo>
                  <a:pt x="551509" y="242572"/>
                </a:moveTo>
                <a:cubicBezTo>
                  <a:pt x="550721" y="242572"/>
                  <a:pt x="549146" y="243360"/>
                  <a:pt x="548358" y="243360"/>
                </a:cubicBezTo>
                <a:cubicBezTo>
                  <a:pt x="546782" y="243360"/>
                  <a:pt x="545206" y="243360"/>
                  <a:pt x="543631" y="242572"/>
                </a:cubicBezTo>
                <a:cubicBezTo>
                  <a:pt x="540479" y="247299"/>
                  <a:pt x="538116" y="255178"/>
                  <a:pt x="538116" y="257541"/>
                </a:cubicBezTo>
                <a:cubicBezTo>
                  <a:pt x="537328" y="260693"/>
                  <a:pt x="536540" y="264632"/>
                  <a:pt x="535752" y="267783"/>
                </a:cubicBezTo>
                <a:cubicBezTo>
                  <a:pt x="539691" y="269359"/>
                  <a:pt x="544418" y="270147"/>
                  <a:pt x="549146" y="270147"/>
                </a:cubicBezTo>
                <a:cubicBezTo>
                  <a:pt x="553085" y="270147"/>
                  <a:pt x="557024" y="269359"/>
                  <a:pt x="560964" y="268571"/>
                </a:cubicBezTo>
                <a:cubicBezTo>
                  <a:pt x="560176" y="264632"/>
                  <a:pt x="559388" y="261480"/>
                  <a:pt x="558600" y="257541"/>
                </a:cubicBezTo>
                <a:cubicBezTo>
                  <a:pt x="556237" y="254390"/>
                  <a:pt x="553873" y="247299"/>
                  <a:pt x="551509" y="242572"/>
                </a:cubicBezTo>
                <a:close/>
                <a:moveTo>
                  <a:pt x="534964" y="225238"/>
                </a:moveTo>
                <a:cubicBezTo>
                  <a:pt x="535752" y="222875"/>
                  <a:pt x="537328" y="220511"/>
                  <a:pt x="539691" y="218935"/>
                </a:cubicBezTo>
                <a:cubicBezTo>
                  <a:pt x="537328" y="214208"/>
                  <a:pt x="531025" y="207905"/>
                  <a:pt x="529449" y="206330"/>
                </a:cubicBezTo>
                <a:cubicBezTo>
                  <a:pt x="526297" y="203178"/>
                  <a:pt x="523146" y="200027"/>
                  <a:pt x="519994" y="197663"/>
                </a:cubicBezTo>
                <a:cubicBezTo>
                  <a:pt x="519994" y="197663"/>
                  <a:pt x="519207" y="197663"/>
                  <a:pt x="518419" y="198451"/>
                </a:cubicBezTo>
                <a:cubicBezTo>
                  <a:pt x="512904" y="203966"/>
                  <a:pt x="508964" y="211057"/>
                  <a:pt x="507389" y="219723"/>
                </a:cubicBezTo>
                <a:cubicBezTo>
                  <a:pt x="511328" y="221299"/>
                  <a:pt x="515267" y="222087"/>
                  <a:pt x="519207" y="222875"/>
                </a:cubicBezTo>
                <a:cubicBezTo>
                  <a:pt x="521570" y="223663"/>
                  <a:pt x="529449" y="225238"/>
                  <a:pt x="534964" y="225238"/>
                </a:cubicBezTo>
                <a:close/>
                <a:moveTo>
                  <a:pt x="549146" y="214208"/>
                </a:moveTo>
                <a:cubicBezTo>
                  <a:pt x="553085" y="206330"/>
                  <a:pt x="560964" y="198451"/>
                  <a:pt x="568055" y="191360"/>
                </a:cubicBezTo>
                <a:cubicBezTo>
                  <a:pt x="561752" y="188209"/>
                  <a:pt x="555449" y="185845"/>
                  <a:pt x="548358" y="185845"/>
                </a:cubicBezTo>
                <a:cubicBezTo>
                  <a:pt x="542055" y="185845"/>
                  <a:pt x="535752" y="187421"/>
                  <a:pt x="530237" y="189784"/>
                </a:cubicBezTo>
                <a:cubicBezTo>
                  <a:pt x="537328" y="197663"/>
                  <a:pt x="545206" y="206330"/>
                  <a:pt x="549146" y="214208"/>
                </a:cubicBezTo>
                <a:close/>
                <a:moveTo>
                  <a:pt x="588539" y="233117"/>
                </a:moveTo>
                <a:cubicBezTo>
                  <a:pt x="579085" y="235481"/>
                  <a:pt x="568055" y="237844"/>
                  <a:pt x="560176" y="237057"/>
                </a:cubicBezTo>
                <a:cubicBezTo>
                  <a:pt x="564115" y="244147"/>
                  <a:pt x="567267" y="253602"/>
                  <a:pt x="569630" y="262268"/>
                </a:cubicBezTo>
                <a:cubicBezTo>
                  <a:pt x="571994" y="260693"/>
                  <a:pt x="574358" y="258329"/>
                  <a:pt x="576721" y="256753"/>
                </a:cubicBezTo>
                <a:cubicBezTo>
                  <a:pt x="583024" y="250450"/>
                  <a:pt x="587751" y="242572"/>
                  <a:pt x="588539" y="233117"/>
                </a:cubicBezTo>
                <a:close/>
                <a:moveTo>
                  <a:pt x="524722" y="261480"/>
                </a:moveTo>
                <a:cubicBezTo>
                  <a:pt x="527085" y="252026"/>
                  <a:pt x="531025" y="242572"/>
                  <a:pt x="534964" y="235481"/>
                </a:cubicBezTo>
                <a:cubicBezTo>
                  <a:pt x="526297" y="235481"/>
                  <a:pt x="516055" y="233117"/>
                  <a:pt x="506601" y="230754"/>
                </a:cubicBezTo>
                <a:cubicBezTo>
                  <a:pt x="507389" y="240996"/>
                  <a:pt x="512116" y="249662"/>
                  <a:pt x="518419" y="256753"/>
                </a:cubicBezTo>
                <a:cubicBezTo>
                  <a:pt x="520782" y="258329"/>
                  <a:pt x="522358" y="259905"/>
                  <a:pt x="524722" y="261480"/>
                </a:cubicBezTo>
                <a:close/>
                <a:moveTo>
                  <a:pt x="107150" y="219723"/>
                </a:moveTo>
                <a:cubicBezTo>
                  <a:pt x="108726" y="221299"/>
                  <a:pt x="110302" y="223663"/>
                  <a:pt x="111090" y="226814"/>
                </a:cubicBezTo>
                <a:cubicBezTo>
                  <a:pt x="116605" y="226814"/>
                  <a:pt x="124484" y="225238"/>
                  <a:pt x="126847" y="224451"/>
                </a:cubicBezTo>
                <a:cubicBezTo>
                  <a:pt x="130786" y="223663"/>
                  <a:pt x="134726" y="222087"/>
                  <a:pt x="138665" y="221299"/>
                </a:cubicBezTo>
                <a:cubicBezTo>
                  <a:pt x="137089" y="212633"/>
                  <a:pt x="133150" y="204754"/>
                  <a:pt x="126847" y="198451"/>
                </a:cubicBezTo>
                <a:lnTo>
                  <a:pt x="117393" y="207905"/>
                </a:lnTo>
                <a:cubicBezTo>
                  <a:pt x="115029" y="209481"/>
                  <a:pt x="109514" y="214996"/>
                  <a:pt x="107150" y="219723"/>
                </a:cubicBezTo>
                <a:close/>
                <a:moveTo>
                  <a:pt x="100847" y="242572"/>
                </a:moveTo>
                <a:cubicBezTo>
                  <a:pt x="100060" y="242572"/>
                  <a:pt x="98484" y="243360"/>
                  <a:pt x="97696" y="243360"/>
                </a:cubicBezTo>
                <a:cubicBezTo>
                  <a:pt x="96120" y="243360"/>
                  <a:pt x="94544" y="243360"/>
                  <a:pt x="92969" y="242572"/>
                </a:cubicBezTo>
                <a:cubicBezTo>
                  <a:pt x="89817" y="247299"/>
                  <a:pt x="87454" y="255178"/>
                  <a:pt x="87454" y="257541"/>
                </a:cubicBezTo>
                <a:cubicBezTo>
                  <a:pt x="86666" y="260693"/>
                  <a:pt x="85878" y="264632"/>
                  <a:pt x="85090" y="267783"/>
                </a:cubicBezTo>
                <a:cubicBezTo>
                  <a:pt x="89029" y="269359"/>
                  <a:pt x="93757" y="270147"/>
                  <a:pt x="98484" y="270147"/>
                </a:cubicBezTo>
                <a:cubicBezTo>
                  <a:pt x="102423" y="270147"/>
                  <a:pt x="106363" y="269359"/>
                  <a:pt x="110302" y="268571"/>
                </a:cubicBezTo>
                <a:cubicBezTo>
                  <a:pt x="109514" y="264632"/>
                  <a:pt x="108726" y="261480"/>
                  <a:pt x="107938" y="257541"/>
                </a:cubicBezTo>
                <a:cubicBezTo>
                  <a:pt x="105575" y="254390"/>
                  <a:pt x="103999" y="247299"/>
                  <a:pt x="100847" y="242572"/>
                </a:cubicBezTo>
                <a:close/>
                <a:moveTo>
                  <a:pt x="85090" y="225238"/>
                </a:moveTo>
                <a:cubicBezTo>
                  <a:pt x="85878" y="222875"/>
                  <a:pt x="87454" y="220511"/>
                  <a:pt x="89817" y="218935"/>
                </a:cubicBezTo>
                <a:cubicBezTo>
                  <a:pt x="87454" y="214208"/>
                  <a:pt x="81151" y="207905"/>
                  <a:pt x="79575" y="206330"/>
                </a:cubicBezTo>
                <a:cubicBezTo>
                  <a:pt x="76423" y="203178"/>
                  <a:pt x="73272" y="200027"/>
                  <a:pt x="70120" y="197663"/>
                </a:cubicBezTo>
                <a:lnTo>
                  <a:pt x="68545" y="199239"/>
                </a:lnTo>
                <a:cubicBezTo>
                  <a:pt x="63030" y="204754"/>
                  <a:pt x="59090" y="211845"/>
                  <a:pt x="57515" y="220511"/>
                </a:cubicBezTo>
                <a:cubicBezTo>
                  <a:pt x="61454" y="222087"/>
                  <a:pt x="65393" y="222875"/>
                  <a:pt x="69333" y="223663"/>
                </a:cubicBezTo>
                <a:cubicBezTo>
                  <a:pt x="71696" y="223663"/>
                  <a:pt x="79575" y="225238"/>
                  <a:pt x="85090" y="225238"/>
                </a:cubicBezTo>
                <a:close/>
                <a:moveTo>
                  <a:pt x="98484" y="214208"/>
                </a:moveTo>
                <a:cubicBezTo>
                  <a:pt x="102423" y="206330"/>
                  <a:pt x="110302" y="198451"/>
                  <a:pt x="117393" y="191360"/>
                </a:cubicBezTo>
                <a:cubicBezTo>
                  <a:pt x="111090" y="188209"/>
                  <a:pt x="104787" y="185845"/>
                  <a:pt x="97696" y="185845"/>
                </a:cubicBezTo>
                <a:cubicBezTo>
                  <a:pt x="91393" y="185845"/>
                  <a:pt x="85090" y="187421"/>
                  <a:pt x="79575" y="189784"/>
                </a:cubicBezTo>
                <a:cubicBezTo>
                  <a:pt x="86666" y="197663"/>
                  <a:pt x="94544" y="206330"/>
                  <a:pt x="98484" y="214208"/>
                </a:cubicBezTo>
                <a:close/>
                <a:moveTo>
                  <a:pt x="138665" y="233117"/>
                </a:moveTo>
                <a:cubicBezTo>
                  <a:pt x="129211" y="235481"/>
                  <a:pt x="118181" y="237844"/>
                  <a:pt x="110302" y="237057"/>
                </a:cubicBezTo>
                <a:cubicBezTo>
                  <a:pt x="114241" y="244147"/>
                  <a:pt x="117393" y="253602"/>
                  <a:pt x="119756" y="262268"/>
                </a:cubicBezTo>
                <a:cubicBezTo>
                  <a:pt x="122120" y="260693"/>
                  <a:pt x="124484" y="258329"/>
                  <a:pt x="126847" y="256753"/>
                </a:cubicBezTo>
                <a:cubicBezTo>
                  <a:pt x="133150" y="250450"/>
                  <a:pt x="137089" y="242572"/>
                  <a:pt x="138665" y="233117"/>
                </a:cubicBezTo>
                <a:close/>
                <a:moveTo>
                  <a:pt x="74060" y="261480"/>
                </a:moveTo>
                <a:cubicBezTo>
                  <a:pt x="76423" y="252026"/>
                  <a:pt x="80363" y="242572"/>
                  <a:pt x="84302" y="235481"/>
                </a:cubicBezTo>
                <a:cubicBezTo>
                  <a:pt x="75636" y="235481"/>
                  <a:pt x="65393" y="233117"/>
                  <a:pt x="55939" y="230754"/>
                </a:cubicBezTo>
                <a:cubicBezTo>
                  <a:pt x="56727" y="240996"/>
                  <a:pt x="61454" y="249662"/>
                  <a:pt x="67757" y="256753"/>
                </a:cubicBezTo>
                <a:cubicBezTo>
                  <a:pt x="70120" y="258329"/>
                  <a:pt x="71696" y="259905"/>
                  <a:pt x="74060" y="261480"/>
                </a:cubicBezTo>
                <a:close/>
                <a:moveTo>
                  <a:pt x="392359" y="103906"/>
                </a:moveTo>
                <a:cubicBezTo>
                  <a:pt x="395511" y="94452"/>
                  <a:pt x="398662" y="85785"/>
                  <a:pt x="401814" y="76331"/>
                </a:cubicBezTo>
                <a:cubicBezTo>
                  <a:pt x="423874" y="77119"/>
                  <a:pt x="440420" y="84998"/>
                  <a:pt x="453813" y="96816"/>
                </a:cubicBezTo>
                <a:lnTo>
                  <a:pt x="451450" y="101543"/>
                </a:lnTo>
                <a:lnTo>
                  <a:pt x="465631" y="107846"/>
                </a:lnTo>
                <a:lnTo>
                  <a:pt x="479025" y="95240"/>
                </a:lnTo>
                <a:cubicBezTo>
                  <a:pt x="443571" y="63725"/>
                  <a:pt x="396299" y="40877"/>
                  <a:pt x="361633" y="23544"/>
                </a:cubicBezTo>
                <a:cubicBezTo>
                  <a:pt x="319088" y="21180"/>
                  <a:pt x="278906" y="20392"/>
                  <a:pt x="238725" y="21180"/>
                </a:cubicBezTo>
                <a:lnTo>
                  <a:pt x="241876" y="62937"/>
                </a:lnTo>
                <a:lnTo>
                  <a:pt x="245028" y="107846"/>
                </a:lnTo>
                <a:lnTo>
                  <a:pt x="429389" y="110997"/>
                </a:lnTo>
                <a:cubicBezTo>
                  <a:pt x="434117" y="131482"/>
                  <a:pt x="435692" y="151967"/>
                  <a:pt x="435692" y="172451"/>
                </a:cubicBezTo>
                <a:cubicBezTo>
                  <a:pt x="435692" y="194512"/>
                  <a:pt x="432541" y="216572"/>
                  <a:pt x="427026" y="238632"/>
                </a:cubicBezTo>
                <a:lnTo>
                  <a:pt x="248967" y="238632"/>
                </a:lnTo>
                <a:cubicBezTo>
                  <a:pt x="245028" y="225238"/>
                  <a:pt x="241876" y="211057"/>
                  <a:pt x="240300" y="196875"/>
                </a:cubicBezTo>
                <a:cubicBezTo>
                  <a:pt x="237937" y="181906"/>
                  <a:pt x="236361" y="166148"/>
                  <a:pt x="235573" y="149603"/>
                </a:cubicBezTo>
                <a:lnTo>
                  <a:pt x="235573" y="114937"/>
                </a:lnTo>
                <a:lnTo>
                  <a:pt x="228482" y="114937"/>
                </a:lnTo>
                <a:lnTo>
                  <a:pt x="228482" y="150391"/>
                </a:lnTo>
                <a:cubicBezTo>
                  <a:pt x="229270" y="166936"/>
                  <a:pt x="230846" y="182693"/>
                  <a:pt x="233210" y="198451"/>
                </a:cubicBezTo>
                <a:cubicBezTo>
                  <a:pt x="235573" y="214208"/>
                  <a:pt x="239513" y="228390"/>
                  <a:pt x="243452" y="243360"/>
                </a:cubicBezTo>
                <a:lnTo>
                  <a:pt x="244240" y="245723"/>
                </a:lnTo>
                <a:lnTo>
                  <a:pt x="432541" y="245723"/>
                </a:lnTo>
                <a:lnTo>
                  <a:pt x="433329" y="243360"/>
                </a:lnTo>
                <a:cubicBezTo>
                  <a:pt x="439632" y="219723"/>
                  <a:pt x="442783" y="196087"/>
                  <a:pt x="443571" y="173239"/>
                </a:cubicBezTo>
                <a:cubicBezTo>
                  <a:pt x="443571" y="152754"/>
                  <a:pt x="441995" y="132270"/>
                  <a:pt x="437268" y="111785"/>
                </a:cubicBezTo>
                <a:lnTo>
                  <a:pt x="449086" y="111785"/>
                </a:lnTo>
                <a:lnTo>
                  <a:pt x="430965" y="104694"/>
                </a:lnTo>
                <a:lnTo>
                  <a:pt x="392359" y="103906"/>
                </a:lnTo>
                <a:close/>
                <a:moveTo>
                  <a:pt x="250543" y="132270"/>
                </a:moveTo>
                <a:lnTo>
                  <a:pt x="250543" y="140148"/>
                </a:lnTo>
                <a:lnTo>
                  <a:pt x="285209" y="140148"/>
                </a:lnTo>
                <a:lnTo>
                  <a:pt x="285209" y="132270"/>
                </a:lnTo>
                <a:lnTo>
                  <a:pt x="250543" y="132270"/>
                </a:lnTo>
                <a:close/>
                <a:moveTo>
                  <a:pt x="221392" y="21968"/>
                </a:moveTo>
                <a:cubicBezTo>
                  <a:pt x="195392" y="22756"/>
                  <a:pt x="169392" y="23544"/>
                  <a:pt x="143392" y="25119"/>
                </a:cubicBezTo>
                <a:cubicBezTo>
                  <a:pt x="127635" y="44816"/>
                  <a:pt x="117393" y="66089"/>
                  <a:pt x="108726" y="87361"/>
                </a:cubicBezTo>
                <a:cubicBezTo>
                  <a:pt x="113453" y="93664"/>
                  <a:pt x="118181" y="99179"/>
                  <a:pt x="122908" y="105482"/>
                </a:cubicBezTo>
                <a:lnTo>
                  <a:pt x="217452" y="107058"/>
                </a:lnTo>
                <a:lnTo>
                  <a:pt x="221392" y="21968"/>
                </a:lnTo>
                <a:close/>
                <a:moveTo>
                  <a:pt x="660235" y="144876"/>
                </a:moveTo>
                <a:lnTo>
                  <a:pt x="601145" y="133058"/>
                </a:lnTo>
                <a:cubicBezTo>
                  <a:pt x="601145" y="133058"/>
                  <a:pt x="627933" y="174027"/>
                  <a:pt x="641327" y="174815"/>
                </a:cubicBezTo>
                <a:cubicBezTo>
                  <a:pt x="653932" y="175603"/>
                  <a:pt x="662599" y="168512"/>
                  <a:pt x="662599" y="168512"/>
                </a:cubicBezTo>
                <a:lnTo>
                  <a:pt x="672053" y="168512"/>
                </a:lnTo>
                <a:lnTo>
                  <a:pt x="660235" y="144876"/>
                </a:lnTo>
                <a:close/>
                <a:moveTo>
                  <a:pt x="30727" y="100755"/>
                </a:moveTo>
                <a:lnTo>
                  <a:pt x="59878" y="100755"/>
                </a:lnTo>
                <a:cubicBezTo>
                  <a:pt x="63818" y="70028"/>
                  <a:pt x="66181" y="57422"/>
                  <a:pt x="74060" y="29059"/>
                </a:cubicBezTo>
                <a:lnTo>
                  <a:pt x="70908" y="29059"/>
                </a:lnTo>
                <a:cubicBezTo>
                  <a:pt x="52787" y="54271"/>
                  <a:pt x="45696" y="68452"/>
                  <a:pt x="30727" y="100755"/>
                </a:cubicBezTo>
                <a:close/>
              </a:path>
            </a:pathLst>
          </a:custGeom>
          <a:solidFill>
            <a:schemeClr val="bg1"/>
          </a:solidFill>
          <a:ln w="82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1" name="OfficePLUS-10"/>
          <p:cNvSpPr/>
          <p:nvPr/>
        </p:nvSpPr>
        <p:spPr>
          <a:xfrm>
            <a:off x="8125507" y="4167374"/>
            <a:ext cx="685677" cy="292995"/>
          </a:xfrm>
          <a:custGeom>
            <a:gdLst>
              <a:gd name="connsiteX0" fmla="*/ 10242 w 685677"/>
              <a:gd name="connsiteY0" fmla="*/ 218935 h 292995"/>
              <a:gd name="connsiteX1" fmla="*/ 0 w 685677"/>
              <a:gd name="connsiteY1" fmla="*/ 138573 h 292995"/>
              <a:gd name="connsiteX2" fmla="*/ 16545 w 685677"/>
              <a:gd name="connsiteY2" fmla="*/ 122815 h 292995"/>
              <a:gd name="connsiteX3" fmla="*/ 79575 w 685677"/>
              <a:gd name="connsiteY3" fmla="*/ 10938 h 292995"/>
              <a:gd name="connsiteX4" fmla="*/ 367935 w 685677"/>
              <a:gd name="connsiteY4" fmla="*/ 4635 h 292995"/>
              <a:gd name="connsiteX5" fmla="*/ 516055 w 685677"/>
              <a:gd name="connsiteY5" fmla="*/ 88149 h 292995"/>
              <a:gd name="connsiteX6" fmla="*/ 661023 w 685677"/>
              <a:gd name="connsiteY6" fmla="*/ 127543 h 292995"/>
              <a:gd name="connsiteX7" fmla="*/ 671266 w 685677"/>
              <a:gd name="connsiteY7" fmla="*/ 244147 h 292995"/>
              <a:gd name="connsiteX8" fmla="*/ 620842 w 685677"/>
              <a:gd name="connsiteY8" fmla="*/ 250450 h 292995"/>
              <a:gd name="connsiteX9" fmla="*/ 624781 w 685677"/>
              <a:gd name="connsiteY9" fmla="*/ 226814 h 292995"/>
              <a:gd name="connsiteX10" fmla="*/ 601933 w 685677"/>
              <a:gd name="connsiteY10" fmla="*/ 172451 h 292995"/>
              <a:gd name="connsiteX11" fmla="*/ 547570 w 685677"/>
              <a:gd name="connsiteY11" fmla="*/ 149603 h 292995"/>
              <a:gd name="connsiteX12" fmla="*/ 493207 w 685677"/>
              <a:gd name="connsiteY12" fmla="*/ 172451 h 292995"/>
              <a:gd name="connsiteX13" fmla="*/ 470359 w 685677"/>
              <a:gd name="connsiteY13" fmla="*/ 226814 h 292995"/>
              <a:gd name="connsiteX14" fmla="*/ 477449 w 685677"/>
              <a:gd name="connsiteY14" fmla="*/ 259117 h 292995"/>
              <a:gd name="connsiteX15" fmla="*/ 167029 w 685677"/>
              <a:gd name="connsiteY15" fmla="*/ 259117 h 292995"/>
              <a:gd name="connsiteX16" fmla="*/ 174119 w 685677"/>
              <a:gd name="connsiteY16" fmla="*/ 226814 h 292995"/>
              <a:gd name="connsiteX17" fmla="*/ 151271 w 685677"/>
              <a:gd name="connsiteY17" fmla="*/ 172451 h 292995"/>
              <a:gd name="connsiteX18" fmla="*/ 96908 w 685677"/>
              <a:gd name="connsiteY18" fmla="*/ 149603 h 292995"/>
              <a:gd name="connsiteX19" fmla="*/ 42545 w 685677"/>
              <a:gd name="connsiteY19" fmla="*/ 172451 h 292995"/>
              <a:gd name="connsiteX20" fmla="*/ 19697 w 685677"/>
              <a:gd name="connsiteY20" fmla="*/ 226814 h 292995"/>
              <a:gd name="connsiteX21" fmla="*/ 19697 w 685677"/>
              <a:gd name="connsiteY21" fmla="*/ 229966 h 292995"/>
              <a:gd name="connsiteX22" fmla="*/ 10242 w 685677"/>
              <a:gd name="connsiteY22" fmla="*/ 218935 h 292995"/>
              <a:gd name="connsiteX23" fmla="*/ 97696 w 685677"/>
              <a:gd name="connsiteY23" fmla="*/ 162209 h 292995"/>
              <a:gd name="connsiteX24" fmla="*/ 51212 w 685677"/>
              <a:gd name="connsiteY24" fmla="*/ 181118 h 292995"/>
              <a:gd name="connsiteX25" fmla="*/ 31515 w 685677"/>
              <a:gd name="connsiteY25" fmla="*/ 227602 h 292995"/>
              <a:gd name="connsiteX26" fmla="*/ 50424 w 685677"/>
              <a:gd name="connsiteY26" fmla="*/ 274086 h 292995"/>
              <a:gd name="connsiteX27" fmla="*/ 96908 w 685677"/>
              <a:gd name="connsiteY27" fmla="*/ 292995 h 292995"/>
              <a:gd name="connsiteX28" fmla="*/ 143392 w 685677"/>
              <a:gd name="connsiteY28" fmla="*/ 274086 h 292995"/>
              <a:gd name="connsiteX29" fmla="*/ 162301 w 685677"/>
              <a:gd name="connsiteY29" fmla="*/ 227602 h 292995"/>
              <a:gd name="connsiteX30" fmla="*/ 143392 w 685677"/>
              <a:gd name="connsiteY30" fmla="*/ 181118 h 292995"/>
              <a:gd name="connsiteX31" fmla="*/ 97696 w 685677"/>
              <a:gd name="connsiteY31" fmla="*/ 162209 h 292995"/>
              <a:gd name="connsiteX32" fmla="*/ 547570 w 685677"/>
              <a:gd name="connsiteY32" fmla="*/ 162209 h 292995"/>
              <a:gd name="connsiteX33" fmla="*/ 501086 w 685677"/>
              <a:gd name="connsiteY33" fmla="*/ 181118 h 292995"/>
              <a:gd name="connsiteX34" fmla="*/ 482177 w 685677"/>
              <a:gd name="connsiteY34" fmla="*/ 227602 h 292995"/>
              <a:gd name="connsiteX35" fmla="*/ 501086 w 685677"/>
              <a:gd name="connsiteY35" fmla="*/ 274086 h 292995"/>
              <a:gd name="connsiteX36" fmla="*/ 547570 w 685677"/>
              <a:gd name="connsiteY36" fmla="*/ 292995 h 292995"/>
              <a:gd name="connsiteX37" fmla="*/ 594054 w 685677"/>
              <a:gd name="connsiteY37" fmla="*/ 274086 h 292995"/>
              <a:gd name="connsiteX38" fmla="*/ 612963 w 685677"/>
              <a:gd name="connsiteY38" fmla="*/ 227602 h 292995"/>
              <a:gd name="connsiteX39" fmla="*/ 594054 w 685677"/>
              <a:gd name="connsiteY39" fmla="*/ 181118 h 292995"/>
              <a:gd name="connsiteX40" fmla="*/ 547570 w 685677"/>
              <a:gd name="connsiteY40" fmla="*/ 162209 h 292995"/>
              <a:gd name="connsiteX41" fmla="*/ 557812 w 685677"/>
              <a:gd name="connsiteY41" fmla="*/ 219723 h 292995"/>
              <a:gd name="connsiteX42" fmla="*/ 561752 w 685677"/>
              <a:gd name="connsiteY42" fmla="*/ 226814 h 292995"/>
              <a:gd name="connsiteX43" fmla="*/ 577509 w 685677"/>
              <a:gd name="connsiteY43" fmla="*/ 224451 h 292995"/>
              <a:gd name="connsiteX44" fmla="*/ 589327 w 685677"/>
              <a:gd name="connsiteY44" fmla="*/ 221299 h 292995"/>
              <a:gd name="connsiteX45" fmla="*/ 577509 w 685677"/>
              <a:gd name="connsiteY45" fmla="*/ 198451 h 292995"/>
              <a:gd name="connsiteX46" fmla="*/ 568055 w 685677"/>
              <a:gd name="connsiteY46" fmla="*/ 207905 h 292995"/>
              <a:gd name="connsiteX47" fmla="*/ 557812 w 685677"/>
              <a:gd name="connsiteY47" fmla="*/ 219723 h 292995"/>
              <a:gd name="connsiteX48" fmla="*/ 551509 w 685677"/>
              <a:gd name="connsiteY48" fmla="*/ 242572 h 292995"/>
              <a:gd name="connsiteX49" fmla="*/ 548358 w 685677"/>
              <a:gd name="connsiteY49" fmla="*/ 243360 h 292995"/>
              <a:gd name="connsiteX50" fmla="*/ 543631 w 685677"/>
              <a:gd name="connsiteY50" fmla="*/ 242572 h 292995"/>
              <a:gd name="connsiteX51" fmla="*/ 538116 w 685677"/>
              <a:gd name="connsiteY51" fmla="*/ 257541 h 292995"/>
              <a:gd name="connsiteX52" fmla="*/ 535752 w 685677"/>
              <a:gd name="connsiteY52" fmla="*/ 267783 h 292995"/>
              <a:gd name="connsiteX53" fmla="*/ 549146 w 685677"/>
              <a:gd name="connsiteY53" fmla="*/ 270147 h 292995"/>
              <a:gd name="connsiteX54" fmla="*/ 560964 w 685677"/>
              <a:gd name="connsiteY54" fmla="*/ 268571 h 292995"/>
              <a:gd name="connsiteX55" fmla="*/ 558600 w 685677"/>
              <a:gd name="connsiteY55" fmla="*/ 257541 h 292995"/>
              <a:gd name="connsiteX56" fmla="*/ 551509 w 685677"/>
              <a:gd name="connsiteY56" fmla="*/ 242572 h 292995"/>
              <a:gd name="connsiteX57" fmla="*/ 534964 w 685677"/>
              <a:gd name="connsiteY57" fmla="*/ 225238 h 292995"/>
              <a:gd name="connsiteX58" fmla="*/ 539691 w 685677"/>
              <a:gd name="connsiteY58" fmla="*/ 218935 h 292995"/>
              <a:gd name="connsiteX59" fmla="*/ 529449 w 685677"/>
              <a:gd name="connsiteY59" fmla="*/ 206330 h 292995"/>
              <a:gd name="connsiteX60" fmla="*/ 519994 w 685677"/>
              <a:gd name="connsiteY60" fmla="*/ 197663 h 292995"/>
              <a:gd name="connsiteX61" fmla="*/ 518419 w 685677"/>
              <a:gd name="connsiteY61" fmla="*/ 198451 h 292995"/>
              <a:gd name="connsiteX62" fmla="*/ 507389 w 685677"/>
              <a:gd name="connsiteY62" fmla="*/ 219723 h 292995"/>
              <a:gd name="connsiteX63" fmla="*/ 519207 w 685677"/>
              <a:gd name="connsiteY63" fmla="*/ 222875 h 292995"/>
              <a:gd name="connsiteX64" fmla="*/ 534964 w 685677"/>
              <a:gd name="connsiteY64" fmla="*/ 225238 h 292995"/>
              <a:gd name="connsiteX65" fmla="*/ 549146 w 685677"/>
              <a:gd name="connsiteY65" fmla="*/ 214208 h 292995"/>
              <a:gd name="connsiteX66" fmla="*/ 568055 w 685677"/>
              <a:gd name="connsiteY66" fmla="*/ 191360 h 292995"/>
              <a:gd name="connsiteX67" fmla="*/ 548358 w 685677"/>
              <a:gd name="connsiteY67" fmla="*/ 185845 h 292995"/>
              <a:gd name="connsiteX68" fmla="*/ 530237 w 685677"/>
              <a:gd name="connsiteY68" fmla="*/ 189784 h 292995"/>
              <a:gd name="connsiteX69" fmla="*/ 549146 w 685677"/>
              <a:gd name="connsiteY69" fmla="*/ 214208 h 292995"/>
              <a:gd name="connsiteX70" fmla="*/ 588539 w 685677"/>
              <a:gd name="connsiteY70" fmla="*/ 233117 h 292995"/>
              <a:gd name="connsiteX71" fmla="*/ 560176 w 685677"/>
              <a:gd name="connsiteY71" fmla="*/ 237057 h 292995"/>
              <a:gd name="connsiteX72" fmla="*/ 569630 w 685677"/>
              <a:gd name="connsiteY72" fmla="*/ 262268 h 292995"/>
              <a:gd name="connsiteX73" fmla="*/ 576721 w 685677"/>
              <a:gd name="connsiteY73" fmla="*/ 256753 h 292995"/>
              <a:gd name="connsiteX74" fmla="*/ 588539 w 685677"/>
              <a:gd name="connsiteY74" fmla="*/ 233117 h 292995"/>
              <a:gd name="connsiteX75" fmla="*/ 524722 w 685677"/>
              <a:gd name="connsiteY75" fmla="*/ 261480 h 292995"/>
              <a:gd name="connsiteX76" fmla="*/ 534964 w 685677"/>
              <a:gd name="connsiteY76" fmla="*/ 235481 h 292995"/>
              <a:gd name="connsiteX77" fmla="*/ 506601 w 685677"/>
              <a:gd name="connsiteY77" fmla="*/ 230754 h 292995"/>
              <a:gd name="connsiteX78" fmla="*/ 518419 w 685677"/>
              <a:gd name="connsiteY78" fmla="*/ 256753 h 292995"/>
              <a:gd name="connsiteX79" fmla="*/ 524722 w 685677"/>
              <a:gd name="connsiteY79" fmla="*/ 261480 h 292995"/>
              <a:gd name="connsiteX80" fmla="*/ 107150 w 685677"/>
              <a:gd name="connsiteY80" fmla="*/ 219723 h 292995"/>
              <a:gd name="connsiteX81" fmla="*/ 111090 w 685677"/>
              <a:gd name="connsiteY81" fmla="*/ 226814 h 292995"/>
              <a:gd name="connsiteX82" fmla="*/ 126847 w 685677"/>
              <a:gd name="connsiteY82" fmla="*/ 224451 h 292995"/>
              <a:gd name="connsiteX83" fmla="*/ 138665 w 685677"/>
              <a:gd name="connsiteY83" fmla="*/ 221299 h 292995"/>
              <a:gd name="connsiteX84" fmla="*/ 126847 w 685677"/>
              <a:gd name="connsiteY84" fmla="*/ 198451 h 292995"/>
              <a:gd name="connsiteX85" fmla="*/ 117393 w 685677"/>
              <a:gd name="connsiteY85" fmla="*/ 207905 h 292995"/>
              <a:gd name="connsiteX86" fmla="*/ 107150 w 685677"/>
              <a:gd name="connsiteY86" fmla="*/ 219723 h 292995"/>
              <a:gd name="connsiteX87" fmla="*/ 100847 w 685677"/>
              <a:gd name="connsiteY87" fmla="*/ 242572 h 292995"/>
              <a:gd name="connsiteX88" fmla="*/ 97696 w 685677"/>
              <a:gd name="connsiteY88" fmla="*/ 243360 h 292995"/>
              <a:gd name="connsiteX89" fmla="*/ 92969 w 685677"/>
              <a:gd name="connsiteY89" fmla="*/ 242572 h 292995"/>
              <a:gd name="connsiteX90" fmla="*/ 87454 w 685677"/>
              <a:gd name="connsiteY90" fmla="*/ 257541 h 292995"/>
              <a:gd name="connsiteX91" fmla="*/ 85090 w 685677"/>
              <a:gd name="connsiteY91" fmla="*/ 267783 h 292995"/>
              <a:gd name="connsiteX92" fmla="*/ 98484 w 685677"/>
              <a:gd name="connsiteY92" fmla="*/ 270147 h 292995"/>
              <a:gd name="connsiteX93" fmla="*/ 110302 w 685677"/>
              <a:gd name="connsiteY93" fmla="*/ 268571 h 292995"/>
              <a:gd name="connsiteX94" fmla="*/ 107938 w 685677"/>
              <a:gd name="connsiteY94" fmla="*/ 257541 h 292995"/>
              <a:gd name="connsiteX95" fmla="*/ 100847 w 685677"/>
              <a:gd name="connsiteY95" fmla="*/ 242572 h 292995"/>
              <a:gd name="connsiteX96" fmla="*/ 85090 w 685677"/>
              <a:gd name="connsiteY96" fmla="*/ 225238 h 292995"/>
              <a:gd name="connsiteX97" fmla="*/ 89817 w 685677"/>
              <a:gd name="connsiteY97" fmla="*/ 218935 h 292995"/>
              <a:gd name="connsiteX98" fmla="*/ 79575 w 685677"/>
              <a:gd name="connsiteY98" fmla="*/ 206330 h 292995"/>
              <a:gd name="connsiteX99" fmla="*/ 70120 w 685677"/>
              <a:gd name="connsiteY99" fmla="*/ 197663 h 292995"/>
              <a:gd name="connsiteX100" fmla="*/ 68545 w 685677"/>
              <a:gd name="connsiteY100" fmla="*/ 199239 h 292995"/>
              <a:gd name="connsiteX101" fmla="*/ 57515 w 685677"/>
              <a:gd name="connsiteY101" fmla="*/ 220511 h 292995"/>
              <a:gd name="connsiteX102" fmla="*/ 69333 w 685677"/>
              <a:gd name="connsiteY102" fmla="*/ 223663 h 292995"/>
              <a:gd name="connsiteX103" fmla="*/ 85090 w 685677"/>
              <a:gd name="connsiteY103" fmla="*/ 225238 h 292995"/>
              <a:gd name="connsiteX104" fmla="*/ 98484 w 685677"/>
              <a:gd name="connsiteY104" fmla="*/ 214208 h 292995"/>
              <a:gd name="connsiteX105" fmla="*/ 117393 w 685677"/>
              <a:gd name="connsiteY105" fmla="*/ 191360 h 292995"/>
              <a:gd name="connsiteX106" fmla="*/ 97696 w 685677"/>
              <a:gd name="connsiteY106" fmla="*/ 185845 h 292995"/>
              <a:gd name="connsiteX107" fmla="*/ 79575 w 685677"/>
              <a:gd name="connsiteY107" fmla="*/ 189784 h 292995"/>
              <a:gd name="connsiteX108" fmla="*/ 98484 w 685677"/>
              <a:gd name="connsiteY108" fmla="*/ 214208 h 292995"/>
              <a:gd name="connsiteX109" fmla="*/ 138665 w 685677"/>
              <a:gd name="connsiteY109" fmla="*/ 233117 h 292995"/>
              <a:gd name="connsiteX110" fmla="*/ 110302 w 685677"/>
              <a:gd name="connsiteY110" fmla="*/ 237057 h 292995"/>
              <a:gd name="connsiteX111" fmla="*/ 119756 w 685677"/>
              <a:gd name="connsiteY111" fmla="*/ 262268 h 292995"/>
              <a:gd name="connsiteX112" fmla="*/ 126847 w 685677"/>
              <a:gd name="connsiteY112" fmla="*/ 256753 h 292995"/>
              <a:gd name="connsiteX113" fmla="*/ 138665 w 685677"/>
              <a:gd name="connsiteY113" fmla="*/ 233117 h 292995"/>
              <a:gd name="connsiteX114" fmla="*/ 74060 w 685677"/>
              <a:gd name="connsiteY114" fmla="*/ 261480 h 292995"/>
              <a:gd name="connsiteX115" fmla="*/ 84302 w 685677"/>
              <a:gd name="connsiteY115" fmla="*/ 235481 h 292995"/>
              <a:gd name="connsiteX116" fmla="*/ 55939 w 685677"/>
              <a:gd name="connsiteY116" fmla="*/ 230754 h 292995"/>
              <a:gd name="connsiteX117" fmla="*/ 67757 w 685677"/>
              <a:gd name="connsiteY117" fmla="*/ 256753 h 292995"/>
              <a:gd name="connsiteX118" fmla="*/ 74060 w 685677"/>
              <a:gd name="connsiteY118" fmla="*/ 261480 h 292995"/>
              <a:gd name="connsiteX119" fmla="*/ 392359 w 685677"/>
              <a:gd name="connsiteY119" fmla="*/ 103906 h 292995"/>
              <a:gd name="connsiteX120" fmla="*/ 401814 w 685677"/>
              <a:gd name="connsiteY120" fmla="*/ 76331 h 292995"/>
              <a:gd name="connsiteX121" fmla="*/ 453813 w 685677"/>
              <a:gd name="connsiteY121" fmla="*/ 96816 h 292995"/>
              <a:gd name="connsiteX122" fmla="*/ 451450 w 685677"/>
              <a:gd name="connsiteY122" fmla="*/ 101543 h 292995"/>
              <a:gd name="connsiteX123" fmla="*/ 465631 w 685677"/>
              <a:gd name="connsiteY123" fmla="*/ 107846 h 292995"/>
              <a:gd name="connsiteX124" fmla="*/ 479025 w 685677"/>
              <a:gd name="connsiteY124" fmla="*/ 95240 h 292995"/>
              <a:gd name="connsiteX125" fmla="*/ 361633 w 685677"/>
              <a:gd name="connsiteY125" fmla="*/ 23544 h 292995"/>
              <a:gd name="connsiteX126" fmla="*/ 238725 w 685677"/>
              <a:gd name="connsiteY126" fmla="*/ 21180 h 292995"/>
              <a:gd name="connsiteX127" fmla="*/ 241876 w 685677"/>
              <a:gd name="connsiteY127" fmla="*/ 62937 h 292995"/>
              <a:gd name="connsiteX128" fmla="*/ 245028 w 685677"/>
              <a:gd name="connsiteY128" fmla="*/ 107846 h 292995"/>
              <a:gd name="connsiteX129" fmla="*/ 429389 w 685677"/>
              <a:gd name="connsiteY129" fmla="*/ 110997 h 292995"/>
              <a:gd name="connsiteX130" fmla="*/ 435692 w 685677"/>
              <a:gd name="connsiteY130" fmla="*/ 172451 h 292995"/>
              <a:gd name="connsiteX131" fmla="*/ 427026 w 685677"/>
              <a:gd name="connsiteY131" fmla="*/ 238632 h 292995"/>
              <a:gd name="connsiteX132" fmla="*/ 248967 w 685677"/>
              <a:gd name="connsiteY132" fmla="*/ 238632 h 292995"/>
              <a:gd name="connsiteX133" fmla="*/ 240300 w 685677"/>
              <a:gd name="connsiteY133" fmla="*/ 196875 h 292995"/>
              <a:gd name="connsiteX134" fmla="*/ 235573 w 685677"/>
              <a:gd name="connsiteY134" fmla="*/ 149603 h 292995"/>
              <a:gd name="connsiteX135" fmla="*/ 235573 w 685677"/>
              <a:gd name="connsiteY135" fmla="*/ 114937 h 292995"/>
              <a:gd name="connsiteX136" fmla="*/ 228482 w 685677"/>
              <a:gd name="connsiteY136" fmla="*/ 114937 h 292995"/>
              <a:gd name="connsiteX137" fmla="*/ 228482 w 685677"/>
              <a:gd name="connsiteY137" fmla="*/ 150391 h 292995"/>
              <a:gd name="connsiteX138" fmla="*/ 233210 w 685677"/>
              <a:gd name="connsiteY138" fmla="*/ 198451 h 292995"/>
              <a:gd name="connsiteX139" fmla="*/ 243452 w 685677"/>
              <a:gd name="connsiteY139" fmla="*/ 243360 h 292995"/>
              <a:gd name="connsiteX140" fmla="*/ 244240 w 685677"/>
              <a:gd name="connsiteY140" fmla="*/ 245723 h 292995"/>
              <a:gd name="connsiteX141" fmla="*/ 432541 w 685677"/>
              <a:gd name="connsiteY141" fmla="*/ 245723 h 292995"/>
              <a:gd name="connsiteX142" fmla="*/ 433329 w 685677"/>
              <a:gd name="connsiteY142" fmla="*/ 243360 h 292995"/>
              <a:gd name="connsiteX143" fmla="*/ 443571 w 685677"/>
              <a:gd name="connsiteY143" fmla="*/ 173239 h 292995"/>
              <a:gd name="connsiteX144" fmla="*/ 437268 w 685677"/>
              <a:gd name="connsiteY144" fmla="*/ 111785 h 292995"/>
              <a:gd name="connsiteX145" fmla="*/ 449086 w 685677"/>
              <a:gd name="connsiteY145" fmla="*/ 111785 h 292995"/>
              <a:gd name="connsiteX146" fmla="*/ 430965 w 685677"/>
              <a:gd name="connsiteY146" fmla="*/ 104694 h 292995"/>
              <a:gd name="connsiteX147" fmla="*/ 392359 w 685677"/>
              <a:gd name="connsiteY147" fmla="*/ 103906 h 292995"/>
              <a:gd name="connsiteX148" fmla="*/ 250543 w 685677"/>
              <a:gd name="connsiteY148" fmla="*/ 132270 h 292995"/>
              <a:gd name="connsiteX149" fmla="*/ 250543 w 685677"/>
              <a:gd name="connsiteY149" fmla="*/ 140148 h 292995"/>
              <a:gd name="connsiteX150" fmla="*/ 285209 w 685677"/>
              <a:gd name="connsiteY150" fmla="*/ 140148 h 292995"/>
              <a:gd name="connsiteX151" fmla="*/ 285209 w 685677"/>
              <a:gd name="connsiteY151" fmla="*/ 132270 h 292995"/>
              <a:gd name="connsiteX152" fmla="*/ 250543 w 685677"/>
              <a:gd name="connsiteY152" fmla="*/ 132270 h 292995"/>
              <a:gd name="connsiteX153" fmla="*/ 221392 w 685677"/>
              <a:gd name="connsiteY153" fmla="*/ 21968 h 292995"/>
              <a:gd name="connsiteX154" fmla="*/ 143392 w 685677"/>
              <a:gd name="connsiteY154" fmla="*/ 25119 h 292995"/>
              <a:gd name="connsiteX155" fmla="*/ 108726 w 685677"/>
              <a:gd name="connsiteY155" fmla="*/ 87361 h 292995"/>
              <a:gd name="connsiteX156" fmla="*/ 122908 w 685677"/>
              <a:gd name="connsiteY156" fmla="*/ 105482 h 292995"/>
              <a:gd name="connsiteX157" fmla="*/ 217452 w 685677"/>
              <a:gd name="connsiteY157" fmla="*/ 107058 h 292995"/>
              <a:gd name="connsiteX158" fmla="*/ 221392 w 685677"/>
              <a:gd name="connsiteY158" fmla="*/ 21968 h 292995"/>
              <a:gd name="connsiteX159" fmla="*/ 660235 w 685677"/>
              <a:gd name="connsiteY159" fmla="*/ 144876 h 292995"/>
              <a:gd name="connsiteX160" fmla="*/ 601145 w 685677"/>
              <a:gd name="connsiteY160" fmla="*/ 133058 h 292995"/>
              <a:gd name="connsiteX161" fmla="*/ 641327 w 685677"/>
              <a:gd name="connsiteY161" fmla="*/ 174815 h 292995"/>
              <a:gd name="connsiteX162" fmla="*/ 662599 w 685677"/>
              <a:gd name="connsiteY162" fmla="*/ 168512 h 292995"/>
              <a:gd name="connsiteX163" fmla="*/ 672053 w 685677"/>
              <a:gd name="connsiteY163" fmla="*/ 168512 h 292995"/>
              <a:gd name="connsiteX164" fmla="*/ 660235 w 685677"/>
              <a:gd name="connsiteY164" fmla="*/ 144876 h 292995"/>
              <a:gd name="connsiteX165" fmla="*/ 30727 w 685677"/>
              <a:gd name="connsiteY165" fmla="*/ 100755 h 292995"/>
              <a:gd name="connsiteX166" fmla="*/ 59878 w 685677"/>
              <a:gd name="connsiteY166" fmla="*/ 100755 h 292995"/>
              <a:gd name="connsiteX167" fmla="*/ 74060 w 685677"/>
              <a:gd name="connsiteY167" fmla="*/ 29059 h 292995"/>
              <a:gd name="connsiteX168" fmla="*/ 70908 w 685677"/>
              <a:gd name="connsiteY168" fmla="*/ 29059 h 292995"/>
              <a:gd name="connsiteX169" fmla="*/ 30727 w 685677"/>
              <a:gd name="connsiteY169" fmla="*/ 100755 h 292995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</a:cxnLst>
            <a:rect l="l" t="t" r="r" b="b"/>
            <a:pathLst>
              <a:path w="685677" h="292995">
                <a:moveTo>
                  <a:pt x="10242" y="218935"/>
                </a:moveTo>
                <a:cubicBezTo>
                  <a:pt x="7091" y="192148"/>
                  <a:pt x="3151" y="165360"/>
                  <a:pt x="0" y="138573"/>
                </a:cubicBezTo>
                <a:cubicBezTo>
                  <a:pt x="5515" y="133058"/>
                  <a:pt x="11030" y="128330"/>
                  <a:pt x="16545" y="122815"/>
                </a:cubicBezTo>
                <a:cubicBezTo>
                  <a:pt x="30727" y="81846"/>
                  <a:pt x="51999" y="44816"/>
                  <a:pt x="79575" y="10938"/>
                </a:cubicBezTo>
                <a:cubicBezTo>
                  <a:pt x="174119" y="-3244"/>
                  <a:pt x="271027" y="-1668"/>
                  <a:pt x="367935" y="4635"/>
                </a:cubicBezTo>
                <a:cubicBezTo>
                  <a:pt x="424662" y="25119"/>
                  <a:pt x="475086" y="51907"/>
                  <a:pt x="516055" y="88149"/>
                </a:cubicBezTo>
                <a:cubicBezTo>
                  <a:pt x="564115" y="101543"/>
                  <a:pt x="612175" y="114149"/>
                  <a:pt x="661023" y="127543"/>
                </a:cubicBezTo>
                <a:cubicBezTo>
                  <a:pt x="690174" y="162997"/>
                  <a:pt x="693326" y="203966"/>
                  <a:pt x="671266" y="244147"/>
                </a:cubicBezTo>
                <a:lnTo>
                  <a:pt x="620842" y="250450"/>
                </a:lnTo>
                <a:cubicBezTo>
                  <a:pt x="623205" y="243360"/>
                  <a:pt x="624781" y="235481"/>
                  <a:pt x="624781" y="226814"/>
                </a:cubicBezTo>
                <a:cubicBezTo>
                  <a:pt x="624781" y="205542"/>
                  <a:pt x="616115" y="186633"/>
                  <a:pt x="601933" y="172451"/>
                </a:cubicBezTo>
                <a:cubicBezTo>
                  <a:pt x="587751" y="158269"/>
                  <a:pt x="568842" y="149603"/>
                  <a:pt x="547570" y="149603"/>
                </a:cubicBezTo>
                <a:cubicBezTo>
                  <a:pt x="526297" y="149603"/>
                  <a:pt x="507389" y="158269"/>
                  <a:pt x="493207" y="172451"/>
                </a:cubicBezTo>
                <a:cubicBezTo>
                  <a:pt x="479025" y="186633"/>
                  <a:pt x="470359" y="205542"/>
                  <a:pt x="470359" y="226814"/>
                </a:cubicBezTo>
                <a:cubicBezTo>
                  <a:pt x="470359" y="238632"/>
                  <a:pt x="472722" y="249662"/>
                  <a:pt x="477449" y="259117"/>
                </a:cubicBezTo>
                <a:lnTo>
                  <a:pt x="167029" y="259117"/>
                </a:lnTo>
                <a:cubicBezTo>
                  <a:pt x="171756" y="248875"/>
                  <a:pt x="174119" y="237844"/>
                  <a:pt x="174119" y="226814"/>
                </a:cubicBezTo>
                <a:cubicBezTo>
                  <a:pt x="174119" y="205542"/>
                  <a:pt x="165453" y="186633"/>
                  <a:pt x="151271" y="172451"/>
                </a:cubicBezTo>
                <a:cubicBezTo>
                  <a:pt x="137089" y="158269"/>
                  <a:pt x="118181" y="149603"/>
                  <a:pt x="96908" y="149603"/>
                </a:cubicBezTo>
                <a:cubicBezTo>
                  <a:pt x="75636" y="149603"/>
                  <a:pt x="56727" y="158269"/>
                  <a:pt x="42545" y="172451"/>
                </a:cubicBezTo>
                <a:cubicBezTo>
                  <a:pt x="28363" y="186633"/>
                  <a:pt x="19697" y="205542"/>
                  <a:pt x="19697" y="226814"/>
                </a:cubicBezTo>
                <a:lnTo>
                  <a:pt x="19697" y="229966"/>
                </a:lnTo>
                <a:lnTo>
                  <a:pt x="10242" y="218935"/>
                </a:lnTo>
                <a:close/>
                <a:moveTo>
                  <a:pt x="97696" y="162209"/>
                </a:moveTo>
                <a:cubicBezTo>
                  <a:pt x="79575" y="162209"/>
                  <a:pt x="63030" y="169300"/>
                  <a:pt x="51212" y="181118"/>
                </a:cubicBezTo>
                <a:cubicBezTo>
                  <a:pt x="39394" y="192936"/>
                  <a:pt x="31515" y="209481"/>
                  <a:pt x="31515" y="227602"/>
                </a:cubicBezTo>
                <a:cubicBezTo>
                  <a:pt x="31515" y="245723"/>
                  <a:pt x="38606" y="262268"/>
                  <a:pt x="50424" y="274086"/>
                </a:cubicBezTo>
                <a:cubicBezTo>
                  <a:pt x="62242" y="285904"/>
                  <a:pt x="78787" y="292995"/>
                  <a:pt x="96908" y="292995"/>
                </a:cubicBezTo>
                <a:cubicBezTo>
                  <a:pt x="115029" y="292995"/>
                  <a:pt x="131574" y="285904"/>
                  <a:pt x="143392" y="274086"/>
                </a:cubicBezTo>
                <a:cubicBezTo>
                  <a:pt x="155210" y="262268"/>
                  <a:pt x="162301" y="245723"/>
                  <a:pt x="162301" y="227602"/>
                </a:cubicBezTo>
                <a:cubicBezTo>
                  <a:pt x="162301" y="209481"/>
                  <a:pt x="155210" y="192936"/>
                  <a:pt x="143392" y="181118"/>
                </a:cubicBezTo>
                <a:cubicBezTo>
                  <a:pt x="132362" y="169300"/>
                  <a:pt x="115817" y="162209"/>
                  <a:pt x="97696" y="162209"/>
                </a:cubicBezTo>
                <a:close/>
                <a:moveTo>
                  <a:pt x="547570" y="162209"/>
                </a:moveTo>
                <a:cubicBezTo>
                  <a:pt x="529449" y="162209"/>
                  <a:pt x="512904" y="169300"/>
                  <a:pt x="501086" y="181118"/>
                </a:cubicBezTo>
                <a:cubicBezTo>
                  <a:pt x="489268" y="192936"/>
                  <a:pt x="482177" y="209481"/>
                  <a:pt x="482177" y="227602"/>
                </a:cubicBezTo>
                <a:cubicBezTo>
                  <a:pt x="482177" y="245723"/>
                  <a:pt x="489268" y="262268"/>
                  <a:pt x="501086" y="274086"/>
                </a:cubicBezTo>
                <a:cubicBezTo>
                  <a:pt x="512904" y="285904"/>
                  <a:pt x="529449" y="292995"/>
                  <a:pt x="547570" y="292995"/>
                </a:cubicBezTo>
                <a:cubicBezTo>
                  <a:pt x="565691" y="292995"/>
                  <a:pt x="582236" y="285904"/>
                  <a:pt x="594054" y="274086"/>
                </a:cubicBezTo>
                <a:cubicBezTo>
                  <a:pt x="605872" y="262268"/>
                  <a:pt x="612963" y="245723"/>
                  <a:pt x="612963" y="227602"/>
                </a:cubicBezTo>
                <a:cubicBezTo>
                  <a:pt x="612963" y="209481"/>
                  <a:pt x="605872" y="192936"/>
                  <a:pt x="594054" y="181118"/>
                </a:cubicBezTo>
                <a:cubicBezTo>
                  <a:pt x="582236" y="169300"/>
                  <a:pt x="565691" y="162209"/>
                  <a:pt x="547570" y="162209"/>
                </a:cubicBezTo>
                <a:close/>
                <a:moveTo>
                  <a:pt x="557812" y="219723"/>
                </a:moveTo>
                <a:cubicBezTo>
                  <a:pt x="559388" y="221299"/>
                  <a:pt x="560964" y="223663"/>
                  <a:pt x="561752" y="226814"/>
                </a:cubicBezTo>
                <a:cubicBezTo>
                  <a:pt x="567267" y="226814"/>
                  <a:pt x="575145" y="225238"/>
                  <a:pt x="577509" y="224451"/>
                </a:cubicBezTo>
                <a:cubicBezTo>
                  <a:pt x="581448" y="223663"/>
                  <a:pt x="585388" y="222087"/>
                  <a:pt x="589327" y="221299"/>
                </a:cubicBezTo>
                <a:cubicBezTo>
                  <a:pt x="587751" y="212633"/>
                  <a:pt x="583812" y="204754"/>
                  <a:pt x="577509" y="198451"/>
                </a:cubicBezTo>
                <a:lnTo>
                  <a:pt x="568055" y="207905"/>
                </a:lnTo>
                <a:cubicBezTo>
                  <a:pt x="565691" y="209481"/>
                  <a:pt x="560176" y="214996"/>
                  <a:pt x="557812" y="219723"/>
                </a:cubicBezTo>
                <a:close/>
                <a:moveTo>
                  <a:pt x="551509" y="242572"/>
                </a:moveTo>
                <a:cubicBezTo>
                  <a:pt x="550721" y="242572"/>
                  <a:pt x="549146" y="243360"/>
                  <a:pt x="548358" y="243360"/>
                </a:cubicBezTo>
                <a:cubicBezTo>
                  <a:pt x="546782" y="243360"/>
                  <a:pt x="545206" y="243360"/>
                  <a:pt x="543631" y="242572"/>
                </a:cubicBezTo>
                <a:cubicBezTo>
                  <a:pt x="540479" y="247299"/>
                  <a:pt x="538116" y="255178"/>
                  <a:pt x="538116" y="257541"/>
                </a:cubicBezTo>
                <a:cubicBezTo>
                  <a:pt x="537328" y="260693"/>
                  <a:pt x="536540" y="264632"/>
                  <a:pt x="535752" y="267783"/>
                </a:cubicBezTo>
                <a:cubicBezTo>
                  <a:pt x="539691" y="269359"/>
                  <a:pt x="544418" y="270147"/>
                  <a:pt x="549146" y="270147"/>
                </a:cubicBezTo>
                <a:cubicBezTo>
                  <a:pt x="553085" y="270147"/>
                  <a:pt x="557024" y="269359"/>
                  <a:pt x="560964" y="268571"/>
                </a:cubicBezTo>
                <a:cubicBezTo>
                  <a:pt x="560176" y="264632"/>
                  <a:pt x="559388" y="261480"/>
                  <a:pt x="558600" y="257541"/>
                </a:cubicBezTo>
                <a:cubicBezTo>
                  <a:pt x="556237" y="254390"/>
                  <a:pt x="553873" y="247299"/>
                  <a:pt x="551509" y="242572"/>
                </a:cubicBezTo>
                <a:close/>
                <a:moveTo>
                  <a:pt x="534964" y="225238"/>
                </a:moveTo>
                <a:cubicBezTo>
                  <a:pt x="535752" y="222875"/>
                  <a:pt x="537328" y="220511"/>
                  <a:pt x="539691" y="218935"/>
                </a:cubicBezTo>
                <a:cubicBezTo>
                  <a:pt x="537328" y="214208"/>
                  <a:pt x="531025" y="207905"/>
                  <a:pt x="529449" y="206330"/>
                </a:cubicBezTo>
                <a:cubicBezTo>
                  <a:pt x="526297" y="203178"/>
                  <a:pt x="523146" y="200027"/>
                  <a:pt x="519994" y="197663"/>
                </a:cubicBezTo>
                <a:cubicBezTo>
                  <a:pt x="519994" y="197663"/>
                  <a:pt x="519207" y="197663"/>
                  <a:pt x="518419" y="198451"/>
                </a:cubicBezTo>
                <a:cubicBezTo>
                  <a:pt x="512904" y="203966"/>
                  <a:pt x="508964" y="211057"/>
                  <a:pt x="507389" y="219723"/>
                </a:cubicBezTo>
                <a:cubicBezTo>
                  <a:pt x="511328" y="221299"/>
                  <a:pt x="515267" y="222087"/>
                  <a:pt x="519207" y="222875"/>
                </a:cubicBezTo>
                <a:cubicBezTo>
                  <a:pt x="521570" y="223663"/>
                  <a:pt x="529449" y="225238"/>
                  <a:pt x="534964" y="225238"/>
                </a:cubicBezTo>
                <a:close/>
                <a:moveTo>
                  <a:pt x="549146" y="214208"/>
                </a:moveTo>
                <a:cubicBezTo>
                  <a:pt x="553085" y="206330"/>
                  <a:pt x="560964" y="198451"/>
                  <a:pt x="568055" y="191360"/>
                </a:cubicBezTo>
                <a:cubicBezTo>
                  <a:pt x="561752" y="188209"/>
                  <a:pt x="555449" y="185845"/>
                  <a:pt x="548358" y="185845"/>
                </a:cubicBezTo>
                <a:cubicBezTo>
                  <a:pt x="542055" y="185845"/>
                  <a:pt x="535752" y="187421"/>
                  <a:pt x="530237" y="189784"/>
                </a:cubicBezTo>
                <a:cubicBezTo>
                  <a:pt x="537328" y="197663"/>
                  <a:pt x="545206" y="206330"/>
                  <a:pt x="549146" y="214208"/>
                </a:cubicBezTo>
                <a:close/>
                <a:moveTo>
                  <a:pt x="588539" y="233117"/>
                </a:moveTo>
                <a:cubicBezTo>
                  <a:pt x="579085" y="235481"/>
                  <a:pt x="568055" y="237844"/>
                  <a:pt x="560176" y="237057"/>
                </a:cubicBezTo>
                <a:cubicBezTo>
                  <a:pt x="564115" y="244147"/>
                  <a:pt x="567267" y="253602"/>
                  <a:pt x="569630" y="262268"/>
                </a:cubicBezTo>
                <a:cubicBezTo>
                  <a:pt x="571994" y="260693"/>
                  <a:pt x="574358" y="258329"/>
                  <a:pt x="576721" y="256753"/>
                </a:cubicBezTo>
                <a:cubicBezTo>
                  <a:pt x="583024" y="250450"/>
                  <a:pt x="587751" y="242572"/>
                  <a:pt x="588539" y="233117"/>
                </a:cubicBezTo>
                <a:close/>
                <a:moveTo>
                  <a:pt x="524722" y="261480"/>
                </a:moveTo>
                <a:cubicBezTo>
                  <a:pt x="527085" y="252026"/>
                  <a:pt x="531025" y="242572"/>
                  <a:pt x="534964" y="235481"/>
                </a:cubicBezTo>
                <a:cubicBezTo>
                  <a:pt x="526297" y="235481"/>
                  <a:pt x="516055" y="233117"/>
                  <a:pt x="506601" y="230754"/>
                </a:cubicBezTo>
                <a:cubicBezTo>
                  <a:pt x="507389" y="240996"/>
                  <a:pt x="512116" y="249662"/>
                  <a:pt x="518419" y="256753"/>
                </a:cubicBezTo>
                <a:cubicBezTo>
                  <a:pt x="520782" y="258329"/>
                  <a:pt x="522358" y="259905"/>
                  <a:pt x="524722" y="261480"/>
                </a:cubicBezTo>
                <a:close/>
                <a:moveTo>
                  <a:pt x="107150" y="219723"/>
                </a:moveTo>
                <a:cubicBezTo>
                  <a:pt x="108726" y="221299"/>
                  <a:pt x="110302" y="223663"/>
                  <a:pt x="111090" y="226814"/>
                </a:cubicBezTo>
                <a:cubicBezTo>
                  <a:pt x="116605" y="226814"/>
                  <a:pt x="124484" y="225238"/>
                  <a:pt x="126847" y="224451"/>
                </a:cubicBezTo>
                <a:cubicBezTo>
                  <a:pt x="130786" y="223663"/>
                  <a:pt x="134726" y="222087"/>
                  <a:pt x="138665" y="221299"/>
                </a:cubicBezTo>
                <a:cubicBezTo>
                  <a:pt x="137089" y="212633"/>
                  <a:pt x="133150" y="204754"/>
                  <a:pt x="126847" y="198451"/>
                </a:cubicBezTo>
                <a:lnTo>
                  <a:pt x="117393" y="207905"/>
                </a:lnTo>
                <a:cubicBezTo>
                  <a:pt x="115029" y="209481"/>
                  <a:pt x="109514" y="214996"/>
                  <a:pt x="107150" y="219723"/>
                </a:cubicBezTo>
                <a:close/>
                <a:moveTo>
                  <a:pt x="100847" y="242572"/>
                </a:moveTo>
                <a:cubicBezTo>
                  <a:pt x="100060" y="242572"/>
                  <a:pt x="98484" y="243360"/>
                  <a:pt x="97696" y="243360"/>
                </a:cubicBezTo>
                <a:cubicBezTo>
                  <a:pt x="96120" y="243360"/>
                  <a:pt x="94544" y="243360"/>
                  <a:pt x="92969" y="242572"/>
                </a:cubicBezTo>
                <a:cubicBezTo>
                  <a:pt x="89817" y="247299"/>
                  <a:pt x="87454" y="255178"/>
                  <a:pt x="87454" y="257541"/>
                </a:cubicBezTo>
                <a:cubicBezTo>
                  <a:pt x="86666" y="260693"/>
                  <a:pt x="85878" y="264632"/>
                  <a:pt x="85090" y="267783"/>
                </a:cubicBezTo>
                <a:cubicBezTo>
                  <a:pt x="89029" y="269359"/>
                  <a:pt x="93757" y="270147"/>
                  <a:pt x="98484" y="270147"/>
                </a:cubicBezTo>
                <a:cubicBezTo>
                  <a:pt x="102423" y="270147"/>
                  <a:pt x="106363" y="269359"/>
                  <a:pt x="110302" y="268571"/>
                </a:cubicBezTo>
                <a:cubicBezTo>
                  <a:pt x="109514" y="264632"/>
                  <a:pt x="108726" y="261480"/>
                  <a:pt x="107938" y="257541"/>
                </a:cubicBezTo>
                <a:cubicBezTo>
                  <a:pt x="105575" y="254390"/>
                  <a:pt x="103999" y="247299"/>
                  <a:pt x="100847" y="242572"/>
                </a:cubicBezTo>
                <a:close/>
                <a:moveTo>
                  <a:pt x="85090" y="225238"/>
                </a:moveTo>
                <a:cubicBezTo>
                  <a:pt x="85878" y="222875"/>
                  <a:pt x="87454" y="220511"/>
                  <a:pt x="89817" y="218935"/>
                </a:cubicBezTo>
                <a:cubicBezTo>
                  <a:pt x="87454" y="214208"/>
                  <a:pt x="81151" y="207905"/>
                  <a:pt x="79575" y="206330"/>
                </a:cubicBezTo>
                <a:cubicBezTo>
                  <a:pt x="76423" y="203178"/>
                  <a:pt x="73272" y="200027"/>
                  <a:pt x="70120" y="197663"/>
                </a:cubicBezTo>
                <a:lnTo>
                  <a:pt x="68545" y="199239"/>
                </a:lnTo>
                <a:cubicBezTo>
                  <a:pt x="63030" y="204754"/>
                  <a:pt x="59090" y="211845"/>
                  <a:pt x="57515" y="220511"/>
                </a:cubicBezTo>
                <a:cubicBezTo>
                  <a:pt x="61454" y="222087"/>
                  <a:pt x="65393" y="222875"/>
                  <a:pt x="69333" y="223663"/>
                </a:cubicBezTo>
                <a:cubicBezTo>
                  <a:pt x="71696" y="223663"/>
                  <a:pt x="79575" y="225238"/>
                  <a:pt x="85090" y="225238"/>
                </a:cubicBezTo>
                <a:close/>
                <a:moveTo>
                  <a:pt x="98484" y="214208"/>
                </a:moveTo>
                <a:cubicBezTo>
                  <a:pt x="102423" y="206330"/>
                  <a:pt x="110302" y="198451"/>
                  <a:pt x="117393" y="191360"/>
                </a:cubicBezTo>
                <a:cubicBezTo>
                  <a:pt x="111090" y="188209"/>
                  <a:pt x="104787" y="185845"/>
                  <a:pt x="97696" y="185845"/>
                </a:cubicBezTo>
                <a:cubicBezTo>
                  <a:pt x="91393" y="185845"/>
                  <a:pt x="85090" y="187421"/>
                  <a:pt x="79575" y="189784"/>
                </a:cubicBezTo>
                <a:cubicBezTo>
                  <a:pt x="86666" y="197663"/>
                  <a:pt x="94544" y="206330"/>
                  <a:pt x="98484" y="214208"/>
                </a:cubicBezTo>
                <a:close/>
                <a:moveTo>
                  <a:pt x="138665" y="233117"/>
                </a:moveTo>
                <a:cubicBezTo>
                  <a:pt x="129211" y="235481"/>
                  <a:pt x="118181" y="237844"/>
                  <a:pt x="110302" y="237057"/>
                </a:cubicBezTo>
                <a:cubicBezTo>
                  <a:pt x="114241" y="244147"/>
                  <a:pt x="117393" y="253602"/>
                  <a:pt x="119756" y="262268"/>
                </a:cubicBezTo>
                <a:cubicBezTo>
                  <a:pt x="122120" y="260693"/>
                  <a:pt x="124484" y="258329"/>
                  <a:pt x="126847" y="256753"/>
                </a:cubicBezTo>
                <a:cubicBezTo>
                  <a:pt x="133150" y="250450"/>
                  <a:pt x="137089" y="242572"/>
                  <a:pt x="138665" y="233117"/>
                </a:cubicBezTo>
                <a:close/>
                <a:moveTo>
                  <a:pt x="74060" y="261480"/>
                </a:moveTo>
                <a:cubicBezTo>
                  <a:pt x="76423" y="252026"/>
                  <a:pt x="80363" y="242572"/>
                  <a:pt x="84302" y="235481"/>
                </a:cubicBezTo>
                <a:cubicBezTo>
                  <a:pt x="75636" y="235481"/>
                  <a:pt x="65393" y="233117"/>
                  <a:pt x="55939" y="230754"/>
                </a:cubicBezTo>
                <a:cubicBezTo>
                  <a:pt x="56727" y="240996"/>
                  <a:pt x="61454" y="249662"/>
                  <a:pt x="67757" y="256753"/>
                </a:cubicBezTo>
                <a:cubicBezTo>
                  <a:pt x="70120" y="258329"/>
                  <a:pt x="71696" y="259905"/>
                  <a:pt x="74060" y="261480"/>
                </a:cubicBezTo>
                <a:close/>
                <a:moveTo>
                  <a:pt x="392359" y="103906"/>
                </a:moveTo>
                <a:cubicBezTo>
                  <a:pt x="395511" y="94452"/>
                  <a:pt x="398662" y="85785"/>
                  <a:pt x="401814" y="76331"/>
                </a:cubicBezTo>
                <a:cubicBezTo>
                  <a:pt x="423874" y="77119"/>
                  <a:pt x="440420" y="84998"/>
                  <a:pt x="453813" y="96816"/>
                </a:cubicBezTo>
                <a:lnTo>
                  <a:pt x="451450" y="101543"/>
                </a:lnTo>
                <a:lnTo>
                  <a:pt x="465631" y="107846"/>
                </a:lnTo>
                <a:lnTo>
                  <a:pt x="479025" y="95240"/>
                </a:lnTo>
                <a:cubicBezTo>
                  <a:pt x="443571" y="63725"/>
                  <a:pt x="396299" y="40877"/>
                  <a:pt x="361633" y="23544"/>
                </a:cubicBezTo>
                <a:cubicBezTo>
                  <a:pt x="319088" y="21180"/>
                  <a:pt x="278906" y="20392"/>
                  <a:pt x="238725" y="21180"/>
                </a:cubicBezTo>
                <a:lnTo>
                  <a:pt x="241876" y="62937"/>
                </a:lnTo>
                <a:lnTo>
                  <a:pt x="245028" y="107846"/>
                </a:lnTo>
                <a:lnTo>
                  <a:pt x="429389" y="110997"/>
                </a:lnTo>
                <a:cubicBezTo>
                  <a:pt x="434117" y="131482"/>
                  <a:pt x="435692" y="151967"/>
                  <a:pt x="435692" y="172451"/>
                </a:cubicBezTo>
                <a:cubicBezTo>
                  <a:pt x="435692" y="194512"/>
                  <a:pt x="432541" y="216572"/>
                  <a:pt x="427026" y="238632"/>
                </a:cubicBezTo>
                <a:lnTo>
                  <a:pt x="248967" y="238632"/>
                </a:lnTo>
                <a:cubicBezTo>
                  <a:pt x="245028" y="225238"/>
                  <a:pt x="241876" y="211057"/>
                  <a:pt x="240300" y="196875"/>
                </a:cubicBezTo>
                <a:cubicBezTo>
                  <a:pt x="237937" y="181906"/>
                  <a:pt x="236361" y="166148"/>
                  <a:pt x="235573" y="149603"/>
                </a:cubicBezTo>
                <a:lnTo>
                  <a:pt x="235573" y="114937"/>
                </a:lnTo>
                <a:lnTo>
                  <a:pt x="228482" y="114937"/>
                </a:lnTo>
                <a:lnTo>
                  <a:pt x="228482" y="150391"/>
                </a:lnTo>
                <a:cubicBezTo>
                  <a:pt x="229270" y="166936"/>
                  <a:pt x="230846" y="182693"/>
                  <a:pt x="233210" y="198451"/>
                </a:cubicBezTo>
                <a:cubicBezTo>
                  <a:pt x="235573" y="214208"/>
                  <a:pt x="239513" y="228390"/>
                  <a:pt x="243452" y="243360"/>
                </a:cubicBezTo>
                <a:lnTo>
                  <a:pt x="244240" y="245723"/>
                </a:lnTo>
                <a:lnTo>
                  <a:pt x="432541" y="245723"/>
                </a:lnTo>
                <a:lnTo>
                  <a:pt x="433329" y="243360"/>
                </a:lnTo>
                <a:cubicBezTo>
                  <a:pt x="439632" y="219723"/>
                  <a:pt x="442783" y="196087"/>
                  <a:pt x="443571" y="173239"/>
                </a:cubicBezTo>
                <a:cubicBezTo>
                  <a:pt x="443571" y="152754"/>
                  <a:pt x="441995" y="132270"/>
                  <a:pt x="437268" y="111785"/>
                </a:cubicBezTo>
                <a:lnTo>
                  <a:pt x="449086" y="111785"/>
                </a:lnTo>
                <a:lnTo>
                  <a:pt x="430965" y="104694"/>
                </a:lnTo>
                <a:lnTo>
                  <a:pt x="392359" y="103906"/>
                </a:lnTo>
                <a:close/>
                <a:moveTo>
                  <a:pt x="250543" y="132270"/>
                </a:moveTo>
                <a:lnTo>
                  <a:pt x="250543" y="140148"/>
                </a:lnTo>
                <a:lnTo>
                  <a:pt x="285209" y="140148"/>
                </a:lnTo>
                <a:lnTo>
                  <a:pt x="285209" y="132270"/>
                </a:lnTo>
                <a:lnTo>
                  <a:pt x="250543" y="132270"/>
                </a:lnTo>
                <a:close/>
                <a:moveTo>
                  <a:pt x="221392" y="21968"/>
                </a:moveTo>
                <a:cubicBezTo>
                  <a:pt x="195392" y="22756"/>
                  <a:pt x="169392" y="23544"/>
                  <a:pt x="143392" y="25119"/>
                </a:cubicBezTo>
                <a:cubicBezTo>
                  <a:pt x="127635" y="44816"/>
                  <a:pt x="117393" y="66089"/>
                  <a:pt x="108726" y="87361"/>
                </a:cubicBezTo>
                <a:cubicBezTo>
                  <a:pt x="113453" y="93664"/>
                  <a:pt x="118181" y="99179"/>
                  <a:pt x="122908" y="105482"/>
                </a:cubicBezTo>
                <a:lnTo>
                  <a:pt x="217452" y="107058"/>
                </a:lnTo>
                <a:lnTo>
                  <a:pt x="221392" y="21968"/>
                </a:lnTo>
                <a:close/>
                <a:moveTo>
                  <a:pt x="660235" y="144876"/>
                </a:moveTo>
                <a:lnTo>
                  <a:pt x="601145" y="133058"/>
                </a:lnTo>
                <a:cubicBezTo>
                  <a:pt x="601145" y="133058"/>
                  <a:pt x="627933" y="174027"/>
                  <a:pt x="641327" y="174815"/>
                </a:cubicBezTo>
                <a:cubicBezTo>
                  <a:pt x="653932" y="175603"/>
                  <a:pt x="662599" y="168512"/>
                  <a:pt x="662599" y="168512"/>
                </a:cubicBezTo>
                <a:lnTo>
                  <a:pt x="672053" y="168512"/>
                </a:lnTo>
                <a:lnTo>
                  <a:pt x="660235" y="144876"/>
                </a:lnTo>
                <a:close/>
                <a:moveTo>
                  <a:pt x="30727" y="100755"/>
                </a:moveTo>
                <a:lnTo>
                  <a:pt x="59878" y="100755"/>
                </a:lnTo>
                <a:cubicBezTo>
                  <a:pt x="63818" y="70028"/>
                  <a:pt x="66181" y="57422"/>
                  <a:pt x="74060" y="29059"/>
                </a:cubicBezTo>
                <a:lnTo>
                  <a:pt x="70908" y="29059"/>
                </a:lnTo>
                <a:cubicBezTo>
                  <a:pt x="52787" y="54271"/>
                  <a:pt x="45696" y="68452"/>
                  <a:pt x="30727" y="100755"/>
                </a:cubicBezTo>
                <a:close/>
              </a:path>
            </a:pathLst>
          </a:custGeom>
          <a:solidFill>
            <a:schemeClr val="bg1"/>
          </a:solidFill>
          <a:ln w="82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3" name="OfficePLUS-11"/>
          <p:cNvSpPr/>
          <p:nvPr/>
        </p:nvSpPr>
        <p:spPr>
          <a:xfrm>
            <a:off x="7203487" y="4167374"/>
            <a:ext cx="685677" cy="292995"/>
          </a:xfrm>
          <a:custGeom>
            <a:gdLst>
              <a:gd name="connsiteX0" fmla="*/ 10242 w 685677"/>
              <a:gd name="connsiteY0" fmla="*/ 218935 h 292995"/>
              <a:gd name="connsiteX1" fmla="*/ 0 w 685677"/>
              <a:gd name="connsiteY1" fmla="*/ 138573 h 292995"/>
              <a:gd name="connsiteX2" fmla="*/ 16545 w 685677"/>
              <a:gd name="connsiteY2" fmla="*/ 122815 h 292995"/>
              <a:gd name="connsiteX3" fmla="*/ 79575 w 685677"/>
              <a:gd name="connsiteY3" fmla="*/ 10938 h 292995"/>
              <a:gd name="connsiteX4" fmla="*/ 367935 w 685677"/>
              <a:gd name="connsiteY4" fmla="*/ 4635 h 292995"/>
              <a:gd name="connsiteX5" fmla="*/ 516055 w 685677"/>
              <a:gd name="connsiteY5" fmla="*/ 88149 h 292995"/>
              <a:gd name="connsiteX6" fmla="*/ 661023 w 685677"/>
              <a:gd name="connsiteY6" fmla="*/ 127543 h 292995"/>
              <a:gd name="connsiteX7" fmla="*/ 671266 w 685677"/>
              <a:gd name="connsiteY7" fmla="*/ 244147 h 292995"/>
              <a:gd name="connsiteX8" fmla="*/ 620842 w 685677"/>
              <a:gd name="connsiteY8" fmla="*/ 250450 h 292995"/>
              <a:gd name="connsiteX9" fmla="*/ 624781 w 685677"/>
              <a:gd name="connsiteY9" fmla="*/ 226814 h 292995"/>
              <a:gd name="connsiteX10" fmla="*/ 601933 w 685677"/>
              <a:gd name="connsiteY10" fmla="*/ 172451 h 292995"/>
              <a:gd name="connsiteX11" fmla="*/ 547570 w 685677"/>
              <a:gd name="connsiteY11" fmla="*/ 149603 h 292995"/>
              <a:gd name="connsiteX12" fmla="*/ 493207 w 685677"/>
              <a:gd name="connsiteY12" fmla="*/ 172451 h 292995"/>
              <a:gd name="connsiteX13" fmla="*/ 470359 w 685677"/>
              <a:gd name="connsiteY13" fmla="*/ 226814 h 292995"/>
              <a:gd name="connsiteX14" fmla="*/ 477449 w 685677"/>
              <a:gd name="connsiteY14" fmla="*/ 259117 h 292995"/>
              <a:gd name="connsiteX15" fmla="*/ 167029 w 685677"/>
              <a:gd name="connsiteY15" fmla="*/ 259117 h 292995"/>
              <a:gd name="connsiteX16" fmla="*/ 174119 w 685677"/>
              <a:gd name="connsiteY16" fmla="*/ 226814 h 292995"/>
              <a:gd name="connsiteX17" fmla="*/ 151271 w 685677"/>
              <a:gd name="connsiteY17" fmla="*/ 172451 h 292995"/>
              <a:gd name="connsiteX18" fmla="*/ 96908 w 685677"/>
              <a:gd name="connsiteY18" fmla="*/ 149603 h 292995"/>
              <a:gd name="connsiteX19" fmla="*/ 42545 w 685677"/>
              <a:gd name="connsiteY19" fmla="*/ 172451 h 292995"/>
              <a:gd name="connsiteX20" fmla="*/ 19697 w 685677"/>
              <a:gd name="connsiteY20" fmla="*/ 226814 h 292995"/>
              <a:gd name="connsiteX21" fmla="*/ 19697 w 685677"/>
              <a:gd name="connsiteY21" fmla="*/ 229966 h 292995"/>
              <a:gd name="connsiteX22" fmla="*/ 10242 w 685677"/>
              <a:gd name="connsiteY22" fmla="*/ 218935 h 292995"/>
              <a:gd name="connsiteX23" fmla="*/ 97696 w 685677"/>
              <a:gd name="connsiteY23" fmla="*/ 162209 h 292995"/>
              <a:gd name="connsiteX24" fmla="*/ 51212 w 685677"/>
              <a:gd name="connsiteY24" fmla="*/ 181118 h 292995"/>
              <a:gd name="connsiteX25" fmla="*/ 31515 w 685677"/>
              <a:gd name="connsiteY25" fmla="*/ 227602 h 292995"/>
              <a:gd name="connsiteX26" fmla="*/ 50424 w 685677"/>
              <a:gd name="connsiteY26" fmla="*/ 274086 h 292995"/>
              <a:gd name="connsiteX27" fmla="*/ 96908 w 685677"/>
              <a:gd name="connsiteY27" fmla="*/ 292995 h 292995"/>
              <a:gd name="connsiteX28" fmla="*/ 143392 w 685677"/>
              <a:gd name="connsiteY28" fmla="*/ 274086 h 292995"/>
              <a:gd name="connsiteX29" fmla="*/ 162301 w 685677"/>
              <a:gd name="connsiteY29" fmla="*/ 227602 h 292995"/>
              <a:gd name="connsiteX30" fmla="*/ 143392 w 685677"/>
              <a:gd name="connsiteY30" fmla="*/ 181118 h 292995"/>
              <a:gd name="connsiteX31" fmla="*/ 97696 w 685677"/>
              <a:gd name="connsiteY31" fmla="*/ 162209 h 292995"/>
              <a:gd name="connsiteX32" fmla="*/ 547570 w 685677"/>
              <a:gd name="connsiteY32" fmla="*/ 162209 h 292995"/>
              <a:gd name="connsiteX33" fmla="*/ 501086 w 685677"/>
              <a:gd name="connsiteY33" fmla="*/ 181118 h 292995"/>
              <a:gd name="connsiteX34" fmla="*/ 482177 w 685677"/>
              <a:gd name="connsiteY34" fmla="*/ 227602 h 292995"/>
              <a:gd name="connsiteX35" fmla="*/ 501086 w 685677"/>
              <a:gd name="connsiteY35" fmla="*/ 274086 h 292995"/>
              <a:gd name="connsiteX36" fmla="*/ 547570 w 685677"/>
              <a:gd name="connsiteY36" fmla="*/ 292995 h 292995"/>
              <a:gd name="connsiteX37" fmla="*/ 594054 w 685677"/>
              <a:gd name="connsiteY37" fmla="*/ 274086 h 292995"/>
              <a:gd name="connsiteX38" fmla="*/ 612963 w 685677"/>
              <a:gd name="connsiteY38" fmla="*/ 227602 h 292995"/>
              <a:gd name="connsiteX39" fmla="*/ 594054 w 685677"/>
              <a:gd name="connsiteY39" fmla="*/ 181118 h 292995"/>
              <a:gd name="connsiteX40" fmla="*/ 547570 w 685677"/>
              <a:gd name="connsiteY40" fmla="*/ 162209 h 292995"/>
              <a:gd name="connsiteX41" fmla="*/ 557812 w 685677"/>
              <a:gd name="connsiteY41" fmla="*/ 219723 h 292995"/>
              <a:gd name="connsiteX42" fmla="*/ 561752 w 685677"/>
              <a:gd name="connsiteY42" fmla="*/ 226814 h 292995"/>
              <a:gd name="connsiteX43" fmla="*/ 577509 w 685677"/>
              <a:gd name="connsiteY43" fmla="*/ 224451 h 292995"/>
              <a:gd name="connsiteX44" fmla="*/ 589327 w 685677"/>
              <a:gd name="connsiteY44" fmla="*/ 221299 h 292995"/>
              <a:gd name="connsiteX45" fmla="*/ 577509 w 685677"/>
              <a:gd name="connsiteY45" fmla="*/ 198451 h 292995"/>
              <a:gd name="connsiteX46" fmla="*/ 568055 w 685677"/>
              <a:gd name="connsiteY46" fmla="*/ 207905 h 292995"/>
              <a:gd name="connsiteX47" fmla="*/ 557812 w 685677"/>
              <a:gd name="connsiteY47" fmla="*/ 219723 h 292995"/>
              <a:gd name="connsiteX48" fmla="*/ 551509 w 685677"/>
              <a:gd name="connsiteY48" fmla="*/ 242572 h 292995"/>
              <a:gd name="connsiteX49" fmla="*/ 548358 w 685677"/>
              <a:gd name="connsiteY49" fmla="*/ 243360 h 292995"/>
              <a:gd name="connsiteX50" fmla="*/ 543631 w 685677"/>
              <a:gd name="connsiteY50" fmla="*/ 242572 h 292995"/>
              <a:gd name="connsiteX51" fmla="*/ 538116 w 685677"/>
              <a:gd name="connsiteY51" fmla="*/ 257541 h 292995"/>
              <a:gd name="connsiteX52" fmla="*/ 535752 w 685677"/>
              <a:gd name="connsiteY52" fmla="*/ 267783 h 292995"/>
              <a:gd name="connsiteX53" fmla="*/ 549146 w 685677"/>
              <a:gd name="connsiteY53" fmla="*/ 270147 h 292995"/>
              <a:gd name="connsiteX54" fmla="*/ 560964 w 685677"/>
              <a:gd name="connsiteY54" fmla="*/ 268571 h 292995"/>
              <a:gd name="connsiteX55" fmla="*/ 558600 w 685677"/>
              <a:gd name="connsiteY55" fmla="*/ 257541 h 292995"/>
              <a:gd name="connsiteX56" fmla="*/ 551509 w 685677"/>
              <a:gd name="connsiteY56" fmla="*/ 242572 h 292995"/>
              <a:gd name="connsiteX57" fmla="*/ 534964 w 685677"/>
              <a:gd name="connsiteY57" fmla="*/ 225238 h 292995"/>
              <a:gd name="connsiteX58" fmla="*/ 539691 w 685677"/>
              <a:gd name="connsiteY58" fmla="*/ 218935 h 292995"/>
              <a:gd name="connsiteX59" fmla="*/ 529449 w 685677"/>
              <a:gd name="connsiteY59" fmla="*/ 206330 h 292995"/>
              <a:gd name="connsiteX60" fmla="*/ 519994 w 685677"/>
              <a:gd name="connsiteY60" fmla="*/ 197663 h 292995"/>
              <a:gd name="connsiteX61" fmla="*/ 518419 w 685677"/>
              <a:gd name="connsiteY61" fmla="*/ 198451 h 292995"/>
              <a:gd name="connsiteX62" fmla="*/ 507389 w 685677"/>
              <a:gd name="connsiteY62" fmla="*/ 219723 h 292995"/>
              <a:gd name="connsiteX63" fmla="*/ 519207 w 685677"/>
              <a:gd name="connsiteY63" fmla="*/ 222875 h 292995"/>
              <a:gd name="connsiteX64" fmla="*/ 534964 w 685677"/>
              <a:gd name="connsiteY64" fmla="*/ 225238 h 292995"/>
              <a:gd name="connsiteX65" fmla="*/ 549146 w 685677"/>
              <a:gd name="connsiteY65" fmla="*/ 214208 h 292995"/>
              <a:gd name="connsiteX66" fmla="*/ 568055 w 685677"/>
              <a:gd name="connsiteY66" fmla="*/ 191360 h 292995"/>
              <a:gd name="connsiteX67" fmla="*/ 548358 w 685677"/>
              <a:gd name="connsiteY67" fmla="*/ 185845 h 292995"/>
              <a:gd name="connsiteX68" fmla="*/ 530237 w 685677"/>
              <a:gd name="connsiteY68" fmla="*/ 189784 h 292995"/>
              <a:gd name="connsiteX69" fmla="*/ 549146 w 685677"/>
              <a:gd name="connsiteY69" fmla="*/ 214208 h 292995"/>
              <a:gd name="connsiteX70" fmla="*/ 588539 w 685677"/>
              <a:gd name="connsiteY70" fmla="*/ 233117 h 292995"/>
              <a:gd name="connsiteX71" fmla="*/ 560176 w 685677"/>
              <a:gd name="connsiteY71" fmla="*/ 237057 h 292995"/>
              <a:gd name="connsiteX72" fmla="*/ 569630 w 685677"/>
              <a:gd name="connsiteY72" fmla="*/ 262268 h 292995"/>
              <a:gd name="connsiteX73" fmla="*/ 576721 w 685677"/>
              <a:gd name="connsiteY73" fmla="*/ 256753 h 292995"/>
              <a:gd name="connsiteX74" fmla="*/ 588539 w 685677"/>
              <a:gd name="connsiteY74" fmla="*/ 233117 h 292995"/>
              <a:gd name="connsiteX75" fmla="*/ 524722 w 685677"/>
              <a:gd name="connsiteY75" fmla="*/ 261480 h 292995"/>
              <a:gd name="connsiteX76" fmla="*/ 534964 w 685677"/>
              <a:gd name="connsiteY76" fmla="*/ 235481 h 292995"/>
              <a:gd name="connsiteX77" fmla="*/ 506601 w 685677"/>
              <a:gd name="connsiteY77" fmla="*/ 230754 h 292995"/>
              <a:gd name="connsiteX78" fmla="*/ 518419 w 685677"/>
              <a:gd name="connsiteY78" fmla="*/ 256753 h 292995"/>
              <a:gd name="connsiteX79" fmla="*/ 524722 w 685677"/>
              <a:gd name="connsiteY79" fmla="*/ 261480 h 292995"/>
              <a:gd name="connsiteX80" fmla="*/ 107150 w 685677"/>
              <a:gd name="connsiteY80" fmla="*/ 219723 h 292995"/>
              <a:gd name="connsiteX81" fmla="*/ 111090 w 685677"/>
              <a:gd name="connsiteY81" fmla="*/ 226814 h 292995"/>
              <a:gd name="connsiteX82" fmla="*/ 126847 w 685677"/>
              <a:gd name="connsiteY82" fmla="*/ 224451 h 292995"/>
              <a:gd name="connsiteX83" fmla="*/ 138665 w 685677"/>
              <a:gd name="connsiteY83" fmla="*/ 221299 h 292995"/>
              <a:gd name="connsiteX84" fmla="*/ 126847 w 685677"/>
              <a:gd name="connsiteY84" fmla="*/ 198451 h 292995"/>
              <a:gd name="connsiteX85" fmla="*/ 117393 w 685677"/>
              <a:gd name="connsiteY85" fmla="*/ 207905 h 292995"/>
              <a:gd name="connsiteX86" fmla="*/ 107150 w 685677"/>
              <a:gd name="connsiteY86" fmla="*/ 219723 h 292995"/>
              <a:gd name="connsiteX87" fmla="*/ 100847 w 685677"/>
              <a:gd name="connsiteY87" fmla="*/ 242572 h 292995"/>
              <a:gd name="connsiteX88" fmla="*/ 97696 w 685677"/>
              <a:gd name="connsiteY88" fmla="*/ 243360 h 292995"/>
              <a:gd name="connsiteX89" fmla="*/ 92969 w 685677"/>
              <a:gd name="connsiteY89" fmla="*/ 242572 h 292995"/>
              <a:gd name="connsiteX90" fmla="*/ 87454 w 685677"/>
              <a:gd name="connsiteY90" fmla="*/ 257541 h 292995"/>
              <a:gd name="connsiteX91" fmla="*/ 85090 w 685677"/>
              <a:gd name="connsiteY91" fmla="*/ 267783 h 292995"/>
              <a:gd name="connsiteX92" fmla="*/ 98484 w 685677"/>
              <a:gd name="connsiteY92" fmla="*/ 270147 h 292995"/>
              <a:gd name="connsiteX93" fmla="*/ 110302 w 685677"/>
              <a:gd name="connsiteY93" fmla="*/ 268571 h 292995"/>
              <a:gd name="connsiteX94" fmla="*/ 107938 w 685677"/>
              <a:gd name="connsiteY94" fmla="*/ 257541 h 292995"/>
              <a:gd name="connsiteX95" fmla="*/ 100847 w 685677"/>
              <a:gd name="connsiteY95" fmla="*/ 242572 h 292995"/>
              <a:gd name="connsiteX96" fmla="*/ 85090 w 685677"/>
              <a:gd name="connsiteY96" fmla="*/ 225238 h 292995"/>
              <a:gd name="connsiteX97" fmla="*/ 89817 w 685677"/>
              <a:gd name="connsiteY97" fmla="*/ 218935 h 292995"/>
              <a:gd name="connsiteX98" fmla="*/ 79575 w 685677"/>
              <a:gd name="connsiteY98" fmla="*/ 206330 h 292995"/>
              <a:gd name="connsiteX99" fmla="*/ 70120 w 685677"/>
              <a:gd name="connsiteY99" fmla="*/ 197663 h 292995"/>
              <a:gd name="connsiteX100" fmla="*/ 68545 w 685677"/>
              <a:gd name="connsiteY100" fmla="*/ 199239 h 292995"/>
              <a:gd name="connsiteX101" fmla="*/ 57515 w 685677"/>
              <a:gd name="connsiteY101" fmla="*/ 220511 h 292995"/>
              <a:gd name="connsiteX102" fmla="*/ 69333 w 685677"/>
              <a:gd name="connsiteY102" fmla="*/ 223663 h 292995"/>
              <a:gd name="connsiteX103" fmla="*/ 85090 w 685677"/>
              <a:gd name="connsiteY103" fmla="*/ 225238 h 292995"/>
              <a:gd name="connsiteX104" fmla="*/ 98484 w 685677"/>
              <a:gd name="connsiteY104" fmla="*/ 214208 h 292995"/>
              <a:gd name="connsiteX105" fmla="*/ 117393 w 685677"/>
              <a:gd name="connsiteY105" fmla="*/ 191360 h 292995"/>
              <a:gd name="connsiteX106" fmla="*/ 97696 w 685677"/>
              <a:gd name="connsiteY106" fmla="*/ 185845 h 292995"/>
              <a:gd name="connsiteX107" fmla="*/ 79575 w 685677"/>
              <a:gd name="connsiteY107" fmla="*/ 189784 h 292995"/>
              <a:gd name="connsiteX108" fmla="*/ 98484 w 685677"/>
              <a:gd name="connsiteY108" fmla="*/ 214208 h 292995"/>
              <a:gd name="connsiteX109" fmla="*/ 138665 w 685677"/>
              <a:gd name="connsiteY109" fmla="*/ 233117 h 292995"/>
              <a:gd name="connsiteX110" fmla="*/ 110302 w 685677"/>
              <a:gd name="connsiteY110" fmla="*/ 237057 h 292995"/>
              <a:gd name="connsiteX111" fmla="*/ 119756 w 685677"/>
              <a:gd name="connsiteY111" fmla="*/ 262268 h 292995"/>
              <a:gd name="connsiteX112" fmla="*/ 126847 w 685677"/>
              <a:gd name="connsiteY112" fmla="*/ 256753 h 292995"/>
              <a:gd name="connsiteX113" fmla="*/ 138665 w 685677"/>
              <a:gd name="connsiteY113" fmla="*/ 233117 h 292995"/>
              <a:gd name="connsiteX114" fmla="*/ 74060 w 685677"/>
              <a:gd name="connsiteY114" fmla="*/ 261480 h 292995"/>
              <a:gd name="connsiteX115" fmla="*/ 84302 w 685677"/>
              <a:gd name="connsiteY115" fmla="*/ 235481 h 292995"/>
              <a:gd name="connsiteX116" fmla="*/ 55939 w 685677"/>
              <a:gd name="connsiteY116" fmla="*/ 230754 h 292995"/>
              <a:gd name="connsiteX117" fmla="*/ 67757 w 685677"/>
              <a:gd name="connsiteY117" fmla="*/ 256753 h 292995"/>
              <a:gd name="connsiteX118" fmla="*/ 74060 w 685677"/>
              <a:gd name="connsiteY118" fmla="*/ 261480 h 292995"/>
              <a:gd name="connsiteX119" fmla="*/ 392359 w 685677"/>
              <a:gd name="connsiteY119" fmla="*/ 103906 h 292995"/>
              <a:gd name="connsiteX120" fmla="*/ 401814 w 685677"/>
              <a:gd name="connsiteY120" fmla="*/ 76331 h 292995"/>
              <a:gd name="connsiteX121" fmla="*/ 453813 w 685677"/>
              <a:gd name="connsiteY121" fmla="*/ 96816 h 292995"/>
              <a:gd name="connsiteX122" fmla="*/ 451450 w 685677"/>
              <a:gd name="connsiteY122" fmla="*/ 101543 h 292995"/>
              <a:gd name="connsiteX123" fmla="*/ 465631 w 685677"/>
              <a:gd name="connsiteY123" fmla="*/ 107846 h 292995"/>
              <a:gd name="connsiteX124" fmla="*/ 479025 w 685677"/>
              <a:gd name="connsiteY124" fmla="*/ 95240 h 292995"/>
              <a:gd name="connsiteX125" fmla="*/ 361633 w 685677"/>
              <a:gd name="connsiteY125" fmla="*/ 23544 h 292995"/>
              <a:gd name="connsiteX126" fmla="*/ 238725 w 685677"/>
              <a:gd name="connsiteY126" fmla="*/ 21180 h 292995"/>
              <a:gd name="connsiteX127" fmla="*/ 241876 w 685677"/>
              <a:gd name="connsiteY127" fmla="*/ 62937 h 292995"/>
              <a:gd name="connsiteX128" fmla="*/ 245028 w 685677"/>
              <a:gd name="connsiteY128" fmla="*/ 107846 h 292995"/>
              <a:gd name="connsiteX129" fmla="*/ 429389 w 685677"/>
              <a:gd name="connsiteY129" fmla="*/ 110997 h 292995"/>
              <a:gd name="connsiteX130" fmla="*/ 435692 w 685677"/>
              <a:gd name="connsiteY130" fmla="*/ 172451 h 292995"/>
              <a:gd name="connsiteX131" fmla="*/ 427026 w 685677"/>
              <a:gd name="connsiteY131" fmla="*/ 238632 h 292995"/>
              <a:gd name="connsiteX132" fmla="*/ 248967 w 685677"/>
              <a:gd name="connsiteY132" fmla="*/ 238632 h 292995"/>
              <a:gd name="connsiteX133" fmla="*/ 240300 w 685677"/>
              <a:gd name="connsiteY133" fmla="*/ 196875 h 292995"/>
              <a:gd name="connsiteX134" fmla="*/ 235573 w 685677"/>
              <a:gd name="connsiteY134" fmla="*/ 149603 h 292995"/>
              <a:gd name="connsiteX135" fmla="*/ 235573 w 685677"/>
              <a:gd name="connsiteY135" fmla="*/ 114937 h 292995"/>
              <a:gd name="connsiteX136" fmla="*/ 228482 w 685677"/>
              <a:gd name="connsiteY136" fmla="*/ 114937 h 292995"/>
              <a:gd name="connsiteX137" fmla="*/ 228482 w 685677"/>
              <a:gd name="connsiteY137" fmla="*/ 150391 h 292995"/>
              <a:gd name="connsiteX138" fmla="*/ 233210 w 685677"/>
              <a:gd name="connsiteY138" fmla="*/ 198451 h 292995"/>
              <a:gd name="connsiteX139" fmla="*/ 243452 w 685677"/>
              <a:gd name="connsiteY139" fmla="*/ 243360 h 292995"/>
              <a:gd name="connsiteX140" fmla="*/ 244240 w 685677"/>
              <a:gd name="connsiteY140" fmla="*/ 245723 h 292995"/>
              <a:gd name="connsiteX141" fmla="*/ 432541 w 685677"/>
              <a:gd name="connsiteY141" fmla="*/ 245723 h 292995"/>
              <a:gd name="connsiteX142" fmla="*/ 433329 w 685677"/>
              <a:gd name="connsiteY142" fmla="*/ 243360 h 292995"/>
              <a:gd name="connsiteX143" fmla="*/ 443571 w 685677"/>
              <a:gd name="connsiteY143" fmla="*/ 173239 h 292995"/>
              <a:gd name="connsiteX144" fmla="*/ 437268 w 685677"/>
              <a:gd name="connsiteY144" fmla="*/ 111785 h 292995"/>
              <a:gd name="connsiteX145" fmla="*/ 449086 w 685677"/>
              <a:gd name="connsiteY145" fmla="*/ 111785 h 292995"/>
              <a:gd name="connsiteX146" fmla="*/ 430965 w 685677"/>
              <a:gd name="connsiteY146" fmla="*/ 104694 h 292995"/>
              <a:gd name="connsiteX147" fmla="*/ 392359 w 685677"/>
              <a:gd name="connsiteY147" fmla="*/ 103906 h 292995"/>
              <a:gd name="connsiteX148" fmla="*/ 250543 w 685677"/>
              <a:gd name="connsiteY148" fmla="*/ 132270 h 292995"/>
              <a:gd name="connsiteX149" fmla="*/ 250543 w 685677"/>
              <a:gd name="connsiteY149" fmla="*/ 140148 h 292995"/>
              <a:gd name="connsiteX150" fmla="*/ 285209 w 685677"/>
              <a:gd name="connsiteY150" fmla="*/ 140148 h 292995"/>
              <a:gd name="connsiteX151" fmla="*/ 285209 w 685677"/>
              <a:gd name="connsiteY151" fmla="*/ 132270 h 292995"/>
              <a:gd name="connsiteX152" fmla="*/ 250543 w 685677"/>
              <a:gd name="connsiteY152" fmla="*/ 132270 h 292995"/>
              <a:gd name="connsiteX153" fmla="*/ 221392 w 685677"/>
              <a:gd name="connsiteY153" fmla="*/ 21968 h 292995"/>
              <a:gd name="connsiteX154" fmla="*/ 143392 w 685677"/>
              <a:gd name="connsiteY154" fmla="*/ 25119 h 292995"/>
              <a:gd name="connsiteX155" fmla="*/ 108726 w 685677"/>
              <a:gd name="connsiteY155" fmla="*/ 87361 h 292995"/>
              <a:gd name="connsiteX156" fmla="*/ 122908 w 685677"/>
              <a:gd name="connsiteY156" fmla="*/ 105482 h 292995"/>
              <a:gd name="connsiteX157" fmla="*/ 217452 w 685677"/>
              <a:gd name="connsiteY157" fmla="*/ 107058 h 292995"/>
              <a:gd name="connsiteX158" fmla="*/ 221392 w 685677"/>
              <a:gd name="connsiteY158" fmla="*/ 21968 h 292995"/>
              <a:gd name="connsiteX159" fmla="*/ 660235 w 685677"/>
              <a:gd name="connsiteY159" fmla="*/ 144876 h 292995"/>
              <a:gd name="connsiteX160" fmla="*/ 601145 w 685677"/>
              <a:gd name="connsiteY160" fmla="*/ 133058 h 292995"/>
              <a:gd name="connsiteX161" fmla="*/ 641327 w 685677"/>
              <a:gd name="connsiteY161" fmla="*/ 174815 h 292995"/>
              <a:gd name="connsiteX162" fmla="*/ 662599 w 685677"/>
              <a:gd name="connsiteY162" fmla="*/ 168512 h 292995"/>
              <a:gd name="connsiteX163" fmla="*/ 672053 w 685677"/>
              <a:gd name="connsiteY163" fmla="*/ 168512 h 292995"/>
              <a:gd name="connsiteX164" fmla="*/ 660235 w 685677"/>
              <a:gd name="connsiteY164" fmla="*/ 144876 h 292995"/>
              <a:gd name="connsiteX165" fmla="*/ 30727 w 685677"/>
              <a:gd name="connsiteY165" fmla="*/ 100755 h 292995"/>
              <a:gd name="connsiteX166" fmla="*/ 59878 w 685677"/>
              <a:gd name="connsiteY166" fmla="*/ 100755 h 292995"/>
              <a:gd name="connsiteX167" fmla="*/ 74060 w 685677"/>
              <a:gd name="connsiteY167" fmla="*/ 29059 h 292995"/>
              <a:gd name="connsiteX168" fmla="*/ 70908 w 685677"/>
              <a:gd name="connsiteY168" fmla="*/ 29059 h 292995"/>
              <a:gd name="connsiteX169" fmla="*/ 30727 w 685677"/>
              <a:gd name="connsiteY169" fmla="*/ 100755 h 292995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</a:cxnLst>
            <a:rect l="l" t="t" r="r" b="b"/>
            <a:pathLst>
              <a:path w="685677" h="292995">
                <a:moveTo>
                  <a:pt x="10242" y="218935"/>
                </a:moveTo>
                <a:cubicBezTo>
                  <a:pt x="7091" y="192148"/>
                  <a:pt x="3151" y="165360"/>
                  <a:pt x="0" y="138573"/>
                </a:cubicBezTo>
                <a:cubicBezTo>
                  <a:pt x="5515" y="133058"/>
                  <a:pt x="11030" y="128330"/>
                  <a:pt x="16545" y="122815"/>
                </a:cubicBezTo>
                <a:cubicBezTo>
                  <a:pt x="30727" y="81846"/>
                  <a:pt x="51999" y="44816"/>
                  <a:pt x="79575" y="10938"/>
                </a:cubicBezTo>
                <a:cubicBezTo>
                  <a:pt x="174119" y="-3244"/>
                  <a:pt x="271027" y="-1668"/>
                  <a:pt x="367935" y="4635"/>
                </a:cubicBezTo>
                <a:cubicBezTo>
                  <a:pt x="424662" y="25119"/>
                  <a:pt x="475086" y="51907"/>
                  <a:pt x="516055" y="88149"/>
                </a:cubicBezTo>
                <a:cubicBezTo>
                  <a:pt x="564115" y="101543"/>
                  <a:pt x="612175" y="114149"/>
                  <a:pt x="661023" y="127543"/>
                </a:cubicBezTo>
                <a:cubicBezTo>
                  <a:pt x="690174" y="162997"/>
                  <a:pt x="693326" y="203966"/>
                  <a:pt x="671266" y="244147"/>
                </a:cubicBezTo>
                <a:lnTo>
                  <a:pt x="620842" y="250450"/>
                </a:lnTo>
                <a:cubicBezTo>
                  <a:pt x="623205" y="243360"/>
                  <a:pt x="624781" y="235481"/>
                  <a:pt x="624781" y="226814"/>
                </a:cubicBezTo>
                <a:cubicBezTo>
                  <a:pt x="624781" y="205542"/>
                  <a:pt x="616115" y="186633"/>
                  <a:pt x="601933" y="172451"/>
                </a:cubicBezTo>
                <a:cubicBezTo>
                  <a:pt x="587751" y="158269"/>
                  <a:pt x="568842" y="149603"/>
                  <a:pt x="547570" y="149603"/>
                </a:cubicBezTo>
                <a:cubicBezTo>
                  <a:pt x="526297" y="149603"/>
                  <a:pt x="507389" y="158269"/>
                  <a:pt x="493207" y="172451"/>
                </a:cubicBezTo>
                <a:cubicBezTo>
                  <a:pt x="479025" y="186633"/>
                  <a:pt x="470359" y="205542"/>
                  <a:pt x="470359" y="226814"/>
                </a:cubicBezTo>
                <a:cubicBezTo>
                  <a:pt x="470359" y="238632"/>
                  <a:pt x="472722" y="249662"/>
                  <a:pt x="477449" y="259117"/>
                </a:cubicBezTo>
                <a:lnTo>
                  <a:pt x="167029" y="259117"/>
                </a:lnTo>
                <a:cubicBezTo>
                  <a:pt x="171756" y="248875"/>
                  <a:pt x="174119" y="237844"/>
                  <a:pt x="174119" y="226814"/>
                </a:cubicBezTo>
                <a:cubicBezTo>
                  <a:pt x="174119" y="205542"/>
                  <a:pt x="165453" y="186633"/>
                  <a:pt x="151271" y="172451"/>
                </a:cubicBezTo>
                <a:cubicBezTo>
                  <a:pt x="137089" y="158269"/>
                  <a:pt x="118181" y="149603"/>
                  <a:pt x="96908" y="149603"/>
                </a:cubicBezTo>
                <a:cubicBezTo>
                  <a:pt x="75636" y="149603"/>
                  <a:pt x="56727" y="158269"/>
                  <a:pt x="42545" y="172451"/>
                </a:cubicBezTo>
                <a:cubicBezTo>
                  <a:pt x="28363" y="186633"/>
                  <a:pt x="19697" y="205542"/>
                  <a:pt x="19697" y="226814"/>
                </a:cubicBezTo>
                <a:lnTo>
                  <a:pt x="19697" y="229966"/>
                </a:lnTo>
                <a:lnTo>
                  <a:pt x="10242" y="218935"/>
                </a:lnTo>
                <a:close/>
                <a:moveTo>
                  <a:pt x="97696" y="162209"/>
                </a:moveTo>
                <a:cubicBezTo>
                  <a:pt x="79575" y="162209"/>
                  <a:pt x="63030" y="169300"/>
                  <a:pt x="51212" y="181118"/>
                </a:cubicBezTo>
                <a:cubicBezTo>
                  <a:pt x="39394" y="192936"/>
                  <a:pt x="31515" y="209481"/>
                  <a:pt x="31515" y="227602"/>
                </a:cubicBezTo>
                <a:cubicBezTo>
                  <a:pt x="31515" y="245723"/>
                  <a:pt x="38606" y="262268"/>
                  <a:pt x="50424" y="274086"/>
                </a:cubicBezTo>
                <a:cubicBezTo>
                  <a:pt x="62242" y="285904"/>
                  <a:pt x="78787" y="292995"/>
                  <a:pt x="96908" y="292995"/>
                </a:cubicBezTo>
                <a:cubicBezTo>
                  <a:pt x="115029" y="292995"/>
                  <a:pt x="131574" y="285904"/>
                  <a:pt x="143392" y="274086"/>
                </a:cubicBezTo>
                <a:cubicBezTo>
                  <a:pt x="155210" y="262268"/>
                  <a:pt x="162301" y="245723"/>
                  <a:pt x="162301" y="227602"/>
                </a:cubicBezTo>
                <a:cubicBezTo>
                  <a:pt x="162301" y="209481"/>
                  <a:pt x="155210" y="192936"/>
                  <a:pt x="143392" y="181118"/>
                </a:cubicBezTo>
                <a:cubicBezTo>
                  <a:pt x="132362" y="169300"/>
                  <a:pt x="115817" y="162209"/>
                  <a:pt x="97696" y="162209"/>
                </a:cubicBezTo>
                <a:close/>
                <a:moveTo>
                  <a:pt x="547570" y="162209"/>
                </a:moveTo>
                <a:cubicBezTo>
                  <a:pt x="529449" y="162209"/>
                  <a:pt x="512904" y="169300"/>
                  <a:pt x="501086" y="181118"/>
                </a:cubicBezTo>
                <a:cubicBezTo>
                  <a:pt x="489268" y="192936"/>
                  <a:pt x="482177" y="209481"/>
                  <a:pt x="482177" y="227602"/>
                </a:cubicBezTo>
                <a:cubicBezTo>
                  <a:pt x="482177" y="245723"/>
                  <a:pt x="489268" y="262268"/>
                  <a:pt x="501086" y="274086"/>
                </a:cubicBezTo>
                <a:cubicBezTo>
                  <a:pt x="512904" y="285904"/>
                  <a:pt x="529449" y="292995"/>
                  <a:pt x="547570" y="292995"/>
                </a:cubicBezTo>
                <a:cubicBezTo>
                  <a:pt x="565691" y="292995"/>
                  <a:pt x="582236" y="285904"/>
                  <a:pt x="594054" y="274086"/>
                </a:cubicBezTo>
                <a:cubicBezTo>
                  <a:pt x="605872" y="262268"/>
                  <a:pt x="612963" y="245723"/>
                  <a:pt x="612963" y="227602"/>
                </a:cubicBezTo>
                <a:cubicBezTo>
                  <a:pt x="612963" y="209481"/>
                  <a:pt x="605872" y="192936"/>
                  <a:pt x="594054" y="181118"/>
                </a:cubicBezTo>
                <a:cubicBezTo>
                  <a:pt x="582236" y="169300"/>
                  <a:pt x="565691" y="162209"/>
                  <a:pt x="547570" y="162209"/>
                </a:cubicBezTo>
                <a:close/>
                <a:moveTo>
                  <a:pt x="557812" y="219723"/>
                </a:moveTo>
                <a:cubicBezTo>
                  <a:pt x="559388" y="221299"/>
                  <a:pt x="560964" y="223663"/>
                  <a:pt x="561752" y="226814"/>
                </a:cubicBezTo>
                <a:cubicBezTo>
                  <a:pt x="567267" y="226814"/>
                  <a:pt x="575145" y="225238"/>
                  <a:pt x="577509" y="224451"/>
                </a:cubicBezTo>
                <a:cubicBezTo>
                  <a:pt x="581448" y="223663"/>
                  <a:pt x="585388" y="222087"/>
                  <a:pt x="589327" y="221299"/>
                </a:cubicBezTo>
                <a:cubicBezTo>
                  <a:pt x="587751" y="212633"/>
                  <a:pt x="583812" y="204754"/>
                  <a:pt x="577509" y="198451"/>
                </a:cubicBezTo>
                <a:lnTo>
                  <a:pt x="568055" y="207905"/>
                </a:lnTo>
                <a:cubicBezTo>
                  <a:pt x="565691" y="209481"/>
                  <a:pt x="560176" y="214996"/>
                  <a:pt x="557812" y="219723"/>
                </a:cubicBezTo>
                <a:close/>
                <a:moveTo>
                  <a:pt x="551509" y="242572"/>
                </a:moveTo>
                <a:cubicBezTo>
                  <a:pt x="550721" y="242572"/>
                  <a:pt x="549146" y="243360"/>
                  <a:pt x="548358" y="243360"/>
                </a:cubicBezTo>
                <a:cubicBezTo>
                  <a:pt x="546782" y="243360"/>
                  <a:pt x="545206" y="243360"/>
                  <a:pt x="543631" y="242572"/>
                </a:cubicBezTo>
                <a:cubicBezTo>
                  <a:pt x="540479" y="247299"/>
                  <a:pt x="538116" y="255178"/>
                  <a:pt x="538116" y="257541"/>
                </a:cubicBezTo>
                <a:cubicBezTo>
                  <a:pt x="537328" y="260693"/>
                  <a:pt x="536540" y="264632"/>
                  <a:pt x="535752" y="267783"/>
                </a:cubicBezTo>
                <a:cubicBezTo>
                  <a:pt x="539691" y="269359"/>
                  <a:pt x="544418" y="270147"/>
                  <a:pt x="549146" y="270147"/>
                </a:cubicBezTo>
                <a:cubicBezTo>
                  <a:pt x="553085" y="270147"/>
                  <a:pt x="557024" y="269359"/>
                  <a:pt x="560964" y="268571"/>
                </a:cubicBezTo>
                <a:cubicBezTo>
                  <a:pt x="560176" y="264632"/>
                  <a:pt x="559388" y="261480"/>
                  <a:pt x="558600" y="257541"/>
                </a:cubicBezTo>
                <a:cubicBezTo>
                  <a:pt x="556237" y="254390"/>
                  <a:pt x="553873" y="247299"/>
                  <a:pt x="551509" y="242572"/>
                </a:cubicBezTo>
                <a:close/>
                <a:moveTo>
                  <a:pt x="534964" y="225238"/>
                </a:moveTo>
                <a:cubicBezTo>
                  <a:pt x="535752" y="222875"/>
                  <a:pt x="537328" y="220511"/>
                  <a:pt x="539691" y="218935"/>
                </a:cubicBezTo>
                <a:cubicBezTo>
                  <a:pt x="537328" y="214208"/>
                  <a:pt x="531025" y="207905"/>
                  <a:pt x="529449" y="206330"/>
                </a:cubicBezTo>
                <a:cubicBezTo>
                  <a:pt x="526297" y="203178"/>
                  <a:pt x="523146" y="200027"/>
                  <a:pt x="519994" y="197663"/>
                </a:cubicBezTo>
                <a:cubicBezTo>
                  <a:pt x="519994" y="197663"/>
                  <a:pt x="519207" y="197663"/>
                  <a:pt x="518419" y="198451"/>
                </a:cubicBezTo>
                <a:cubicBezTo>
                  <a:pt x="512904" y="203966"/>
                  <a:pt x="508964" y="211057"/>
                  <a:pt x="507389" y="219723"/>
                </a:cubicBezTo>
                <a:cubicBezTo>
                  <a:pt x="511328" y="221299"/>
                  <a:pt x="515267" y="222087"/>
                  <a:pt x="519207" y="222875"/>
                </a:cubicBezTo>
                <a:cubicBezTo>
                  <a:pt x="521570" y="223663"/>
                  <a:pt x="529449" y="225238"/>
                  <a:pt x="534964" y="225238"/>
                </a:cubicBezTo>
                <a:close/>
                <a:moveTo>
                  <a:pt x="549146" y="214208"/>
                </a:moveTo>
                <a:cubicBezTo>
                  <a:pt x="553085" y="206330"/>
                  <a:pt x="560964" y="198451"/>
                  <a:pt x="568055" y="191360"/>
                </a:cubicBezTo>
                <a:cubicBezTo>
                  <a:pt x="561752" y="188209"/>
                  <a:pt x="555449" y="185845"/>
                  <a:pt x="548358" y="185845"/>
                </a:cubicBezTo>
                <a:cubicBezTo>
                  <a:pt x="542055" y="185845"/>
                  <a:pt x="535752" y="187421"/>
                  <a:pt x="530237" y="189784"/>
                </a:cubicBezTo>
                <a:cubicBezTo>
                  <a:pt x="537328" y="197663"/>
                  <a:pt x="545206" y="206330"/>
                  <a:pt x="549146" y="214208"/>
                </a:cubicBezTo>
                <a:close/>
                <a:moveTo>
                  <a:pt x="588539" y="233117"/>
                </a:moveTo>
                <a:cubicBezTo>
                  <a:pt x="579085" y="235481"/>
                  <a:pt x="568055" y="237844"/>
                  <a:pt x="560176" y="237057"/>
                </a:cubicBezTo>
                <a:cubicBezTo>
                  <a:pt x="564115" y="244147"/>
                  <a:pt x="567267" y="253602"/>
                  <a:pt x="569630" y="262268"/>
                </a:cubicBezTo>
                <a:cubicBezTo>
                  <a:pt x="571994" y="260693"/>
                  <a:pt x="574358" y="258329"/>
                  <a:pt x="576721" y="256753"/>
                </a:cubicBezTo>
                <a:cubicBezTo>
                  <a:pt x="583024" y="250450"/>
                  <a:pt x="587751" y="242572"/>
                  <a:pt x="588539" y="233117"/>
                </a:cubicBezTo>
                <a:close/>
                <a:moveTo>
                  <a:pt x="524722" y="261480"/>
                </a:moveTo>
                <a:cubicBezTo>
                  <a:pt x="527085" y="252026"/>
                  <a:pt x="531025" y="242572"/>
                  <a:pt x="534964" y="235481"/>
                </a:cubicBezTo>
                <a:cubicBezTo>
                  <a:pt x="526297" y="235481"/>
                  <a:pt x="516055" y="233117"/>
                  <a:pt x="506601" y="230754"/>
                </a:cubicBezTo>
                <a:cubicBezTo>
                  <a:pt x="507389" y="240996"/>
                  <a:pt x="512116" y="249662"/>
                  <a:pt x="518419" y="256753"/>
                </a:cubicBezTo>
                <a:cubicBezTo>
                  <a:pt x="520782" y="258329"/>
                  <a:pt x="522358" y="259905"/>
                  <a:pt x="524722" y="261480"/>
                </a:cubicBezTo>
                <a:close/>
                <a:moveTo>
                  <a:pt x="107150" y="219723"/>
                </a:moveTo>
                <a:cubicBezTo>
                  <a:pt x="108726" y="221299"/>
                  <a:pt x="110302" y="223663"/>
                  <a:pt x="111090" y="226814"/>
                </a:cubicBezTo>
                <a:cubicBezTo>
                  <a:pt x="116605" y="226814"/>
                  <a:pt x="124484" y="225238"/>
                  <a:pt x="126847" y="224451"/>
                </a:cubicBezTo>
                <a:cubicBezTo>
                  <a:pt x="130786" y="223663"/>
                  <a:pt x="134726" y="222087"/>
                  <a:pt x="138665" y="221299"/>
                </a:cubicBezTo>
                <a:cubicBezTo>
                  <a:pt x="137089" y="212633"/>
                  <a:pt x="133150" y="204754"/>
                  <a:pt x="126847" y="198451"/>
                </a:cubicBezTo>
                <a:lnTo>
                  <a:pt x="117393" y="207905"/>
                </a:lnTo>
                <a:cubicBezTo>
                  <a:pt x="115029" y="209481"/>
                  <a:pt x="109514" y="214996"/>
                  <a:pt x="107150" y="219723"/>
                </a:cubicBezTo>
                <a:close/>
                <a:moveTo>
                  <a:pt x="100847" y="242572"/>
                </a:moveTo>
                <a:cubicBezTo>
                  <a:pt x="100060" y="242572"/>
                  <a:pt x="98484" y="243360"/>
                  <a:pt x="97696" y="243360"/>
                </a:cubicBezTo>
                <a:cubicBezTo>
                  <a:pt x="96120" y="243360"/>
                  <a:pt x="94544" y="243360"/>
                  <a:pt x="92969" y="242572"/>
                </a:cubicBezTo>
                <a:cubicBezTo>
                  <a:pt x="89817" y="247299"/>
                  <a:pt x="87454" y="255178"/>
                  <a:pt x="87454" y="257541"/>
                </a:cubicBezTo>
                <a:cubicBezTo>
                  <a:pt x="86666" y="260693"/>
                  <a:pt x="85878" y="264632"/>
                  <a:pt x="85090" y="267783"/>
                </a:cubicBezTo>
                <a:cubicBezTo>
                  <a:pt x="89029" y="269359"/>
                  <a:pt x="93757" y="270147"/>
                  <a:pt x="98484" y="270147"/>
                </a:cubicBezTo>
                <a:cubicBezTo>
                  <a:pt x="102423" y="270147"/>
                  <a:pt x="106363" y="269359"/>
                  <a:pt x="110302" y="268571"/>
                </a:cubicBezTo>
                <a:cubicBezTo>
                  <a:pt x="109514" y="264632"/>
                  <a:pt x="108726" y="261480"/>
                  <a:pt x="107938" y="257541"/>
                </a:cubicBezTo>
                <a:cubicBezTo>
                  <a:pt x="105575" y="254390"/>
                  <a:pt x="103999" y="247299"/>
                  <a:pt x="100847" y="242572"/>
                </a:cubicBezTo>
                <a:close/>
                <a:moveTo>
                  <a:pt x="85090" y="225238"/>
                </a:moveTo>
                <a:cubicBezTo>
                  <a:pt x="85878" y="222875"/>
                  <a:pt x="87454" y="220511"/>
                  <a:pt x="89817" y="218935"/>
                </a:cubicBezTo>
                <a:cubicBezTo>
                  <a:pt x="87454" y="214208"/>
                  <a:pt x="81151" y="207905"/>
                  <a:pt x="79575" y="206330"/>
                </a:cubicBezTo>
                <a:cubicBezTo>
                  <a:pt x="76423" y="203178"/>
                  <a:pt x="73272" y="200027"/>
                  <a:pt x="70120" y="197663"/>
                </a:cubicBezTo>
                <a:lnTo>
                  <a:pt x="68545" y="199239"/>
                </a:lnTo>
                <a:cubicBezTo>
                  <a:pt x="63030" y="204754"/>
                  <a:pt x="59090" y="211845"/>
                  <a:pt x="57515" y="220511"/>
                </a:cubicBezTo>
                <a:cubicBezTo>
                  <a:pt x="61454" y="222087"/>
                  <a:pt x="65393" y="222875"/>
                  <a:pt x="69333" y="223663"/>
                </a:cubicBezTo>
                <a:cubicBezTo>
                  <a:pt x="71696" y="223663"/>
                  <a:pt x="79575" y="225238"/>
                  <a:pt x="85090" y="225238"/>
                </a:cubicBezTo>
                <a:close/>
                <a:moveTo>
                  <a:pt x="98484" y="214208"/>
                </a:moveTo>
                <a:cubicBezTo>
                  <a:pt x="102423" y="206330"/>
                  <a:pt x="110302" y="198451"/>
                  <a:pt x="117393" y="191360"/>
                </a:cubicBezTo>
                <a:cubicBezTo>
                  <a:pt x="111090" y="188209"/>
                  <a:pt x="104787" y="185845"/>
                  <a:pt x="97696" y="185845"/>
                </a:cubicBezTo>
                <a:cubicBezTo>
                  <a:pt x="91393" y="185845"/>
                  <a:pt x="85090" y="187421"/>
                  <a:pt x="79575" y="189784"/>
                </a:cubicBezTo>
                <a:cubicBezTo>
                  <a:pt x="86666" y="197663"/>
                  <a:pt x="94544" y="206330"/>
                  <a:pt x="98484" y="214208"/>
                </a:cubicBezTo>
                <a:close/>
                <a:moveTo>
                  <a:pt x="138665" y="233117"/>
                </a:moveTo>
                <a:cubicBezTo>
                  <a:pt x="129211" y="235481"/>
                  <a:pt x="118181" y="237844"/>
                  <a:pt x="110302" y="237057"/>
                </a:cubicBezTo>
                <a:cubicBezTo>
                  <a:pt x="114241" y="244147"/>
                  <a:pt x="117393" y="253602"/>
                  <a:pt x="119756" y="262268"/>
                </a:cubicBezTo>
                <a:cubicBezTo>
                  <a:pt x="122120" y="260693"/>
                  <a:pt x="124484" y="258329"/>
                  <a:pt x="126847" y="256753"/>
                </a:cubicBezTo>
                <a:cubicBezTo>
                  <a:pt x="133150" y="250450"/>
                  <a:pt x="137089" y="242572"/>
                  <a:pt x="138665" y="233117"/>
                </a:cubicBezTo>
                <a:close/>
                <a:moveTo>
                  <a:pt x="74060" y="261480"/>
                </a:moveTo>
                <a:cubicBezTo>
                  <a:pt x="76423" y="252026"/>
                  <a:pt x="80363" y="242572"/>
                  <a:pt x="84302" y="235481"/>
                </a:cubicBezTo>
                <a:cubicBezTo>
                  <a:pt x="75636" y="235481"/>
                  <a:pt x="65393" y="233117"/>
                  <a:pt x="55939" y="230754"/>
                </a:cubicBezTo>
                <a:cubicBezTo>
                  <a:pt x="56727" y="240996"/>
                  <a:pt x="61454" y="249662"/>
                  <a:pt x="67757" y="256753"/>
                </a:cubicBezTo>
                <a:cubicBezTo>
                  <a:pt x="70120" y="258329"/>
                  <a:pt x="71696" y="259905"/>
                  <a:pt x="74060" y="261480"/>
                </a:cubicBezTo>
                <a:close/>
                <a:moveTo>
                  <a:pt x="392359" y="103906"/>
                </a:moveTo>
                <a:cubicBezTo>
                  <a:pt x="395511" y="94452"/>
                  <a:pt x="398662" y="85785"/>
                  <a:pt x="401814" y="76331"/>
                </a:cubicBezTo>
                <a:cubicBezTo>
                  <a:pt x="423874" y="77119"/>
                  <a:pt x="440420" y="84998"/>
                  <a:pt x="453813" y="96816"/>
                </a:cubicBezTo>
                <a:lnTo>
                  <a:pt x="451450" y="101543"/>
                </a:lnTo>
                <a:lnTo>
                  <a:pt x="465631" y="107846"/>
                </a:lnTo>
                <a:lnTo>
                  <a:pt x="479025" y="95240"/>
                </a:lnTo>
                <a:cubicBezTo>
                  <a:pt x="443571" y="63725"/>
                  <a:pt x="396299" y="40877"/>
                  <a:pt x="361633" y="23544"/>
                </a:cubicBezTo>
                <a:cubicBezTo>
                  <a:pt x="319088" y="21180"/>
                  <a:pt x="278906" y="20392"/>
                  <a:pt x="238725" y="21180"/>
                </a:cubicBezTo>
                <a:lnTo>
                  <a:pt x="241876" y="62937"/>
                </a:lnTo>
                <a:lnTo>
                  <a:pt x="245028" y="107846"/>
                </a:lnTo>
                <a:lnTo>
                  <a:pt x="429389" y="110997"/>
                </a:lnTo>
                <a:cubicBezTo>
                  <a:pt x="434117" y="131482"/>
                  <a:pt x="435692" y="151967"/>
                  <a:pt x="435692" y="172451"/>
                </a:cubicBezTo>
                <a:cubicBezTo>
                  <a:pt x="435692" y="194512"/>
                  <a:pt x="432541" y="216572"/>
                  <a:pt x="427026" y="238632"/>
                </a:cubicBezTo>
                <a:lnTo>
                  <a:pt x="248967" y="238632"/>
                </a:lnTo>
                <a:cubicBezTo>
                  <a:pt x="245028" y="225238"/>
                  <a:pt x="241876" y="211057"/>
                  <a:pt x="240300" y="196875"/>
                </a:cubicBezTo>
                <a:cubicBezTo>
                  <a:pt x="237937" y="181906"/>
                  <a:pt x="236361" y="166148"/>
                  <a:pt x="235573" y="149603"/>
                </a:cubicBezTo>
                <a:lnTo>
                  <a:pt x="235573" y="114937"/>
                </a:lnTo>
                <a:lnTo>
                  <a:pt x="228482" y="114937"/>
                </a:lnTo>
                <a:lnTo>
                  <a:pt x="228482" y="150391"/>
                </a:lnTo>
                <a:cubicBezTo>
                  <a:pt x="229270" y="166936"/>
                  <a:pt x="230846" y="182693"/>
                  <a:pt x="233210" y="198451"/>
                </a:cubicBezTo>
                <a:cubicBezTo>
                  <a:pt x="235573" y="214208"/>
                  <a:pt x="239513" y="228390"/>
                  <a:pt x="243452" y="243360"/>
                </a:cubicBezTo>
                <a:lnTo>
                  <a:pt x="244240" y="245723"/>
                </a:lnTo>
                <a:lnTo>
                  <a:pt x="432541" y="245723"/>
                </a:lnTo>
                <a:lnTo>
                  <a:pt x="433329" y="243360"/>
                </a:lnTo>
                <a:cubicBezTo>
                  <a:pt x="439632" y="219723"/>
                  <a:pt x="442783" y="196087"/>
                  <a:pt x="443571" y="173239"/>
                </a:cubicBezTo>
                <a:cubicBezTo>
                  <a:pt x="443571" y="152754"/>
                  <a:pt x="441995" y="132270"/>
                  <a:pt x="437268" y="111785"/>
                </a:cubicBezTo>
                <a:lnTo>
                  <a:pt x="449086" y="111785"/>
                </a:lnTo>
                <a:lnTo>
                  <a:pt x="430965" y="104694"/>
                </a:lnTo>
                <a:lnTo>
                  <a:pt x="392359" y="103906"/>
                </a:lnTo>
                <a:close/>
                <a:moveTo>
                  <a:pt x="250543" y="132270"/>
                </a:moveTo>
                <a:lnTo>
                  <a:pt x="250543" y="140148"/>
                </a:lnTo>
                <a:lnTo>
                  <a:pt x="285209" y="140148"/>
                </a:lnTo>
                <a:lnTo>
                  <a:pt x="285209" y="132270"/>
                </a:lnTo>
                <a:lnTo>
                  <a:pt x="250543" y="132270"/>
                </a:lnTo>
                <a:close/>
                <a:moveTo>
                  <a:pt x="221392" y="21968"/>
                </a:moveTo>
                <a:cubicBezTo>
                  <a:pt x="195392" y="22756"/>
                  <a:pt x="169392" y="23544"/>
                  <a:pt x="143392" y="25119"/>
                </a:cubicBezTo>
                <a:cubicBezTo>
                  <a:pt x="127635" y="44816"/>
                  <a:pt x="117393" y="66089"/>
                  <a:pt x="108726" y="87361"/>
                </a:cubicBezTo>
                <a:cubicBezTo>
                  <a:pt x="113453" y="93664"/>
                  <a:pt x="118181" y="99179"/>
                  <a:pt x="122908" y="105482"/>
                </a:cubicBezTo>
                <a:lnTo>
                  <a:pt x="217452" y="107058"/>
                </a:lnTo>
                <a:lnTo>
                  <a:pt x="221392" y="21968"/>
                </a:lnTo>
                <a:close/>
                <a:moveTo>
                  <a:pt x="660235" y="144876"/>
                </a:moveTo>
                <a:lnTo>
                  <a:pt x="601145" y="133058"/>
                </a:lnTo>
                <a:cubicBezTo>
                  <a:pt x="601145" y="133058"/>
                  <a:pt x="627933" y="174027"/>
                  <a:pt x="641327" y="174815"/>
                </a:cubicBezTo>
                <a:cubicBezTo>
                  <a:pt x="653932" y="175603"/>
                  <a:pt x="662599" y="168512"/>
                  <a:pt x="662599" y="168512"/>
                </a:cubicBezTo>
                <a:lnTo>
                  <a:pt x="672053" y="168512"/>
                </a:lnTo>
                <a:lnTo>
                  <a:pt x="660235" y="144876"/>
                </a:lnTo>
                <a:close/>
                <a:moveTo>
                  <a:pt x="30727" y="100755"/>
                </a:moveTo>
                <a:lnTo>
                  <a:pt x="59878" y="100755"/>
                </a:lnTo>
                <a:cubicBezTo>
                  <a:pt x="63818" y="70028"/>
                  <a:pt x="66181" y="57422"/>
                  <a:pt x="74060" y="29059"/>
                </a:cubicBezTo>
                <a:lnTo>
                  <a:pt x="70908" y="29059"/>
                </a:lnTo>
                <a:cubicBezTo>
                  <a:pt x="52787" y="54271"/>
                  <a:pt x="45696" y="68452"/>
                  <a:pt x="30727" y="100755"/>
                </a:cubicBezTo>
                <a:close/>
              </a:path>
            </a:pathLst>
          </a:custGeom>
          <a:solidFill>
            <a:schemeClr val="bg1"/>
          </a:solidFill>
          <a:ln w="82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pic>
        <p:nvPicPr>
          <p:cNvPr id="26" name="OfficePLUS-12"/>
          <p:cNvPicPr>
            <a:picLocks noChangeAspect="1"/>
          </p:cNvPicPr>
          <p:nvPr/>
        </p:nvPicPr>
        <p:blipFill>
          <a:blip r:embed="rId3"/>
          <a:srcRect r="49207"/>
          <a:stretch>
            <a:fillRect/>
          </a:stretch>
        </p:blipFill>
        <p:spPr>
          <a:xfrm>
            <a:off x="7230321" y="4845735"/>
            <a:ext cx="346818" cy="292633"/>
          </a:xfrm>
          <a:prstGeom prst="rect">
            <a:avLst/>
          </a:prstGeom>
        </p:spPr>
      </p:pic>
      <p:sp>
        <p:nvSpPr>
          <p:cNvPr id="27" name="OfficePLUS-13"/>
          <p:cNvSpPr txBox="1"/>
          <p:nvPr/>
        </p:nvSpPr>
        <p:spPr>
          <a:xfrm>
            <a:off x="9153525" y="4074613"/>
            <a:ext cx="97975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lvl="0" defTabSz="914400">
              <a:defRPr sz="2000" b="1" kern="0" spc="300">
                <a:gradFill>
                  <a:gsLst>
                    <a:gs pos="0">
                      <a:schemeClr val="bg1"/>
                    </a:gs>
                    <a:gs pos="100000">
                      <a:schemeClr val="accent1">
                        <a:lumMod val="40000"/>
                        <a:lumOff val="60000"/>
                      </a:schemeClr>
                    </a:gs>
                  </a:gsLst>
                  <a:lin ang="5400000" scaled="1"/>
                </a:gradFill>
              </a:defRPr>
            </a:lvl1pPr>
          </a:lstStyle>
          <a:p>
            <a:r>
              <a:rPr lang="en-US" altLang="zh-CN" sz="2400">
                <a:solidFill>
                  <a:schemeClr val="bg1"/>
                </a:solidFill>
                <a:latin typeface="+mj-ea"/>
                <a:ea typeface="+mj-ea"/>
              </a:rPr>
              <a:t>30%</a:t>
            </a:r>
            <a:endParaRPr lang="zh-CN" altLang="en-US" sz="24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8" name="OfficePLUS-14"/>
          <p:cNvSpPr txBox="1"/>
          <p:nvPr/>
        </p:nvSpPr>
        <p:spPr>
          <a:xfrm>
            <a:off x="8067675" y="4750888"/>
            <a:ext cx="97975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lvl="0" defTabSz="914400">
              <a:defRPr sz="2000" b="1" kern="0" spc="300">
                <a:gradFill>
                  <a:gsLst>
                    <a:gs pos="0">
                      <a:schemeClr val="bg1"/>
                    </a:gs>
                    <a:gs pos="100000">
                      <a:schemeClr val="accent1">
                        <a:lumMod val="40000"/>
                        <a:lumOff val="60000"/>
                      </a:schemeClr>
                    </a:gs>
                  </a:gsLst>
                  <a:lin ang="5400000" scaled="1"/>
                </a:gradFill>
              </a:defRPr>
            </a:lvl1pPr>
          </a:lstStyle>
          <a:p>
            <a:r>
              <a:rPr lang="en-US" altLang="zh-CN" sz="2400">
                <a:solidFill>
                  <a:schemeClr val="bg1"/>
                </a:solidFill>
                <a:latin typeface="+mj-ea"/>
                <a:ea typeface="+mj-ea"/>
              </a:rPr>
              <a:t>15%</a:t>
            </a:r>
            <a:endParaRPr lang="zh-CN" altLang="en-US" sz="2400">
              <a:solidFill>
                <a:schemeClr val="bg1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p:transition/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OfficePLUS-1"/>
          <p:cNvSpPr txBox="1"/>
          <p:nvPr/>
        </p:nvSpPr>
        <p:spPr>
          <a:xfrm>
            <a:off x="334963" y="333375"/>
            <a:ext cx="32210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4800" b="1">
                <a:solidFill>
                  <a:srgbClr val="DA2227"/>
                </a:solidFill>
                <a:effectLst>
                  <a:outerShdw blurRad="76200" dist="38100" dir="2700000" sx="108000" sy="108000" algn="tl" rotWithShape="0">
                    <a:schemeClr val="bg2">
                      <a:lumMod val="90000"/>
                      <a:alpha val="34000"/>
                    </a:schemeClr>
                  </a:outerShdw>
                </a:effectLst>
                <a:latin typeface="思源宋体 Heavy" panose="02020900000000000000" pitchFamily="18" charset="-122"/>
                <a:ea typeface="思源宋体 Heavy" panose="02020900000000000000" pitchFamily="18" charset="-122"/>
                <a:cs typeface="+mn-ea"/>
              </a:defRPr>
            </a:lvl1pPr>
          </a:lstStyle>
          <a:p>
            <a:r>
              <a:rPr lang="zh-CN" altLang="en-US" sz="2800">
                <a:effectLst/>
              </a:rPr>
              <a:t>请输入您的标题</a:t>
            </a:r>
            <a:endParaRPr lang="en-US" altLang="zh-CN" sz="2800">
              <a:effectLst/>
            </a:endParaRPr>
          </a:p>
        </p:txBody>
      </p:sp>
      <p:sp>
        <p:nvSpPr>
          <p:cNvPr id="5" name="OfficePLUS-2"/>
          <p:cNvSpPr txBox="1"/>
          <p:nvPr/>
        </p:nvSpPr>
        <p:spPr>
          <a:xfrm>
            <a:off x="379413" y="806450"/>
            <a:ext cx="217328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cap="all">
                <a:latin typeface="+mn-ea"/>
              </a:rPr>
              <a:t>Please enter your title</a:t>
            </a:r>
            <a:endParaRPr lang="zh-CN" altLang="en-US" sz="1100" cap="all">
              <a:latin typeface="+mn-ea"/>
            </a:endParaRPr>
          </a:p>
        </p:txBody>
      </p:sp>
      <p:sp>
        <p:nvSpPr>
          <p:cNvPr id="7" name="OfficePLUS-3"/>
          <p:cNvSpPr/>
          <p:nvPr/>
        </p:nvSpPr>
        <p:spPr>
          <a:xfrm>
            <a:off x="4041775" y="1398588"/>
            <a:ext cx="1790700" cy="1790700"/>
          </a:xfrm>
          <a:prstGeom prst="roundRect">
            <a:avLst/>
          </a:prstGeom>
          <a:solidFill>
            <a:srgbClr val="DA24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OfficePLUS-4"/>
          <p:cNvSpPr/>
          <p:nvPr/>
        </p:nvSpPr>
        <p:spPr>
          <a:xfrm>
            <a:off x="4041775" y="3557588"/>
            <a:ext cx="1790700" cy="1790700"/>
          </a:xfrm>
          <a:prstGeom prst="roundRect">
            <a:avLst/>
          </a:prstGeom>
          <a:solidFill>
            <a:srgbClr val="A81D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OfficePLUS-5"/>
          <p:cNvSpPr/>
          <p:nvPr/>
        </p:nvSpPr>
        <p:spPr>
          <a:xfrm>
            <a:off x="6413500" y="3557588"/>
            <a:ext cx="1790700" cy="1790700"/>
          </a:xfrm>
          <a:prstGeom prst="roundRect">
            <a:avLst/>
          </a:prstGeom>
          <a:solidFill>
            <a:srgbClr val="DA24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OfficePLUS-6"/>
          <p:cNvSpPr/>
          <p:nvPr/>
        </p:nvSpPr>
        <p:spPr>
          <a:xfrm>
            <a:off x="6413500" y="1398588"/>
            <a:ext cx="1790700" cy="1790700"/>
          </a:xfrm>
          <a:prstGeom prst="roundRect">
            <a:avLst/>
          </a:prstGeom>
          <a:solidFill>
            <a:srgbClr val="A91D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OfficePLUS-7"/>
          <p:cNvSpPr/>
          <p:nvPr/>
        </p:nvSpPr>
        <p:spPr>
          <a:xfrm>
            <a:off x="4606925" y="2186174"/>
            <a:ext cx="685677" cy="292995"/>
          </a:xfrm>
          <a:custGeom>
            <a:gdLst>
              <a:gd name="connsiteX0" fmla="*/ 10242 w 685677"/>
              <a:gd name="connsiteY0" fmla="*/ 218935 h 292995"/>
              <a:gd name="connsiteX1" fmla="*/ 0 w 685677"/>
              <a:gd name="connsiteY1" fmla="*/ 138573 h 292995"/>
              <a:gd name="connsiteX2" fmla="*/ 16545 w 685677"/>
              <a:gd name="connsiteY2" fmla="*/ 122815 h 292995"/>
              <a:gd name="connsiteX3" fmla="*/ 79575 w 685677"/>
              <a:gd name="connsiteY3" fmla="*/ 10938 h 292995"/>
              <a:gd name="connsiteX4" fmla="*/ 367935 w 685677"/>
              <a:gd name="connsiteY4" fmla="*/ 4635 h 292995"/>
              <a:gd name="connsiteX5" fmla="*/ 516055 w 685677"/>
              <a:gd name="connsiteY5" fmla="*/ 88149 h 292995"/>
              <a:gd name="connsiteX6" fmla="*/ 661023 w 685677"/>
              <a:gd name="connsiteY6" fmla="*/ 127543 h 292995"/>
              <a:gd name="connsiteX7" fmla="*/ 671266 w 685677"/>
              <a:gd name="connsiteY7" fmla="*/ 244147 h 292995"/>
              <a:gd name="connsiteX8" fmla="*/ 620842 w 685677"/>
              <a:gd name="connsiteY8" fmla="*/ 250450 h 292995"/>
              <a:gd name="connsiteX9" fmla="*/ 624781 w 685677"/>
              <a:gd name="connsiteY9" fmla="*/ 226814 h 292995"/>
              <a:gd name="connsiteX10" fmla="*/ 601933 w 685677"/>
              <a:gd name="connsiteY10" fmla="*/ 172451 h 292995"/>
              <a:gd name="connsiteX11" fmla="*/ 547570 w 685677"/>
              <a:gd name="connsiteY11" fmla="*/ 149603 h 292995"/>
              <a:gd name="connsiteX12" fmla="*/ 493207 w 685677"/>
              <a:gd name="connsiteY12" fmla="*/ 172451 h 292995"/>
              <a:gd name="connsiteX13" fmla="*/ 470359 w 685677"/>
              <a:gd name="connsiteY13" fmla="*/ 226814 h 292995"/>
              <a:gd name="connsiteX14" fmla="*/ 477449 w 685677"/>
              <a:gd name="connsiteY14" fmla="*/ 259117 h 292995"/>
              <a:gd name="connsiteX15" fmla="*/ 167029 w 685677"/>
              <a:gd name="connsiteY15" fmla="*/ 259117 h 292995"/>
              <a:gd name="connsiteX16" fmla="*/ 174119 w 685677"/>
              <a:gd name="connsiteY16" fmla="*/ 226814 h 292995"/>
              <a:gd name="connsiteX17" fmla="*/ 151271 w 685677"/>
              <a:gd name="connsiteY17" fmla="*/ 172451 h 292995"/>
              <a:gd name="connsiteX18" fmla="*/ 96908 w 685677"/>
              <a:gd name="connsiteY18" fmla="*/ 149603 h 292995"/>
              <a:gd name="connsiteX19" fmla="*/ 42545 w 685677"/>
              <a:gd name="connsiteY19" fmla="*/ 172451 h 292995"/>
              <a:gd name="connsiteX20" fmla="*/ 19697 w 685677"/>
              <a:gd name="connsiteY20" fmla="*/ 226814 h 292995"/>
              <a:gd name="connsiteX21" fmla="*/ 19697 w 685677"/>
              <a:gd name="connsiteY21" fmla="*/ 229966 h 292995"/>
              <a:gd name="connsiteX22" fmla="*/ 10242 w 685677"/>
              <a:gd name="connsiteY22" fmla="*/ 218935 h 292995"/>
              <a:gd name="connsiteX23" fmla="*/ 97696 w 685677"/>
              <a:gd name="connsiteY23" fmla="*/ 162209 h 292995"/>
              <a:gd name="connsiteX24" fmla="*/ 51212 w 685677"/>
              <a:gd name="connsiteY24" fmla="*/ 181118 h 292995"/>
              <a:gd name="connsiteX25" fmla="*/ 31515 w 685677"/>
              <a:gd name="connsiteY25" fmla="*/ 227602 h 292995"/>
              <a:gd name="connsiteX26" fmla="*/ 50424 w 685677"/>
              <a:gd name="connsiteY26" fmla="*/ 274086 h 292995"/>
              <a:gd name="connsiteX27" fmla="*/ 96908 w 685677"/>
              <a:gd name="connsiteY27" fmla="*/ 292995 h 292995"/>
              <a:gd name="connsiteX28" fmla="*/ 143392 w 685677"/>
              <a:gd name="connsiteY28" fmla="*/ 274086 h 292995"/>
              <a:gd name="connsiteX29" fmla="*/ 162301 w 685677"/>
              <a:gd name="connsiteY29" fmla="*/ 227602 h 292995"/>
              <a:gd name="connsiteX30" fmla="*/ 143392 w 685677"/>
              <a:gd name="connsiteY30" fmla="*/ 181118 h 292995"/>
              <a:gd name="connsiteX31" fmla="*/ 97696 w 685677"/>
              <a:gd name="connsiteY31" fmla="*/ 162209 h 292995"/>
              <a:gd name="connsiteX32" fmla="*/ 547570 w 685677"/>
              <a:gd name="connsiteY32" fmla="*/ 162209 h 292995"/>
              <a:gd name="connsiteX33" fmla="*/ 501086 w 685677"/>
              <a:gd name="connsiteY33" fmla="*/ 181118 h 292995"/>
              <a:gd name="connsiteX34" fmla="*/ 482177 w 685677"/>
              <a:gd name="connsiteY34" fmla="*/ 227602 h 292995"/>
              <a:gd name="connsiteX35" fmla="*/ 501086 w 685677"/>
              <a:gd name="connsiteY35" fmla="*/ 274086 h 292995"/>
              <a:gd name="connsiteX36" fmla="*/ 547570 w 685677"/>
              <a:gd name="connsiteY36" fmla="*/ 292995 h 292995"/>
              <a:gd name="connsiteX37" fmla="*/ 594054 w 685677"/>
              <a:gd name="connsiteY37" fmla="*/ 274086 h 292995"/>
              <a:gd name="connsiteX38" fmla="*/ 612963 w 685677"/>
              <a:gd name="connsiteY38" fmla="*/ 227602 h 292995"/>
              <a:gd name="connsiteX39" fmla="*/ 594054 w 685677"/>
              <a:gd name="connsiteY39" fmla="*/ 181118 h 292995"/>
              <a:gd name="connsiteX40" fmla="*/ 547570 w 685677"/>
              <a:gd name="connsiteY40" fmla="*/ 162209 h 292995"/>
              <a:gd name="connsiteX41" fmla="*/ 557812 w 685677"/>
              <a:gd name="connsiteY41" fmla="*/ 219723 h 292995"/>
              <a:gd name="connsiteX42" fmla="*/ 561752 w 685677"/>
              <a:gd name="connsiteY42" fmla="*/ 226814 h 292995"/>
              <a:gd name="connsiteX43" fmla="*/ 577509 w 685677"/>
              <a:gd name="connsiteY43" fmla="*/ 224451 h 292995"/>
              <a:gd name="connsiteX44" fmla="*/ 589327 w 685677"/>
              <a:gd name="connsiteY44" fmla="*/ 221299 h 292995"/>
              <a:gd name="connsiteX45" fmla="*/ 577509 w 685677"/>
              <a:gd name="connsiteY45" fmla="*/ 198451 h 292995"/>
              <a:gd name="connsiteX46" fmla="*/ 568055 w 685677"/>
              <a:gd name="connsiteY46" fmla="*/ 207905 h 292995"/>
              <a:gd name="connsiteX47" fmla="*/ 557812 w 685677"/>
              <a:gd name="connsiteY47" fmla="*/ 219723 h 292995"/>
              <a:gd name="connsiteX48" fmla="*/ 551509 w 685677"/>
              <a:gd name="connsiteY48" fmla="*/ 242572 h 292995"/>
              <a:gd name="connsiteX49" fmla="*/ 548358 w 685677"/>
              <a:gd name="connsiteY49" fmla="*/ 243360 h 292995"/>
              <a:gd name="connsiteX50" fmla="*/ 543631 w 685677"/>
              <a:gd name="connsiteY50" fmla="*/ 242572 h 292995"/>
              <a:gd name="connsiteX51" fmla="*/ 538116 w 685677"/>
              <a:gd name="connsiteY51" fmla="*/ 257541 h 292995"/>
              <a:gd name="connsiteX52" fmla="*/ 535752 w 685677"/>
              <a:gd name="connsiteY52" fmla="*/ 267783 h 292995"/>
              <a:gd name="connsiteX53" fmla="*/ 549146 w 685677"/>
              <a:gd name="connsiteY53" fmla="*/ 270147 h 292995"/>
              <a:gd name="connsiteX54" fmla="*/ 560964 w 685677"/>
              <a:gd name="connsiteY54" fmla="*/ 268571 h 292995"/>
              <a:gd name="connsiteX55" fmla="*/ 558600 w 685677"/>
              <a:gd name="connsiteY55" fmla="*/ 257541 h 292995"/>
              <a:gd name="connsiteX56" fmla="*/ 551509 w 685677"/>
              <a:gd name="connsiteY56" fmla="*/ 242572 h 292995"/>
              <a:gd name="connsiteX57" fmla="*/ 534964 w 685677"/>
              <a:gd name="connsiteY57" fmla="*/ 225238 h 292995"/>
              <a:gd name="connsiteX58" fmla="*/ 539691 w 685677"/>
              <a:gd name="connsiteY58" fmla="*/ 218935 h 292995"/>
              <a:gd name="connsiteX59" fmla="*/ 529449 w 685677"/>
              <a:gd name="connsiteY59" fmla="*/ 206330 h 292995"/>
              <a:gd name="connsiteX60" fmla="*/ 519994 w 685677"/>
              <a:gd name="connsiteY60" fmla="*/ 197663 h 292995"/>
              <a:gd name="connsiteX61" fmla="*/ 518419 w 685677"/>
              <a:gd name="connsiteY61" fmla="*/ 198451 h 292995"/>
              <a:gd name="connsiteX62" fmla="*/ 507389 w 685677"/>
              <a:gd name="connsiteY62" fmla="*/ 219723 h 292995"/>
              <a:gd name="connsiteX63" fmla="*/ 519207 w 685677"/>
              <a:gd name="connsiteY63" fmla="*/ 222875 h 292995"/>
              <a:gd name="connsiteX64" fmla="*/ 534964 w 685677"/>
              <a:gd name="connsiteY64" fmla="*/ 225238 h 292995"/>
              <a:gd name="connsiteX65" fmla="*/ 549146 w 685677"/>
              <a:gd name="connsiteY65" fmla="*/ 214208 h 292995"/>
              <a:gd name="connsiteX66" fmla="*/ 568055 w 685677"/>
              <a:gd name="connsiteY66" fmla="*/ 191360 h 292995"/>
              <a:gd name="connsiteX67" fmla="*/ 548358 w 685677"/>
              <a:gd name="connsiteY67" fmla="*/ 185845 h 292995"/>
              <a:gd name="connsiteX68" fmla="*/ 530237 w 685677"/>
              <a:gd name="connsiteY68" fmla="*/ 189784 h 292995"/>
              <a:gd name="connsiteX69" fmla="*/ 549146 w 685677"/>
              <a:gd name="connsiteY69" fmla="*/ 214208 h 292995"/>
              <a:gd name="connsiteX70" fmla="*/ 588539 w 685677"/>
              <a:gd name="connsiteY70" fmla="*/ 233117 h 292995"/>
              <a:gd name="connsiteX71" fmla="*/ 560176 w 685677"/>
              <a:gd name="connsiteY71" fmla="*/ 237057 h 292995"/>
              <a:gd name="connsiteX72" fmla="*/ 569630 w 685677"/>
              <a:gd name="connsiteY72" fmla="*/ 262268 h 292995"/>
              <a:gd name="connsiteX73" fmla="*/ 576721 w 685677"/>
              <a:gd name="connsiteY73" fmla="*/ 256753 h 292995"/>
              <a:gd name="connsiteX74" fmla="*/ 588539 w 685677"/>
              <a:gd name="connsiteY74" fmla="*/ 233117 h 292995"/>
              <a:gd name="connsiteX75" fmla="*/ 524722 w 685677"/>
              <a:gd name="connsiteY75" fmla="*/ 261480 h 292995"/>
              <a:gd name="connsiteX76" fmla="*/ 534964 w 685677"/>
              <a:gd name="connsiteY76" fmla="*/ 235481 h 292995"/>
              <a:gd name="connsiteX77" fmla="*/ 506601 w 685677"/>
              <a:gd name="connsiteY77" fmla="*/ 230754 h 292995"/>
              <a:gd name="connsiteX78" fmla="*/ 518419 w 685677"/>
              <a:gd name="connsiteY78" fmla="*/ 256753 h 292995"/>
              <a:gd name="connsiteX79" fmla="*/ 524722 w 685677"/>
              <a:gd name="connsiteY79" fmla="*/ 261480 h 292995"/>
              <a:gd name="connsiteX80" fmla="*/ 107150 w 685677"/>
              <a:gd name="connsiteY80" fmla="*/ 219723 h 292995"/>
              <a:gd name="connsiteX81" fmla="*/ 111090 w 685677"/>
              <a:gd name="connsiteY81" fmla="*/ 226814 h 292995"/>
              <a:gd name="connsiteX82" fmla="*/ 126847 w 685677"/>
              <a:gd name="connsiteY82" fmla="*/ 224451 h 292995"/>
              <a:gd name="connsiteX83" fmla="*/ 138665 w 685677"/>
              <a:gd name="connsiteY83" fmla="*/ 221299 h 292995"/>
              <a:gd name="connsiteX84" fmla="*/ 126847 w 685677"/>
              <a:gd name="connsiteY84" fmla="*/ 198451 h 292995"/>
              <a:gd name="connsiteX85" fmla="*/ 117393 w 685677"/>
              <a:gd name="connsiteY85" fmla="*/ 207905 h 292995"/>
              <a:gd name="connsiteX86" fmla="*/ 107150 w 685677"/>
              <a:gd name="connsiteY86" fmla="*/ 219723 h 292995"/>
              <a:gd name="connsiteX87" fmla="*/ 100847 w 685677"/>
              <a:gd name="connsiteY87" fmla="*/ 242572 h 292995"/>
              <a:gd name="connsiteX88" fmla="*/ 97696 w 685677"/>
              <a:gd name="connsiteY88" fmla="*/ 243360 h 292995"/>
              <a:gd name="connsiteX89" fmla="*/ 92969 w 685677"/>
              <a:gd name="connsiteY89" fmla="*/ 242572 h 292995"/>
              <a:gd name="connsiteX90" fmla="*/ 87454 w 685677"/>
              <a:gd name="connsiteY90" fmla="*/ 257541 h 292995"/>
              <a:gd name="connsiteX91" fmla="*/ 85090 w 685677"/>
              <a:gd name="connsiteY91" fmla="*/ 267783 h 292995"/>
              <a:gd name="connsiteX92" fmla="*/ 98484 w 685677"/>
              <a:gd name="connsiteY92" fmla="*/ 270147 h 292995"/>
              <a:gd name="connsiteX93" fmla="*/ 110302 w 685677"/>
              <a:gd name="connsiteY93" fmla="*/ 268571 h 292995"/>
              <a:gd name="connsiteX94" fmla="*/ 107938 w 685677"/>
              <a:gd name="connsiteY94" fmla="*/ 257541 h 292995"/>
              <a:gd name="connsiteX95" fmla="*/ 100847 w 685677"/>
              <a:gd name="connsiteY95" fmla="*/ 242572 h 292995"/>
              <a:gd name="connsiteX96" fmla="*/ 85090 w 685677"/>
              <a:gd name="connsiteY96" fmla="*/ 225238 h 292995"/>
              <a:gd name="connsiteX97" fmla="*/ 89817 w 685677"/>
              <a:gd name="connsiteY97" fmla="*/ 218935 h 292995"/>
              <a:gd name="connsiteX98" fmla="*/ 79575 w 685677"/>
              <a:gd name="connsiteY98" fmla="*/ 206330 h 292995"/>
              <a:gd name="connsiteX99" fmla="*/ 70120 w 685677"/>
              <a:gd name="connsiteY99" fmla="*/ 197663 h 292995"/>
              <a:gd name="connsiteX100" fmla="*/ 68545 w 685677"/>
              <a:gd name="connsiteY100" fmla="*/ 199239 h 292995"/>
              <a:gd name="connsiteX101" fmla="*/ 57515 w 685677"/>
              <a:gd name="connsiteY101" fmla="*/ 220511 h 292995"/>
              <a:gd name="connsiteX102" fmla="*/ 69333 w 685677"/>
              <a:gd name="connsiteY102" fmla="*/ 223663 h 292995"/>
              <a:gd name="connsiteX103" fmla="*/ 85090 w 685677"/>
              <a:gd name="connsiteY103" fmla="*/ 225238 h 292995"/>
              <a:gd name="connsiteX104" fmla="*/ 98484 w 685677"/>
              <a:gd name="connsiteY104" fmla="*/ 214208 h 292995"/>
              <a:gd name="connsiteX105" fmla="*/ 117393 w 685677"/>
              <a:gd name="connsiteY105" fmla="*/ 191360 h 292995"/>
              <a:gd name="connsiteX106" fmla="*/ 97696 w 685677"/>
              <a:gd name="connsiteY106" fmla="*/ 185845 h 292995"/>
              <a:gd name="connsiteX107" fmla="*/ 79575 w 685677"/>
              <a:gd name="connsiteY107" fmla="*/ 189784 h 292995"/>
              <a:gd name="connsiteX108" fmla="*/ 98484 w 685677"/>
              <a:gd name="connsiteY108" fmla="*/ 214208 h 292995"/>
              <a:gd name="connsiteX109" fmla="*/ 138665 w 685677"/>
              <a:gd name="connsiteY109" fmla="*/ 233117 h 292995"/>
              <a:gd name="connsiteX110" fmla="*/ 110302 w 685677"/>
              <a:gd name="connsiteY110" fmla="*/ 237057 h 292995"/>
              <a:gd name="connsiteX111" fmla="*/ 119756 w 685677"/>
              <a:gd name="connsiteY111" fmla="*/ 262268 h 292995"/>
              <a:gd name="connsiteX112" fmla="*/ 126847 w 685677"/>
              <a:gd name="connsiteY112" fmla="*/ 256753 h 292995"/>
              <a:gd name="connsiteX113" fmla="*/ 138665 w 685677"/>
              <a:gd name="connsiteY113" fmla="*/ 233117 h 292995"/>
              <a:gd name="connsiteX114" fmla="*/ 74060 w 685677"/>
              <a:gd name="connsiteY114" fmla="*/ 261480 h 292995"/>
              <a:gd name="connsiteX115" fmla="*/ 84302 w 685677"/>
              <a:gd name="connsiteY115" fmla="*/ 235481 h 292995"/>
              <a:gd name="connsiteX116" fmla="*/ 55939 w 685677"/>
              <a:gd name="connsiteY116" fmla="*/ 230754 h 292995"/>
              <a:gd name="connsiteX117" fmla="*/ 67757 w 685677"/>
              <a:gd name="connsiteY117" fmla="*/ 256753 h 292995"/>
              <a:gd name="connsiteX118" fmla="*/ 74060 w 685677"/>
              <a:gd name="connsiteY118" fmla="*/ 261480 h 292995"/>
              <a:gd name="connsiteX119" fmla="*/ 392359 w 685677"/>
              <a:gd name="connsiteY119" fmla="*/ 103906 h 292995"/>
              <a:gd name="connsiteX120" fmla="*/ 401814 w 685677"/>
              <a:gd name="connsiteY120" fmla="*/ 76331 h 292995"/>
              <a:gd name="connsiteX121" fmla="*/ 453813 w 685677"/>
              <a:gd name="connsiteY121" fmla="*/ 96816 h 292995"/>
              <a:gd name="connsiteX122" fmla="*/ 451450 w 685677"/>
              <a:gd name="connsiteY122" fmla="*/ 101543 h 292995"/>
              <a:gd name="connsiteX123" fmla="*/ 465631 w 685677"/>
              <a:gd name="connsiteY123" fmla="*/ 107846 h 292995"/>
              <a:gd name="connsiteX124" fmla="*/ 479025 w 685677"/>
              <a:gd name="connsiteY124" fmla="*/ 95240 h 292995"/>
              <a:gd name="connsiteX125" fmla="*/ 361633 w 685677"/>
              <a:gd name="connsiteY125" fmla="*/ 23544 h 292995"/>
              <a:gd name="connsiteX126" fmla="*/ 238725 w 685677"/>
              <a:gd name="connsiteY126" fmla="*/ 21180 h 292995"/>
              <a:gd name="connsiteX127" fmla="*/ 241876 w 685677"/>
              <a:gd name="connsiteY127" fmla="*/ 62937 h 292995"/>
              <a:gd name="connsiteX128" fmla="*/ 245028 w 685677"/>
              <a:gd name="connsiteY128" fmla="*/ 107846 h 292995"/>
              <a:gd name="connsiteX129" fmla="*/ 429389 w 685677"/>
              <a:gd name="connsiteY129" fmla="*/ 110997 h 292995"/>
              <a:gd name="connsiteX130" fmla="*/ 435692 w 685677"/>
              <a:gd name="connsiteY130" fmla="*/ 172451 h 292995"/>
              <a:gd name="connsiteX131" fmla="*/ 427026 w 685677"/>
              <a:gd name="connsiteY131" fmla="*/ 238632 h 292995"/>
              <a:gd name="connsiteX132" fmla="*/ 248967 w 685677"/>
              <a:gd name="connsiteY132" fmla="*/ 238632 h 292995"/>
              <a:gd name="connsiteX133" fmla="*/ 240300 w 685677"/>
              <a:gd name="connsiteY133" fmla="*/ 196875 h 292995"/>
              <a:gd name="connsiteX134" fmla="*/ 235573 w 685677"/>
              <a:gd name="connsiteY134" fmla="*/ 149603 h 292995"/>
              <a:gd name="connsiteX135" fmla="*/ 235573 w 685677"/>
              <a:gd name="connsiteY135" fmla="*/ 114937 h 292995"/>
              <a:gd name="connsiteX136" fmla="*/ 228482 w 685677"/>
              <a:gd name="connsiteY136" fmla="*/ 114937 h 292995"/>
              <a:gd name="connsiteX137" fmla="*/ 228482 w 685677"/>
              <a:gd name="connsiteY137" fmla="*/ 150391 h 292995"/>
              <a:gd name="connsiteX138" fmla="*/ 233210 w 685677"/>
              <a:gd name="connsiteY138" fmla="*/ 198451 h 292995"/>
              <a:gd name="connsiteX139" fmla="*/ 243452 w 685677"/>
              <a:gd name="connsiteY139" fmla="*/ 243360 h 292995"/>
              <a:gd name="connsiteX140" fmla="*/ 244240 w 685677"/>
              <a:gd name="connsiteY140" fmla="*/ 245723 h 292995"/>
              <a:gd name="connsiteX141" fmla="*/ 432541 w 685677"/>
              <a:gd name="connsiteY141" fmla="*/ 245723 h 292995"/>
              <a:gd name="connsiteX142" fmla="*/ 433329 w 685677"/>
              <a:gd name="connsiteY142" fmla="*/ 243360 h 292995"/>
              <a:gd name="connsiteX143" fmla="*/ 443571 w 685677"/>
              <a:gd name="connsiteY143" fmla="*/ 173239 h 292995"/>
              <a:gd name="connsiteX144" fmla="*/ 437268 w 685677"/>
              <a:gd name="connsiteY144" fmla="*/ 111785 h 292995"/>
              <a:gd name="connsiteX145" fmla="*/ 449086 w 685677"/>
              <a:gd name="connsiteY145" fmla="*/ 111785 h 292995"/>
              <a:gd name="connsiteX146" fmla="*/ 430965 w 685677"/>
              <a:gd name="connsiteY146" fmla="*/ 104694 h 292995"/>
              <a:gd name="connsiteX147" fmla="*/ 392359 w 685677"/>
              <a:gd name="connsiteY147" fmla="*/ 103906 h 292995"/>
              <a:gd name="connsiteX148" fmla="*/ 250543 w 685677"/>
              <a:gd name="connsiteY148" fmla="*/ 132270 h 292995"/>
              <a:gd name="connsiteX149" fmla="*/ 250543 w 685677"/>
              <a:gd name="connsiteY149" fmla="*/ 140148 h 292995"/>
              <a:gd name="connsiteX150" fmla="*/ 285209 w 685677"/>
              <a:gd name="connsiteY150" fmla="*/ 140148 h 292995"/>
              <a:gd name="connsiteX151" fmla="*/ 285209 w 685677"/>
              <a:gd name="connsiteY151" fmla="*/ 132270 h 292995"/>
              <a:gd name="connsiteX152" fmla="*/ 250543 w 685677"/>
              <a:gd name="connsiteY152" fmla="*/ 132270 h 292995"/>
              <a:gd name="connsiteX153" fmla="*/ 221392 w 685677"/>
              <a:gd name="connsiteY153" fmla="*/ 21968 h 292995"/>
              <a:gd name="connsiteX154" fmla="*/ 143392 w 685677"/>
              <a:gd name="connsiteY154" fmla="*/ 25119 h 292995"/>
              <a:gd name="connsiteX155" fmla="*/ 108726 w 685677"/>
              <a:gd name="connsiteY155" fmla="*/ 87361 h 292995"/>
              <a:gd name="connsiteX156" fmla="*/ 122908 w 685677"/>
              <a:gd name="connsiteY156" fmla="*/ 105482 h 292995"/>
              <a:gd name="connsiteX157" fmla="*/ 217452 w 685677"/>
              <a:gd name="connsiteY157" fmla="*/ 107058 h 292995"/>
              <a:gd name="connsiteX158" fmla="*/ 221392 w 685677"/>
              <a:gd name="connsiteY158" fmla="*/ 21968 h 292995"/>
              <a:gd name="connsiteX159" fmla="*/ 660235 w 685677"/>
              <a:gd name="connsiteY159" fmla="*/ 144876 h 292995"/>
              <a:gd name="connsiteX160" fmla="*/ 601145 w 685677"/>
              <a:gd name="connsiteY160" fmla="*/ 133058 h 292995"/>
              <a:gd name="connsiteX161" fmla="*/ 641327 w 685677"/>
              <a:gd name="connsiteY161" fmla="*/ 174815 h 292995"/>
              <a:gd name="connsiteX162" fmla="*/ 662599 w 685677"/>
              <a:gd name="connsiteY162" fmla="*/ 168512 h 292995"/>
              <a:gd name="connsiteX163" fmla="*/ 672053 w 685677"/>
              <a:gd name="connsiteY163" fmla="*/ 168512 h 292995"/>
              <a:gd name="connsiteX164" fmla="*/ 660235 w 685677"/>
              <a:gd name="connsiteY164" fmla="*/ 144876 h 292995"/>
              <a:gd name="connsiteX165" fmla="*/ 30727 w 685677"/>
              <a:gd name="connsiteY165" fmla="*/ 100755 h 292995"/>
              <a:gd name="connsiteX166" fmla="*/ 59878 w 685677"/>
              <a:gd name="connsiteY166" fmla="*/ 100755 h 292995"/>
              <a:gd name="connsiteX167" fmla="*/ 74060 w 685677"/>
              <a:gd name="connsiteY167" fmla="*/ 29059 h 292995"/>
              <a:gd name="connsiteX168" fmla="*/ 70908 w 685677"/>
              <a:gd name="connsiteY168" fmla="*/ 29059 h 292995"/>
              <a:gd name="connsiteX169" fmla="*/ 30727 w 685677"/>
              <a:gd name="connsiteY169" fmla="*/ 100755 h 292995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</a:cxnLst>
            <a:rect l="l" t="t" r="r" b="b"/>
            <a:pathLst>
              <a:path w="685677" h="292995">
                <a:moveTo>
                  <a:pt x="10242" y="218935"/>
                </a:moveTo>
                <a:cubicBezTo>
                  <a:pt x="7091" y="192148"/>
                  <a:pt x="3151" y="165360"/>
                  <a:pt x="0" y="138573"/>
                </a:cubicBezTo>
                <a:cubicBezTo>
                  <a:pt x="5515" y="133058"/>
                  <a:pt x="11030" y="128330"/>
                  <a:pt x="16545" y="122815"/>
                </a:cubicBezTo>
                <a:cubicBezTo>
                  <a:pt x="30727" y="81846"/>
                  <a:pt x="51999" y="44816"/>
                  <a:pt x="79575" y="10938"/>
                </a:cubicBezTo>
                <a:cubicBezTo>
                  <a:pt x="174119" y="-3244"/>
                  <a:pt x="271027" y="-1668"/>
                  <a:pt x="367935" y="4635"/>
                </a:cubicBezTo>
                <a:cubicBezTo>
                  <a:pt x="424662" y="25119"/>
                  <a:pt x="475086" y="51907"/>
                  <a:pt x="516055" y="88149"/>
                </a:cubicBezTo>
                <a:cubicBezTo>
                  <a:pt x="564115" y="101543"/>
                  <a:pt x="612175" y="114149"/>
                  <a:pt x="661023" y="127543"/>
                </a:cubicBezTo>
                <a:cubicBezTo>
                  <a:pt x="690174" y="162997"/>
                  <a:pt x="693326" y="203966"/>
                  <a:pt x="671266" y="244147"/>
                </a:cubicBezTo>
                <a:lnTo>
                  <a:pt x="620842" y="250450"/>
                </a:lnTo>
                <a:cubicBezTo>
                  <a:pt x="623205" y="243360"/>
                  <a:pt x="624781" y="235481"/>
                  <a:pt x="624781" y="226814"/>
                </a:cubicBezTo>
                <a:cubicBezTo>
                  <a:pt x="624781" y="205542"/>
                  <a:pt x="616115" y="186633"/>
                  <a:pt x="601933" y="172451"/>
                </a:cubicBezTo>
                <a:cubicBezTo>
                  <a:pt x="587751" y="158269"/>
                  <a:pt x="568842" y="149603"/>
                  <a:pt x="547570" y="149603"/>
                </a:cubicBezTo>
                <a:cubicBezTo>
                  <a:pt x="526297" y="149603"/>
                  <a:pt x="507389" y="158269"/>
                  <a:pt x="493207" y="172451"/>
                </a:cubicBezTo>
                <a:cubicBezTo>
                  <a:pt x="479025" y="186633"/>
                  <a:pt x="470359" y="205542"/>
                  <a:pt x="470359" y="226814"/>
                </a:cubicBezTo>
                <a:cubicBezTo>
                  <a:pt x="470359" y="238632"/>
                  <a:pt x="472722" y="249662"/>
                  <a:pt x="477449" y="259117"/>
                </a:cubicBezTo>
                <a:lnTo>
                  <a:pt x="167029" y="259117"/>
                </a:lnTo>
                <a:cubicBezTo>
                  <a:pt x="171756" y="248875"/>
                  <a:pt x="174119" y="237844"/>
                  <a:pt x="174119" y="226814"/>
                </a:cubicBezTo>
                <a:cubicBezTo>
                  <a:pt x="174119" y="205542"/>
                  <a:pt x="165453" y="186633"/>
                  <a:pt x="151271" y="172451"/>
                </a:cubicBezTo>
                <a:cubicBezTo>
                  <a:pt x="137089" y="158269"/>
                  <a:pt x="118181" y="149603"/>
                  <a:pt x="96908" y="149603"/>
                </a:cubicBezTo>
                <a:cubicBezTo>
                  <a:pt x="75636" y="149603"/>
                  <a:pt x="56727" y="158269"/>
                  <a:pt x="42545" y="172451"/>
                </a:cubicBezTo>
                <a:cubicBezTo>
                  <a:pt x="28363" y="186633"/>
                  <a:pt x="19697" y="205542"/>
                  <a:pt x="19697" y="226814"/>
                </a:cubicBezTo>
                <a:lnTo>
                  <a:pt x="19697" y="229966"/>
                </a:lnTo>
                <a:lnTo>
                  <a:pt x="10242" y="218935"/>
                </a:lnTo>
                <a:close/>
                <a:moveTo>
                  <a:pt x="97696" y="162209"/>
                </a:moveTo>
                <a:cubicBezTo>
                  <a:pt x="79575" y="162209"/>
                  <a:pt x="63030" y="169300"/>
                  <a:pt x="51212" y="181118"/>
                </a:cubicBezTo>
                <a:cubicBezTo>
                  <a:pt x="39394" y="192936"/>
                  <a:pt x="31515" y="209481"/>
                  <a:pt x="31515" y="227602"/>
                </a:cubicBezTo>
                <a:cubicBezTo>
                  <a:pt x="31515" y="245723"/>
                  <a:pt x="38606" y="262268"/>
                  <a:pt x="50424" y="274086"/>
                </a:cubicBezTo>
                <a:cubicBezTo>
                  <a:pt x="62242" y="285904"/>
                  <a:pt x="78787" y="292995"/>
                  <a:pt x="96908" y="292995"/>
                </a:cubicBezTo>
                <a:cubicBezTo>
                  <a:pt x="115029" y="292995"/>
                  <a:pt x="131574" y="285904"/>
                  <a:pt x="143392" y="274086"/>
                </a:cubicBezTo>
                <a:cubicBezTo>
                  <a:pt x="155210" y="262268"/>
                  <a:pt x="162301" y="245723"/>
                  <a:pt x="162301" y="227602"/>
                </a:cubicBezTo>
                <a:cubicBezTo>
                  <a:pt x="162301" y="209481"/>
                  <a:pt x="155210" y="192936"/>
                  <a:pt x="143392" y="181118"/>
                </a:cubicBezTo>
                <a:cubicBezTo>
                  <a:pt x="132362" y="169300"/>
                  <a:pt x="115817" y="162209"/>
                  <a:pt x="97696" y="162209"/>
                </a:cubicBezTo>
                <a:close/>
                <a:moveTo>
                  <a:pt x="547570" y="162209"/>
                </a:moveTo>
                <a:cubicBezTo>
                  <a:pt x="529449" y="162209"/>
                  <a:pt x="512904" y="169300"/>
                  <a:pt x="501086" y="181118"/>
                </a:cubicBezTo>
                <a:cubicBezTo>
                  <a:pt x="489268" y="192936"/>
                  <a:pt x="482177" y="209481"/>
                  <a:pt x="482177" y="227602"/>
                </a:cubicBezTo>
                <a:cubicBezTo>
                  <a:pt x="482177" y="245723"/>
                  <a:pt x="489268" y="262268"/>
                  <a:pt x="501086" y="274086"/>
                </a:cubicBezTo>
                <a:cubicBezTo>
                  <a:pt x="512904" y="285904"/>
                  <a:pt x="529449" y="292995"/>
                  <a:pt x="547570" y="292995"/>
                </a:cubicBezTo>
                <a:cubicBezTo>
                  <a:pt x="565691" y="292995"/>
                  <a:pt x="582236" y="285904"/>
                  <a:pt x="594054" y="274086"/>
                </a:cubicBezTo>
                <a:cubicBezTo>
                  <a:pt x="605872" y="262268"/>
                  <a:pt x="612963" y="245723"/>
                  <a:pt x="612963" y="227602"/>
                </a:cubicBezTo>
                <a:cubicBezTo>
                  <a:pt x="612963" y="209481"/>
                  <a:pt x="605872" y="192936"/>
                  <a:pt x="594054" y="181118"/>
                </a:cubicBezTo>
                <a:cubicBezTo>
                  <a:pt x="582236" y="169300"/>
                  <a:pt x="565691" y="162209"/>
                  <a:pt x="547570" y="162209"/>
                </a:cubicBezTo>
                <a:close/>
                <a:moveTo>
                  <a:pt x="557812" y="219723"/>
                </a:moveTo>
                <a:cubicBezTo>
                  <a:pt x="559388" y="221299"/>
                  <a:pt x="560964" y="223663"/>
                  <a:pt x="561752" y="226814"/>
                </a:cubicBezTo>
                <a:cubicBezTo>
                  <a:pt x="567267" y="226814"/>
                  <a:pt x="575145" y="225238"/>
                  <a:pt x="577509" y="224451"/>
                </a:cubicBezTo>
                <a:cubicBezTo>
                  <a:pt x="581448" y="223663"/>
                  <a:pt x="585388" y="222087"/>
                  <a:pt x="589327" y="221299"/>
                </a:cubicBezTo>
                <a:cubicBezTo>
                  <a:pt x="587751" y="212633"/>
                  <a:pt x="583812" y="204754"/>
                  <a:pt x="577509" y="198451"/>
                </a:cubicBezTo>
                <a:lnTo>
                  <a:pt x="568055" y="207905"/>
                </a:lnTo>
                <a:cubicBezTo>
                  <a:pt x="565691" y="209481"/>
                  <a:pt x="560176" y="214996"/>
                  <a:pt x="557812" y="219723"/>
                </a:cubicBezTo>
                <a:close/>
                <a:moveTo>
                  <a:pt x="551509" y="242572"/>
                </a:moveTo>
                <a:cubicBezTo>
                  <a:pt x="550721" y="242572"/>
                  <a:pt x="549146" y="243360"/>
                  <a:pt x="548358" y="243360"/>
                </a:cubicBezTo>
                <a:cubicBezTo>
                  <a:pt x="546782" y="243360"/>
                  <a:pt x="545206" y="243360"/>
                  <a:pt x="543631" y="242572"/>
                </a:cubicBezTo>
                <a:cubicBezTo>
                  <a:pt x="540479" y="247299"/>
                  <a:pt x="538116" y="255178"/>
                  <a:pt x="538116" y="257541"/>
                </a:cubicBezTo>
                <a:cubicBezTo>
                  <a:pt x="537328" y="260693"/>
                  <a:pt x="536540" y="264632"/>
                  <a:pt x="535752" y="267783"/>
                </a:cubicBezTo>
                <a:cubicBezTo>
                  <a:pt x="539691" y="269359"/>
                  <a:pt x="544418" y="270147"/>
                  <a:pt x="549146" y="270147"/>
                </a:cubicBezTo>
                <a:cubicBezTo>
                  <a:pt x="553085" y="270147"/>
                  <a:pt x="557024" y="269359"/>
                  <a:pt x="560964" y="268571"/>
                </a:cubicBezTo>
                <a:cubicBezTo>
                  <a:pt x="560176" y="264632"/>
                  <a:pt x="559388" y="261480"/>
                  <a:pt x="558600" y="257541"/>
                </a:cubicBezTo>
                <a:cubicBezTo>
                  <a:pt x="556237" y="254390"/>
                  <a:pt x="553873" y="247299"/>
                  <a:pt x="551509" y="242572"/>
                </a:cubicBezTo>
                <a:close/>
                <a:moveTo>
                  <a:pt x="534964" y="225238"/>
                </a:moveTo>
                <a:cubicBezTo>
                  <a:pt x="535752" y="222875"/>
                  <a:pt x="537328" y="220511"/>
                  <a:pt x="539691" y="218935"/>
                </a:cubicBezTo>
                <a:cubicBezTo>
                  <a:pt x="537328" y="214208"/>
                  <a:pt x="531025" y="207905"/>
                  <a:pt x="529449" y="206330"/>
                </a:cubicBezTo>
                <a:cubicBezTo>
                  <a:pt x="526297" y="203178"/>
                  <a:pt x="523146" y="200027"/>
                  <a:pt x="519994" y="197663"/>
                </a:cubicBezTo>
                <a:cubicBezTo>
                  <a:pt x="519994" y="197663"/>
                  <a:pt x="519207" y="197663"/>
                  <a:pt x="518419" y="198451"/>
                </a:cubicBezTo>
                <a:cubicBezTo>
                  <a:pt x="512904" y="203966"/>
                  <a:pt x="508964" y="211057"/>
                  <a:pt x="507389" y="219723"/>
                </a:cubicBezTo>
                <a:cubicBezTo>
                  <a:pt x="511328" y="221299"/>
                  <a:pt x="515267" y="222087"/>
                  <a:pt x="519207" y="222875"/>
                </a:cubicBezTo>
                <a:cubicBezTo>
                  <a:pt x="521570" y="223663"/>
                  <a:pt x="529449" y="225238"/>
                  <a:pt x="534964" y="225238"/>
                </a:cubicBezTo>
                <a:close/>
                <a:moveTo>
                  <a:pt x="549146" y="214208"/>
                </a:moveTo>
                <a:cubicBezTo>
                  <a:pt x="553085" y="206330"/>
                  <a:pt x="560964" y="198451"/>
                  <a:pt x="568055" y="191360"/>
                </a:cubicBezTo>
                <a:cubicBezTo>
                  <a:pt x="561752" y="188209"/>
                  <a:pt x="555449" y="185845"/>
                  <a:pt x="548358" y="185845"/>
                </a:cubicBezTo>
                <a:cubicBezTo>
                  <a:pt x="542055" y="185845"/>
                  <a:pt x="535752" y="187421"/>
                  <a:pt x="530237" y="189784"/>
                </a:cubicBezTo>
                <a:cubicBezTo>
                  <a:pt x="537328" y="197663"/>
                  <a:pt x="545206" y="206330"/>
                  <a:pt x="549146" y="214208"/>
                </a:cubicBezTo>
                <a:close/>
                <a:moveTo>
                  <a:pt x="588539" y="233117"/>
                </a:moveTo>
                <a:cubicBezTo>
                  <a:pt x="579085" y="235481"/>
                  <a:pt x="568055" y="237844"/>
                  <a:pt x="560176" y="237057"/>
                </a:cubicBezTo>
                <a:cubicBezTo>
                  <a:pt x="564115" y="244147"/>
                  <a:pt x="567267" y="253602"/>
                  <a:pt x="569630" y="262268"/>
                </a:cubicBezTo>
                <a:cubicBezTo>
                  <a:pt x="571994" y="260693"/>
                  <a:pt x="574358" y="258329"/>
                  <a:pt x="576721" y="256753"/>
                </a:cubicBezTo>
                <a:cubicBezTo>
                  <a:pt x="583024" y="250450"/>
                  <a:pt x="587751" y="242572"/>
                  <a:pt x="588539" y="233117"/>
                </a:cubicBezTo>
                <a:close/>
                <a:moveTo>
                  <a:pt x="524722" y="261480"/>
                </a:moveTo>
                <a:cubicBezTo>
                  <a:pt x="527085" y="252026"/>
                  <a:pt x="531025" y="242572"/>
                  <a:pt x="534964" y="235481"/>
                </a:cubicBezTo>
                <a:cubicBezTo>
                  <a:pt x="526297" y="235481"/>
                  <a:pt x="516055" y="233117"/>
                  <a:pt x="506601" y="230754"/>
                </a:cubicBezTo>
                <a:cubicBezTo>
                  <a:pt x="507389" y="240996"/>
                  <a:pt x="512116" y="249662"/>
                  <a:pt x="518419" y="256753"/>
                </a:cubicBezTo>
                <a:cubicBezTo>
                  <a:pt x="520782" y="258329"/>
                  <a:pt x="522358" y="259905"/>
                  <a:pt x="524722" y="261480"/>
                </a:cubicBezTo>
                <a:close/>
                <a:moveTo>
                  <a:pt x="107150" y="219723"/>
                </a:moveTo>
                <a:cubicBezTo>
                  <a:pt x="108726" y="221299"/>
                  <a:pt x="110302" y="223663"/>
                  <a:pt x="111090" y="226814"/>
                </a:cubicBezTo>
                <a:cubicBezTo>
                  <a:pt x="116605" y="226814"/>
                  <a:pt x="124484" y="225238"/>
                  <a:pt x="126847" y="224451"/>
                </a:cubicBezTo>
                <a:cubicBezTo>
                  <a:pt x="130786" y="223663"/>
                  <a:pt x="134726" y="222087"/>
                  <a:pt x="138665" y="221299"/>
                </a:cubicBezTo>
                <a:cubicBezTo>
                  <a:pt x="137089" y="212633"/>
                  <a:pt x="133150" y="204754"/>
                  <a:pt x="126847" y="198451"/>
                </a:cubicBezTo>
                <a:lnTo>
                  <a:pt x="117393" y="207905"/>
                </a:lnTo>
                <a:cubicBezTo>
                  <a:pt x="115029" y="209481"/>
                  <a:pt x="109514" y="214996"/>
                  <a:pt x="107150" y="219723"/>
                </a:cubicBezTo>
                <a:close/>
                <a:moveTo>
                  <a:pt x="100847" y="242572"/>
                </a:moveTo>
                <a:cubicBezTo>
                  <a:pt x="100060" y="242572"/>
                  <a:pt x="98484" y="243360"/>
                  <a:pt x="97696" y="243360"/>
                </a:cubicBezTo>
                <a:cubicBezTo>
                  <a:pt x="96120" y="243360"/>
                  <a:pt x="94544" y="243360"/>
                  <a:pt x="92969" y="242572"/>
                </a:cubicBezTo>
                <a:cubicBezTo>
                  <a:pt x="89817" y="247299"/>
                  <a:pt x="87454" y="255178"/>
                  <a:pt x="87454" y="257541"/>
                </a:cubicBezTo>
                <a:cubicBezTo>
                  <a:pt x="86666" y="260693"/>
                  <a:pt x="85878" y="264632"/>
                  <a:pt x="85090" y="267783"/>
                </a:cubicBezTo>
                <a:cubicBezTo>
                  <a:pt x="89029" y="269359"/>
                  <a:pt x="93757" y="270147"/>
                  <a:pt x="98484" y="270147"/>
                </a:cubicBezTo>
                <a:cubicBezTo>
                  <a:pt x="102423" y="270147"/>
                  <a:pt x="106363" y="269359"/>
                  <a:pt x="110302" y="268571"/>
                </a:cubicBezTo>
                <a:cubicBezTo>
                  <a:pt x="109514" y="264632"/>
                  <a:pt x="108726" y="261480"/>
                  <a:pt x="107938" y="257541"/>
                </a:cubicBezTo>
                <a:cubicBezTo>
                  <a:pt x="105575" y="254390"/>
                  <a:pt x="103999" y="247299"/>
                  <a:pt x="100847" y="242572"/>
                </a:cubicBezTo>
                <a:close/>
                <a:moveTo>
                  <a:pt x="85090" y="225238"/>
                </a:moveTo>
                <a:cubicBezTo>
                  <a:pt x="85878" y="222875"/>
                  <a:pt x="87454" y="220511"/>
                  <a:pt x="89817" y="218935"/>
                </a:cubicBezTo>
                <a:cubicBezTo>
                  <a:pt x="87454" y="214208"/>
                  <a:pt x="81151" y="207905"/>
                  <a:pt x="79575" y="206330"/>
                </a:cubicBezTo>
                <a:cubicBezTo>
                  <a:pt x="76423" y="203178"/>
                  <a:pt x="73272" y="200027"/>
                  <a:pt x="70120" y="197663"/>
                </a:cubicBezTo>
                <a:lnTo>
                  <a:pt x="68545" y="199239"/>
                </a:lnTo>
                <a:cubicBezTo>
                  <a:pt x="63030" y="204754"/>
                  <a:pt x="59090" y="211845"/>
                  <a:pt x="57515" y="220511"/>
                </a:cubicBezTo>
                <a:cubicBezTo>
                  <a:pt x="61454" y="222087"/>
                  <a:pt x="65393" y="222875"/>
                  <a:pt x="69333" y="223663"/>
                </a:cubicBezTo>
                <a:cubicBezTo>
                  <a:pt x="71696" y="223663"/>
                  <a:pt x="79575" y="225238"/>
                  <a:pt x="85090" y="225238"/>
                </a:cubicBezTo>
                <a:close/>
                <a:moveTo>
                  <a:pt x="98484" y="214208"/>
                </a:moveTo>
                <a:cubicBezTo>
                  <a:pt x="102423" y="206330"/>
                  <a:pt x="110302" y="198451"/>
                  <a:pt x="117393" y="191360"/>
                </a:cubicBezTo>
                <a:cubicBezTo>
                  <a:pt x="111090" y="188209"/>
                  <a:pt x="104787" y="185845"/>
                  <a:pt x="97696" y="185845"/>
                </a:cubicBezTo>
                <a:cubicBezTo>
                  <a:pt x="91393" y="185845"/>
                  <a:pt x="85090" y="187421"/>
                  <a:pt x="79575" y="189784"/>
                </a:cubicBezTo>
                <a:cubicBezTo>
                  <a:pt x="86666" y="197663"/>
                  <a:pt x="94544" y="206330"/>
                  <a:pt x="98484" y="214208"/>
                </a:cubicBezTo>
                <a:close/>
                <a:moveTo>
                  <a:pt x="138665" y="233117"/>
                </a:moveTo>
                <a:cubicBezTo>
                  <a:pt x="129211" y="235481"/>
                  <a:pt x="118181" y="237844"/>
                  <a:pt x="110302" y="237057"/>
                </a:cubicBezTo>
                <a:cubicBezTo>
                  <a:pt x="114241" y="244147"/>
                  <a:pt x="117393" y="253602"/>
                  <a:pt x="119756" y="262268"/>
                </a:cubicBezTo>
                <a:cubicBezTo>
                  <a:pt x="122120" y="260693"/>
                  <a:pt x="124484" y="258329"/>
                  <a:pt x="126847" y="256753"/>
                </a:cubicBezTo>
                <a:cubicBezTo>
                  <a:pt x="133150" y="250450"/>
                  <a:pt x="137089" y="242572"/>
                  <a:pt x="138665" y="233117"/>
                </a:cubicBezTo>
                <a:close/>
                <a:moveTo>
                  <a:pt x="74060" y="261480"/>
                </a:moveTo>
                <a:cubicBezTo>
                  <a:pt x="76423" y="252026"/>
                  <a:pt x="80363" y="242572"/>
                  <a:pt x="84302" y="235481"/>
                </a:cubicBezTo>
                <a:cubicBezTo>
                  <a:pt x="75636" y="235481"/>
                  <a:pt x="65393" y="233117"/>
                  <a:pt x="55939" y="230754"/>
                </a:cubicBezTo>
                <a:cubicBezTo>
                  <a:pt x="56727" y="240996"/>
                  <a:pt x="61454" y="249662"/>
                  <a:pt x="67757" y="256753"/>
                </a:cubicBezTo>
                <a:cubicBezTo>
                  <a:pt x="70120" y="258329"/>
                  <a:pt x="71696" y="259905"/>
                  <a:pt x="74060" y="261480"/>
                </a:cubicBezTo>
                <a:close/>
                <a:moveTo>
                  <a:pt x="392359" y="103906"/>
                </a:moveTo>
                <a:cubicBezTo>
                  <a:pt x="395511" y="94452"/>
                  <a:pt x="398662" y="85785"/>
                  <a:pt x="401814" y="76331"/>
                </a:cubicBezTo>
                <a:cubicBezTo>
                  <a:pt x="423874" y="77119"/>
                  <a:pt x="440420" y="84998"/>
                  <a:pt x="453813" y="96816"/>
                </a:cubicBezTo>
                <a:lnTo>
                  <a:pt x="451450" y="101543"/>
                </a:lnTo>
                <a:lnTo>
                  <a:pt x="465631" y="107846"/>
                </a:lnTo>
                <a:lnTo>
                  <a:pt x="479025" y="95240"/>
                </a:lnTo>
                <a:cubicBezTo>
                  <a:pt x="443571" y="63725"/>
                  <a:pt x="396299" y="40877"/>
                  <a:pt x="361633" y="23544"/>
                </a:cubicBezTo>
                <a:cubicBezTo>
                  <a:pt x="319088" y="21180"/>
                  <a:pt x="278906" y="20392"/>
                  <a:pt x="238725" y="21180"/>
                </a:cubicBezTo>
                <a:lnTo>
                  <a:pt x="241876" y="62937"/>
                </a:lnTo>
                <a:lnTo>
                  <a:pt x="245028" y="107846"/>
                </a:lnTo>
                <a:lnTo>
                  <a:pt x="429389" y="110997"/>
                </a:lnTo>
                <a:cubicBezTo>
                  <a:pt x="434117" y="131482"/>
                  <a:pt x="435692" y="151967"/>
                  <a:pt x="435692" y="172451"/>
                </a:cubicBezTo>
                <a:cubicBezTo>
                  <a:pt x="435692" y="194512"/>
                  <a:pt x="432541" y="216572"/>
                  <a:pt x="427026" y="238632"/>
                </a:cubicBezTo>
                <a:lnTo>
                  <a:pt x="248967" y="238632"/>
                </a:lnTo>
                <a:cubicBezTo>
                  <a:pt x="245028" y="225238"/>
                  <a:pt x="241876" y="211057"/>
                  <a:pt x="240300" y="196875"/>
                </a:cubicBezTo>
                <a:cubicBezTo>
                  <a:pt x="237937" y="181906"/>
                  <a:pt x="236361" y="166148"/>
                  <a:pt x="235573" y="149603"/>
                </a:cubicBezTo>
                <a:lnTo>
                  <a:pt x="235573" y="114937"/>
                </a:lnTo>
                <a:lnTo>
                  <a:pt x="228482" y="114937"/>
                </a:lnTo>
                <a:lnTo>
                  <a:pt x="228482" y="150391"/>
                </a:lnTo>
                <a:cubicBezTo>
                  <a:pt x="229270" y="166936"/>
                  <a:pt x="230846" y="182693"/>
                  <a:pt x="233210" y="198451"/>
                </a:cubicBezTo>
                <a:cubicBezTo>
                  <a:pt x="235573" y="214208"/>
                  <a:pt x="239513" y="228390"/>
                  <a:pt x="243452" y="243360"/>
                </a:cubicBezTo>
                <a:lnTo>
                  <a:pt x="244240" y="245723"/>
                </a:lnTo>
                <a:lnTo>
                  <a:pt x="432541" y="245723"/>
                </a:lnTo>
                <a:lnTo>
                  <a:pt x="433329" y="243360"/>
                </a:lnTo>
                <a:cubicBezTo>
                  <a:pt x="439632" y="219723"/>
                  <a:pt x="442783" y="196087"/>
                  <a:pt x="443571" y="173239"/>
                </a:cubicBezTo>
                <a:cubicBezTo>
                  <a:pt x="443571" y="152754"/>
                  <a:pt x="441995" y="132270"/>
                  <a:pt x="437268" y="111785"/>
                </a:cubicBezTo>
                <a:lnTo>
                  <a:pt x="449086" y="111785"/>
                </a:lnTo>
                <a:lnTo>
                  <a:pt x="430965" y="104694"/>
                </a:lnTo>
                <a:lnTo>
                  <a:pt x="392359" y="103906"/>
                </a:lnTo>
                <a:close/>
                <a:moveTo>
                  <a:pt x="250543" y="132270"/>
                </a:moveTo>
                <a:lnTo>
                  <a:pt x="250543" y="140148"/>
                </a:lnTo>
                <a:lnTo>
                  <a:pt x="285209" y="140148"/>
                </a:lnTo>
                <a:lnTo>
                  <a:pt x="285209" y="132270"/>
                </a:lnTo>
                <a:lnTo>
                  <a:pt x="250543" y="132270"/>
                </a:lnTo>
                <a:close/>
                <a:moveTo>
                  <a:pt x="221392" y="21968"/>
                </a:moveTo>
                <a:cubicBezTo>
                  <a:pt x="195392" y="22756"/>
                  <a:pt x="169392" y="23544"/>
                  <a:pt x="143392" y="25119"/>
                </a:cubicBezTo>
                <a:cubicBezTo>
                  <a:pt x="127635" y="44816"/>
                  <a:pt x="117393" y="66089"/>
                  <a:pt x="108726" y="87361"/>
                </a:cubicBezTo>
                <a:cubicBezTo>
                  <a:pt x="113453" y="93664"/>
                  <a:pt x="118181" y="99179"/>
                  <a:pt x="122908" y="105482"/>
                </a:cubicBezTo>
                <a:lnTo>
                  <a:pt x="217452" y="107058"/>
                </a:lnTo>
                <a:lnTo>
                  <a:pt x="221392" y="21968"/>
                </a:lnTo>
                <a:close/>
                <a:moveTo>
                  <a:pt x="660235" y="144876"/>
                </a:moveTo>
                <a:lnTo>
                  <a:pt x="601145" y="133058"/>
                </a:lnTo>
                <a:cubicBezTo>
                  <a:pt x="601145" y="133058"/>
                  <a:pt x="627933" y="174027"/>
                  <a:pt x="641327" y="174815"/>
                </a:cubicBezTo>
                <a:cubicBezTo>
                  <a:pt x="653932" y="175603"/>
                  <a:pt x="662599" y="168512"/>
                  <a:pt x="662599" y="168512"/>
                </a:cubicBezTo>
                <a:lnTo>
                  <a:pt x="672053" y="168512"/>
                </a:lnTo>
                <a:lnTo>
                  <a:pt x="660235" y="144876"/>
                </a:lnTo>
                <a:close/>
                <a:moveTo>
                  <a:pt x="30727" y="100755"/>
                </a:moveTo>
                <a:lnTo>
                  <a:pt x="59878" y="100755"/>
                </a:lnTo>
                <a:cubicBezTo>
                  <a:pt x="63818" y="70028"/>
                  <a:pt x="66181" y="57422"/>
                  <a:pt x="74060" y="29059"/>
                </a:cubicBezTo>
                <a:lnTo>
                  <a:pt x="70908" y="29059"/>
                </a:lnTo>
                <a:cubicBezTo>
                  <a:pt x="52787" y="54271"/>
                  <a:pt x="45696" y="68452"/>
                  <a:pt x="30727" y="100755"/>
                </a:cubicBezTo>
                <a:close/>
              </a:path>
            </a:pathLst>
          </a:custGeom>
          <a:solidFill>
            <a:schemeClr val="bg1"/>
          </a:solidFill>
          <a:ln w="82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3" name="OfficePLUS-8"/>
          <p:cNvSpPr/>
          <p:nvPr/>
        </p:nvSpPr>
        <p:spPr>
          <a:xfrm>
            <a:off x="6994525" y="2186174"/>
            <a:ext cx="685677" cy="292995"/>
          </a:xfrm>
          <a:custGeom>
            <a:gdLst>
              <a:gd name="connsiteX0" fmla="*/ 10242 w 685677"/>
              <a:gd name="connsiteY0" fmla="*/ 218935 h 292995"/>
              <a:gd name="connsiteX1" fmla="*/ 0 w 685677"/>
              <a:gd name="connsiteY1" fmla="*/ 138573 h 292995"/>
              <a:gd name="connsiteX2" fmla="*/ 16545 w 685677"/>
              <a:gd name="connsiteY2" fmla="*/ 122815 h 292995"/>
              <a:gd name="connsiteX3" fmla="*/ 79575 w 685677"/>
              <a:gd name="connsiteY3" fmla="*/ 10938 h 292995"/>
              <a:gd name="connsiteX4" fmla="*/ 367935 w 685677"/>
              <a:gd name="connsiteY4" fmla="*/ 4635 h 292995"/>
              <a:gd name="connsiteX5" fmla="*/ 516055 w 685677"/>
              <a:gd name="connsiteY5" fmla="*/ 88149 h 292995"/>
              <a:gd name="connsiteX6" fmla="*/ 661023 w 685677"/>
              <a:gd name="connsiteY6" fmla="*/ 127543 h 292995"/>
              <a:gd name="connsiteX7" fmla="*/ 671266 w 685677"/>
              <a:gd name="connsiteY7" fmla="*/ 244147 h 292995"/>
              <a:gd name="connsiteX8" fmla="*/ 620842 w 685677"/>
              <a:gd name="connsiteY8" fmla="*/ 250450 h 292995"/>
              <a:gd name="connsiteX9" fmla="*/ 624781 w 685677"/>
              <a:gd name="connsiteY9" fmla="*/ 226814 h 292995"/>
              <a:gd name="connsiteX10" fmla="*/ 601933 w 685677"/>
              <a:gd name="connsiteY10" fmla="*/ 172451 h 292995"/>
              <a:gd name="connsiteX11" fmla="*/ 547570 w 685677"/>
              <a:gd name="connsiteY11" fmla="*/ 149603 h 292995"/>
              <a:gd name="connsiteX12" fmla="*/ 493207 w 685677"/>
              <a:gd name="connsiteY12" fmla="*/ 172451 h 292995"/>
              <a:gd name="connsiteX13" fmla="*/ 470359 w 685677"/>
              <a:gd name="connsiteY13" fmla="*/ 226814 h 292995"/>
              <a:gd name="connsiteX14" fmla="*/ 477449 w 685677"/>
              <a:gd name="connsiteY14" fmla="*/ 259117 h 292995"/>
              <a:gd name="connsiteX15" fmla="*/ 167029 w 685677"/>
              <a:gd name="connsiteY15" fmla="*/ 259117 h 292995"/>
              <a:gd name="connsiteX16" fmla="*/ 174119 w 685677"/>
              <a:gd name="connsiteY16" fmla="*/ 226814 h 292995"/>
              <a:gd name="connsiteX17" fmla="*/ 151271 w 685677"/>
              <a:gd name="connsiteY17" fmla="*/ 172451 h 292995"/>
              <a:gd name="connsiteX18" fmla="*/ 96908 w 685677"/>
              <a:gd name="connsiteY18" fmla="*/ 149603 h 292995"/>
              <a:gd name="connsiteX19" fmla="*/ 42545 w 685677"/>
              <a:gd name="connsiteY19" fmla="*/ 172451 h 292995"/>
              <a:gd name="connsiteX20" fmla="*/ 19697 w 685677"/>
              <a:gd name="connsiteY20" fmla="*/ 226814 h 292995"/>
              <a:gd name="connsiteX21" fmla="*/ 19697 w 685677"/>
              <a:gd name="connsiteY21" fmla="*/ 229966 h 292995"/>
              <a:gd name="connsiteX22" fmla="*/ 10242 w 685677"/>
              <a:gd name="connsiteY22" fmla="*/ 218935 h 292995"/>
              <a:gd name="connsiteX23" fmla="*/ 97696 w 685677"/>
              <a:gd name="connsiteY23" fmla="*/ 162209 h 292995"/>
              <a:gd name="connsiteX24" fmla="*/ 51212 w 685677"/>
              <a:gd name="connsiteY24" fmla="*/ 181118 h 292995"/>
              <a:gd name="connsiteX25" fmla="*/ 31515 w 685677"/>
              <a:gd name="connsiteY25" fmla="*/ 227602 h 292995"/>
              <a:gd name="connsiteX26" fmla="*/ 50424 w 685677"/>
              <a:gd name="connsiteY26" fmla="*/ 274086 h 292995"/>
              <a:gd name="connsiteX27" fmla="*/ 96908 w 685677"/>
              <a:gd name="connsiteY27" fmla="*/ 292995 h 292995"/>
              <a:gd name="connsiteX28" fmla="*/ 143392 w 685677"/>
              <a:gd name="connsiteY28" fmla="*/ 274086 h 292995"/>
              <a:gd name="connsiteX29" fmla="*/ 162301 w 685677"/>
              <a:gd name="connsiteY29" fmla="*/ 227602 h 292995"/>
              <a:gd name="connsiteX30" fmla="*/ 143392 w 685677"/>
              <a:gd name="connsiteY30" fmla="*/ 181118 h 292995"/>
              <a:gd name="connsiteX31" fmla="*/ 97696 w 685677"/>
              <a:gd name="connsiteY31" fmla="*/ 162209 h 292995"/>
              <a:gd name="connsiteX32" fmla="*/ 547570 w 685677"/>
              <a:gd name="connsiteY32" fmla="*/ 162209 h 292995"/>
              <a:gd name="connsiteX33" fmla="*/ 501086 w 685677"/>
              <a:gd name="connsiteY33" fmla="*/ 181118 h 292995"/>
              <a:gd name="connsiteX34" fmla="*/ 482177 w 685677"/>
              <a:gd name="connsiteY34" fmla="*/ 227602 h 292995"/>
              <a:gd name="connsiteX35" fmla="*/ 501086 w 685677"/>
              <a:gd name="connsiteY35" fmla="*/ 274086 h 292995"/>
              <a:gd name="connsiteX36" fmla="*/ 547570 w 685677"/>
              <a:gd name="connsiteY36" fmla="*/ 292995 h 292995"/>
              <a:gd name="connsiteX37" fmla="*/ 594054 w 685677"/>
              <a:gd name="connsiteY37" fmla="*/ 274086 h 292995"/>
              <a:gd name="connsiteX38" fmla="*/ 612963 w 685677"/>
              <a:gd name="connsiteY38" fmla="*/ 227602 h 292995"/>
              <a:gd name="connsiteX39" fmla="*/ 594054 w 685677"/>
              <a:gd name="connsiteY39" fmla="*/ 181118 h 292995"/>
              <a:gd name="connsiteX40" fmla="*/ 547570 w 685677"/>
              <a:gd name="connsiteY40" fmla="*/ 162209 h 292995"/>
              <a:gd name="connsiteX41" fmla="*/ 557812 w 685677"/>
              <a:gd name="connsiteY41" fmla="*/ 219723 h 292995"/>
              <a:gd name="connsiteX42" fmla="*/ 561752 w 685677"/>
              <a:gd name="connsiteY42" fmla="*/ 226814 h 292995"/>
              <a:gd name="connsiteX43" fmla="*/ 577509 w 685677"/>
              <a:gd name="connsiteY43" fmla="*/ 224451 h 292995"/>
              <a:gd name="connsiteX44" fmla="*/ 589327 w 685677"/>
              <a:gd name="connsiteY44" fmla="*/ 221299 h 292995"/>
              <a:gd name="connsiteX45" fmla="*/ 577509 w 685677"/>
              <a:gd name="connsiteY45" fmla="*/ 198451 h 292995"/>
              <a:gd name="connsiteX46" fmla="*/ 568055 w 685677"/>
              <a:gd name="connsiteY46" fmla="*/ 207905 h 292995"/>
              <a:gd name="connsiteX47" fmla="*/ 557812 w 685677"/>
              <a:gd name="connsiteY47" fmla="*/ 219723 h 292995"/>
              <a:gd name="connsiteX48" fmla="*/ 551509 w 685677"/>
              <a:gd name="connsiteY48" fmla="*/ 242572 h 292995"/>
              <a:gd name="connsiteX49" fmla="*/ 548358 w 685677"/>
              <a:gd name="connsiteY49" fmla="*/ 243360 h 292995"/>
              <a:gd name="connsiteX50" fmla="*/ 543631 w 685677"/>
              <a:gd name="connsiteY50" fmla="*/ 242572 h 292995"/>
              <a:gd name="connsiteX51" fmla="*/ 538116 w 685677"/>
              <a:gd name="connsiteY51" fmla="*/ 257541 h 292995"/>
              <a:gd name="connsiteX52" fmla="*/ 535752 w 685677"/>
              <a:gd name="connsiteY52" fmla="*/ 267783 h 292995"/>
              <a:gd name="connsiteX53" fmla="*/ 549146 w 685677"/>
              <a:gd name="connsiteY53" fmla="*/ 270147 h 292995"/>
              <a:gd name="connsiteX54" fmla="*/ 560964 w 685677"/>
              <a:gd name="connsiteY54" fmla="*/ 268571 h 292995"/>
              <a:gd name="connsiteX55" fmla="*/ 558600 w 685677"/>
              <a:gd name="connsiteY55" fmla="*/ 257541 h 292995"/>
              <a:gd name="connsiteX56" fmla="*/ 551509 w 685677"/>
              <a:gd name="connsiteY56" fmla="*/ 242572 h 292995"/>
              <a:gd name="connsiteX57" fmla="*/ 534964 w 685677"/>
              <a:gd name="connsiteY57" fmla="*/ 225238 h 292995"/>
              <a:gd name="connsiteX58" fmla="*/ 539691 w 685677"/>
              <a:gd name="connsiteY58" fmla="*/ 218935 h 292995"/>
              <a:gd name="connsiteX59" fmla="*/ 529449 w 685677"/>
              <a:gd name="connsiteY59" fmla="*/ 206330 h 292995"/>
              <a:gd name="connsiteX60" fmla="*/ 519994 w 685677"/>
              <a:gd name="connsiteY60" fmla="*/ 197663 h 292995"/>
              <a:gd name="connsiteX61" fmla="*/ 518419 w 685677"/>
              <a:gd name="connsiteY61" fmla="*/ 198451 h 292995"/>
              <a:gd name="connsiteX62" fmla="*/ 507389 w 685677"/>
              <a:gd name="connsiteY62" fmla="*/ 219723 h 292995"/>
              <a:gd name="connsiteX63" fmla="*/ 519207 w 685677"/>
              <a:gd name="connsiteY63" fmla="*/ 222875 h 292995"/>
              <a:gd name="connsiteX64" fmla="*/ 534964 w 685677"/>
              <a:gd name="connsiteY64" fmla="*/ 225238 h 292995"/>
              <a:gd name="connsiteX65" fmla="*/ 549146 w 685677"/>
              <a:gd name="connsiteY65" fmla="*/ 214208 h 292995"/>
              <a:gd name="connsiteX66" fmla="*/ 568055 w 685677"/>
              <a:gd name="connsiteY66" fmla="*/ 191360 h 292995"/>
              <a:gd name="connsiteX67" fmla="*/ 548358 w 685677"/>
              <a:gd name="connsiteY67" fmla="*/ 185845 h 292995"/>
              <a:gd name="connsiteX68" fmla="*/ 530237 w 685677"/>
              <a:gd name="connsiteY68" fmla="*/ 189784 h 292995"/>
              <a:gd name="connsiteX69" fmla="*/ 549146 w 685677"/>
              <a:gd name="connsiteY69" fmla="*/ 214208 h 292995"/>
              <a:gd name="connsiteX70" fmla="*/ 588539 w 685677"/>
              <a:gd name="connsiteY70" fmla="*/ 233117 h 292995"/>
              <a:gd name="connsiteX71" fmla="*/ 560176 w 685677"/>
              <a:gd name="connsiteY71" fmla="*/ 237057 h 292995"/>
              <a:gd name="connsiteX72" fmla="*/ 569630 w 685677"/>
              <a:gd name="connsiteY72" fmla="*/ 262268 h 292995"/>
              <a:gd name="connsiteX73" fmla="*/ 576721 w 685677"/>
              <a:gd name="connsiteY73" fmla="*/ 256753 h 292995"/>
              <a:gd name="connsiteX74" fmla="*/ 588539 w 685677"/>
              <a:gd name="connsiteY74" fmla="*/ 233117 h 292995"/>
              <a:gd name="connsiteX75" fmla="*/ 524722 w 685677"/>
              <a:gd name="connsiteY75" fmla="*/ 261480 h 292995"/>
              <a:gd name="connsiteX76" fmla="*/ 534964 w 685677"/>
              <a:gd name="connsiteY76" fmla="*/ 235481 h 292995"/>
              <a:gd name="connsiteX77" fmla="*/ 506601 w 685677"/>
              <a:gd name="connsiteY77" fmla="*/ 230754 h 292995"/>
              <a:gd name="connsiteX78" fmla="*/ 518419 w 685677"/>
              <a:gd name="connsiteY78" fmla="*/ 256753 h 292995"/>
              <a:gd name="connsiteX79" fmla="*/ 524722 w 685677"/>
              <a:gd name="connsiteY79" fmla="*/ 261480 h 292995"/>
              <a:gd name="connsiteX80" fmla="*/ 107150 w 685677"/>
              <a:gd name="connsiteY80" fmla="*/ 219723 h 292995"/>
              <a:gd name="connsiteX81" fmla="*/ 111090 w 685677"/>
              <a:gd name="connsiteY81" fmla="*/ 226814 h 292995"/>
              <a:gd name="connsiteX82" fmla="*/ 126847 w 685677"/>
              <a:gd name="connsiteY82" fmla="*/ 224451 h 292995"/>
              <a:gd name="connsiteX83" fmla="*/ 138665 w 685677"/>
              <a:gd name="connsiteY83" fmla="*/ 221299 h 292995"/>
              <a:gd name="connsiteX84" fmla="*/ 126847 w 685677"/>
              <a:gd name="connsiteY84" fmla="*/ 198451 h 292995"/>
              <a:gd name="connsiteX85" fmla="*/ 117393 w 685677"/>
              <a:gd name="connsiteY85" fmla="*/ 207905 h 292995"/>
              <a:gd name="connsiteX86" fmla="*/ 107150 w 685677"/>
              <a:gd name="connsiteY86" fmla="*/ 219723 h 292995"/>
              <a:gd name="connsiteX87" fmla="*/ 100847 w 685677"/>
              <a:gd name="connsiteY87" fmla="*/ 242572 h 292995"/>
              <a:gd name="connsiteX88" fmla="*/ 97696 w 685677"/>
              <a:gd name="connsiteY88" fmla="*/ 243360 h 292995"/>
              <a:gd name="connsiteX89" fmla="*/ 92969 w 685677"/>
              <a:gd name="connsiteY89" fmla="*/ 242572 h 292995"/>
              <a:gd name="connsiteX90" fmla="*/ 87454 w 685677"/>
              <a:gd name="connsiteY90" fmla="*/ 257541 h 292995"/>
              <a:gd name="connsiteX91" fmla="*/ 85090 w 685677"/>
              <a:gd name="connsiteY91" fmla="*/ 267783 h 292995"/>
              <a:gd name="connsiteX92" fmla="*/ 98484 w 685677"/>
              <a:gd name="connsiteY92" fmla="*/ 270147 h 292995"/>
              <a:gd name="connsiteX93" fmla="*/ 110302 w 685677"/>
              <a:gd name="connsiteY93" fmla="*/ 268571 h 292995"/>
              <a:gd name="connsiteX94" fmla="*/ 107938 w 685677"/>
              <a:gd name="connsiteY94" fmla="*/ 257541 h 292995"/>
              <a:gd name="connsiteX95" fmla="*/ 100847 w 685677"/>
              <a:gd name="connsiteY95" fmla="*/ 242572 h 292995"/>
              <a:gd name="connsiteX96" fmla="*/ 85090 w 685677"/>
              <a:gd name="connsiteY96" fmla="*/ 225238 h 292995"/>
              <a:gd name="connsiteX97" fmla="*/ 89817 w 685677"/>
              <a:gd name="connsiteY97" fmla="*/ 218935 h 292995"/>
              <a:gd name="connsiteX98" fmla="*/ 79575 w 685677"/>
              <a:gd name="connsiteY98" fmla="*/ 206330 h 292995"/>
              <a:gd name="connsiteX99" fmla="*/ 70120 w 685677"/>
              <a:gd name="connsiteY99" fmla="*/ 197663 h 292995"/>
              <a:gd name="connsiteX100" fmla="*/ 68545 w 685677"/>
              <a:gd name="connsiteY100" fmla="*/ 199239 h 292995"/>
              <a:gd name="connsiteX101" fmla="*/ 57515 w 685677"/>
              <a:gd name="connsiteY101" fmla="*/ 220511 h 292995"/>
              <a:gd name="connsiteX102" fmla="*/ 69333 w 685677"/>
              <a:gd name="connsiteY102" fmla="*/ 223663 h 292995"/>
              <a:gd name="connsiteX103" fmla="*/ 85090 w 685677"/>
              <a:gd name="connsiteY103" fmla="*/ 225238 h 292995"/>
              <a:gd name="connsiteX104" fmla="*/ 98484 w 685677"/>
              <a:gd name="connsiteY104" fmla="*/ 214208 h 292995"/>
              <a:gd name="connsiteX105" fmla="*/ 117393 w 685677"/>
              <a:gd name="connsiteY105" fmla="*/ 191360 h 292995"/>
              <a:gd name="connsiteX106" fmla="*/ 97696 w 685677"/>
              <a:gd name="connsiteY106" fmla="*/ 185845 h 292995"/>
              <a:gd name="connsiteX107" fmla="*/ 79575 w 685677"/>
              <a:gd name="connsiteY107" fmla="*/ 189784 h 292995"/>
              <a:gd name="connsiteX108" fmla="*/ 98484 w 685677"/>
              <a:gd name="connsiteY108" fmla="*/ 214208 h 292995"/>
              <a:gd name="connsiteX109" fmla="*/ 138665 w 685677"/>
              <a:gd name="connsiteY109" fmla="*/ 233117 h 292995"/>
              <a:gd name="connsiteX110" fmla="*/ 110302 w 685677"/>
              <a:gd name="connsiteY110" fmla="*/ 237057 h 292995"/>
              <a:gd name="connsiteX111" fmla="*/ 119756 w 685677"/>
              <a:gd name="connsiteY111" fmla="*/ 262268 h 292995"/>
              <a:gd name="connsiteX112" fmla="*/ 126847 w 685677"/>
              <a:gd name="connsiteY112" fmla="*/ 256753 h 292995"/>
              <a:gd name="connsiteX113" fmla="*/ 138665 w 685677"/>
              <a:gd name="connsiteY113" fmla="*/ 233117 h 292995"/>
              <a:gd name="connsiteX114" fmla="*/ 74060 w 685677"/>
              <a:gd name="connsiteY114" fmla="*/ 261480 h 292995"/>
              <a:gd name="connsiteX115" fmla="*/ 84302 w 685677"/>
              <a:gd name="connsiteY115" fmla="*/ 235481 h 292995"/>
              <a:gd name="connsiteX116" fmla="*/ 55939 w 685677"/>
              <a:gd name="connsiteY116" fmla="*/ 230754 h 292995"/>
              <a:gd name="connsiteX117" fmla="*/ 67757 w 685677"/>
              <a:gd name="connsiteY117" fmla="*/ 256753 h 292995"/>
              <a:gd name="connsiteX118" fmla="*/ 74060 w 685677"/>
              <a:gd name="connsiteY118" fmla="*/ 261480 h 292995"/>
              <a:gd name="connsiteX119" fmla="*/ 392359 w 685677"/>
              <a:gd name="connsiteY119" fmla="*/ 103906 h 292995"/>
              <a:gd name="connsiteX120" fmla="*/ 401814 w 685677"/>
              <a:gd name="connsiteY120" fmla="*/ 76331 h 292995"/>
              <a:gd name="connsiteX121" fmla="*/ 453813 w 685677"/>
              <a:gd name="connsiteY121" fmla="*/ 96816 h 292995"/>
              <a:gd name="connsiteX122" fmla="*/ 451450 w 685677"/>
              <a:gd name="connsiteY122" fmla="*/ 101543 h 292995"/>
              <a:gd name="connsiteX123" fmla="*/ 465631 w 685677"/>
              <a:gd name="connsiteY123" fmla="*/ 107846 h 292995"/>
              <a:gd name="connsiteX124" fmla="*/ 479025 w 685677"/>
              <a:gd name="connsiteY124" fmla="*/ 95240 h 292995"/>
              <a:gd name="connsiteX125" fmla="*/ 361633 w 685677"/>
              <a:gd name="connsiteY125" fmla="*/ 23544 h 292995"/>
              <a:gd name="connsiteX126" fmla="*/ 238725 w 685677"/>
              <a:gd name="connsiteY126" fmla="*/ 21180 h 292995"/>
              <a:gd name="connsiteX127" fmla="*/ 241876 w 685677"/>
              <a:gd name="connsiteY127" fmla="*/ 62937 h 292995"/>
              <a:gd name="connsiteX128" fmla="*/ 245028 w 685677"/>
              <a:gd name="connsiteY128" fmla="*/ 107846 h 292995"/>
              <a:gd name="connsiteX129" fmla="*/ 429389 w 685677"/>
              <a:gd name="connsiteY129" fmla="*/ 110997 h 292995"/>
              <a:gd name="connsiteX130" fmla="*/ 435692 w 685677"/>
              <a:gd name="connsiteY130" fmla="*/ 172451 h 292995"/>
              <a:gd name="connsiteX131" fmla="*/ 427026 w 685677"/>
              <a:gd name="connsiteY131" fmla="*/ 238632 h 292995"/>
              <a:gd name="connsiteX132" fmla="*/ 248967 w 685677"/>
              <a:gd name="connsiteY132" fmla="*/ 238632 h 292995"/>
              <a:gd name="connsiteX133" fmla="*/ 240300 w 685677"/>
              <a:gd name="connsiteY133" fmla="*/ 196875 h 292995"/>
              <a:gd name="connsiteX134" fmla="*/ 235573 w 685677"/>
              <a:gd name="connsiteY134" fmla="*/ 149603 h 292995"/>
              <a:gd name="connsiteX135" fmla="*/ 235573 w 685677"/>
              <a:gd name="connsiteY135" fmla="*/ 114937 h 292995"/>
              <a:gd name="connsiteX136" fmla="*/ 228482 w 685677"/>
              <a:gd name="connsiteY136" fmla="*/ 114937 h 292995"/>
              <a:gd name="connsiteX137" fmla="*/ 228482 w 685677"/>
              <a:gd name="connsiteY137" fmla="*/ 150391 h 292995"/>
              <a:gd name="connsiteX138" fmla="*/ 233210 w 685677"/>
              <a:gd name="connsiteY138" fmla="*/ 198451 h 292995"/>
              <a:gd name="connsiteX139" fmla="*/ 243452 w 685677"/>
              <a:gd name="connsiteY139" fmla="*/ 243360 h 292995"/>
              <a:gd name="connsiteX140" fmla="*/ 244240 w 685677"/>
              <a:gd name="connsiteY140" fmla="*/ 245723 h 292995"/>
              <a:gd name="connsiteX141" fmla="*/ 432541 w 685677"/>
              <a:gd name="connsiteY141" fmla="*/ 245723 h 292995"/>
              <a:gd name="connsiteX142" fmla="*/ 433329 w 685677"/>
              <a:gd name="connsiteY142" fmla="*/ 243360 h 292995"/>
              <a:gd name="connsiteX143" fmla="*/ 443571 w 685677"/>
              <a:gd name="connsiteY143" fmla="*/ 173239 h 292995"/>
              <a:gd name="connsiteX144" fmla="*/ 437268 w 685677"/>
              <a:gd name="connsiteY144" fmla="*/ 111785 h 292995"/>
              <a:gd name="connsiteX145" fmla="*/ 449086 w 685677"/>
              <a:gd name="connsiteY145" fmla="*/ 111785 h 292995"/>
              <a:gd name="connsiteX146" fmla="*/ 430965 w 685677"/>
              <a:gd name="connsiteY146" fmla="*/ 104694 h 292995"/>
              <a:gd name="connsiteX147" fmla="*/ 392359 w 685677"/>
              <a:gd name="connsiteY147" fmla="*/ 103906 h 292995"/>
              <a:gd name="connsiteX148" fmla="*/ 250543 w 685677"/>
              <a:gd name="connsiteY148" fmla="*/ 132270 h 292995"/>
              <a:gd name="connsiteX149" fmla="*/ 250543 w 685677"/>
              <a:gd name="connsiteY149" fmla="*/ 140148 h 292995"/>
              <a:gd name="connsiteX150" fmla="*/ 285209 w 685677"/>
              <a:gd name="connsiteY150" fmla="*/ 140148 h 292995"/>
              <a:gd name="connsiteX151" fmla="*/ 285209 w 685677"/>
              <a:gd name="connsiteY151" fmla="*/ 132270 h 292995"/>
              <a:gd name="connsiteX152" fmla="*/ 250543 w 685677"/>
              <a:gd name="connsiteY152" fmla="*/ 132270 h 292995"/>
              <a:gd name="connsiteX153" fmla="*/ 221392 w 685677"/>
              <a:gd name="connsiteY153" fmla="*/ 21968 h 292995"/>
              <a:gd name="connsiteX154" fmla="*/ 143392 w 685677"/>
              <a:gd name="connsiteY154" fmla="*/ 25119 h 292995"/>
              <a:gd name="connsiteX155" fmla="*/ 108726 w 685677"/>
              <a:gd name="connsiteY155" fmla="*/ 87361 h 292995"/>
              <a:gd name="connsiteX156" fmla="*/ 122908 w 685677"/>
              <a:gd name="connsiteY156" fmla="*/ 105482 h 292995"/>
              <a:gd name="connsiteX157" fmla="*/ 217452 w 685677"/>
              <a:gd name="connsiteY157" fmla="*/ 107058 h 292995"/>
              <a:gd name="connsiteX158" fmla="*/ 221392 w 685677"/>
              <a:gd name="connsiteY158" fmla="*/ 21968 h 292995"/>
              <a:gd name="connsiteX159" fmla="*/ 660235 w 685677"/>
              <a:gd name="connsiteY159" fmla="*/ 144876 h 292995"/>
              <a:gd name="connsiteX160" fmla="*/ 601145 w 685677"/>
              <a:gd name="connsiteY160" fmla="*/ 133058 h 292995"/>
              <a:gd name="connsiteX161" fmla="*/ 641327 w 685677"/>
              <a:gd name="connsiteY161" fmla="*/ 174815 h 292995"/>
              <a:gd name="connsiteX162" fmla="*/ 662599 w 685677"/>
              <a:gd name="connsiteY162" fmla="*/ 168512 h 292995"/>
              <a:gd name="connsiteX163" fmla="*/ 672053 w 685677"/>
              <a:gd name="connsiteY163" fmla="*/ 168512 h 292995"/>
              <a:gd name="connsiteX164" fmla="*/ 660235 w 685677"/>
              <a:gd name="connsiteY164" fmla="*/ 144876 h 292995"/>
              <a:gd name="connsiteX165" fmla="*/ 30727 w 685677"/>
              <a:gd name="connsiteY165" fmla="*/ 100755 h 292995"/>
              <a:gd name="connsiteX166" fmla="*/ 59878 w 685677"/>
              <a:gd name="connsiteY166" fmla="*/ 100755 h 292995"/>
              <a:gd name="connsiteX167" fmla="*/ 74060 w 685677"/>
              <a:gd name="connsiteY167" fmla="*/ 29059 h 292995"/>
              <a:gd name="connsiteX168" fmla="*/ 70908 w 685677"/>
              <a:gd name="connsiteY168" fmla="*/ 29059 h 292995"/>
              <a:gd name="connsiteX169" fmla="*/ 30727 w 685677"/>
              <a:gd name="connsiteY169" fmla="*/ 100755 h 292995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</a:cxnLst>
            <a:rect l="l" t="t" r="r" b="b"/>
            <a:pathLst>
              <a:path w="685677" h="292995">
                <a:moveTo>
                  <a:pt x="10242" y="218935"/>
                </a:moveTo>
                <a:cubicBezTo>
                  <a:pt x="7091" y="192148"/>
                  <a:pt x="3151" y="165360"/>
                  <a:pt x="0" y="138573"/>
                </a:cubicBezTo>
                <a:cubicBezTo>
                  <a:pt x="5515" y="133058"/>
                  <a:pt x="11030" y="128330"/>
                  <a:pt x="16545" y="122815"/>
                </a:cubicBezTo>
                <a:cubicBezTo>
                  <a:pt x="30727" y="81846"/>
                  <a:pt x="51999" y="44816"/>
                  <a:pt x="79575" y="10938"/>
                </a:cubicBezTo>
                <a:cubicBezTo>
                  <a:pt x="174119" y="-3244"/>
                  <a:pt x="271027" y="-1668"/>
                  <a:pt x="367935" y="4635"/>
                </a:cubicBezTo>
                <a:cubicBezTo>
                  <a:pt x="424662" y="25119"/>
                  <a:pt x="475086" y="51907"/>
                  <a:pt x="516055" y="88149"/>
                </a:cubicBezTo>
                <a:cubicBezTo>
                  <a:pt x="564115" y="101543"/>
                  <a:pt x="612175" y="114149"/>
                  <a:pt x="661023" y="127543"/>
                </a:cubicBezTo>
                <a:cubicBezTo>
                  <a:pt x="690174" y="162997"/>
                  <a:pt x="693326" y="203966"/>
                  <a:pt x="671266" y="244147"/>
                </a:cubicBezTo>
                <a:lnTo>
                  <a:pt x="620842" y="250450"/>
                </a:lnTo>
                <a:cubicBezTo>
                  <a:pt x="623205" y="243360"/>
                  <a:pt x="624781" y="235481"/>
                  <a:pt x="624781" y="226814"/>
                </a:cubicBezTo>
                <a:cubicBezTo>
                  <a:pt x="624781" y="205542"/>
                  <a:pt x="616115" y="186633"/>
                  <a:pt x="601933" y="172451"/>
                </a:cubicBezTo>
                <a:cubicBezTo>
                  <a:pt x="587751" y="158269"/>
                  <a:pt x="568842" y="149603"/>
                  <a:pt x="547570" y="149603"/>
                </a:cubicBezTo>
                <a:cubicBezTo>
                  <a:pt x="526297" y="149603"/>
                  <a:pt x="507389" y="158269"/>
                  <a:pt x="493207" y="172451"/>
                </a:cubicBezTo>
                <a:cubicBezTo>
                  <a:pt x="479025" y="186633"/>
                  <a:pt x="470359" y="205542"/>
                  <a:pt x="470359" y="226814"/>
                </a:cubicBezTo>
                <a:cubicBezTo>
                  <a:pt x="470359" y="238632"/>
                  <a:pt x="472722" y="249662"/>
                  <a:pt x="477449" y="259117"/>
                </a:cubicBezTo>
                <a:lnTo>
                  <a:pt x="167029" y="259117"/>
                </a:lnTo>
                <a:cubicBezTo>
                  <a:pt x="171756" y="248875"/>
                  <a:pt x="174119" y="237844"/>
                  <a:pt x="174119" y="226814"/>
                </a:cubicBezTo>
                <a:cubicBezTo>
                  <a:pt x="174119" y="205542"/>
                  <a:pt x="165453" y="186633"/>
                  <a:pt x="151271" y="172451"/>
                </a:cubicBezTo>
                <a:cubicBezTo>
                  <a:pt x="137089" y="158269"/>
                  <a:pt x="118181" y="149603"/>
                  <a:pt x="96908" y="149603"/>
                </a:cubicBezTo>
                <a:cubicBezTo>
                  <a:pt x="75636" y="149603"/>
                  <a:pt x="56727" y="158269"/>
                  <a:pt x="42545" y="172451"/>
                </a:cubicBezTo>
                <a:cubicBezTo>
                  <a:pt x="28363" y="186633"/>
                  <a:pt x="19697" y="205542"/>
                  <a:pt x="19697" y="226814"/>
                </a:cubicBezTo>
                <a:lnTo>
                  <a:pt x="19697" y="229966"/>
                </a:lnTo>
                <a:lnTo>
                  <a:pt x="10242" y="218935"/>
                </a:lnTo>
                <a:close/>
                <a:moveTo>
                  <a:pt x="97696" y="162209"/>
                </a:moveTo>
                <a:cubicBezTo>
                  <a:pt x="79575" y="162209"/>
                  <a:pt x="63030" y="169300"/>
                  <a:pt x="51212" y="181118"/>
                </a:cubicBezTo>
                <a:cubicBezTo>
                  <a:pt x="39394" y="192936"/>
                  <a:pt x="31515" y="209481"/>
                  <a:pt x="31515" y="227602"/>
                </a:cubicBezTo>
                <a:cubicBezTo>
                  <a:pt x="31515" y="245723"/>
                  <a:pt x="38606" y="262268"/>
                  <a:pt x="50424" y="274086"/>
                </a:cubicBezTo>
                <a:cubicBezTo>
                  <a:pt x="62242" y="285904"/>
                  <a:pt x="78787" y="292995"/>
                  <a:pt x="96908" y="292995"/>
                </a:cubicBezTo>
                <a:cubicBezTo>
                  <a:pt x="115029" y="292995"/>
                  <a:pt x="131574" y="285904"/>
                  <a:pt x="143392" y="274086"/>
                </a:cubicBezTo>
                <a:cubicBezTo>
                  <a:pt x="155210" y="262268"/>
                  <a:pt x="162301" y="245723"/>
                  <a:pt x="162301" y="227602"/>
                </a:cubicBezTo>
                <a:cubicBezTo>
                  <a:pt x="162301" y="209481"/>
                  <a:pt x="155210" y="192936"/>
                  <a:pt x="143392" y="181118"/>
                </a:cubicBezTo>
                <a:cubicBezTo>
                  <a:pt x="132362" y="169300"/>
                  <a:pt x="115817" y="162209"/>
                  <a:pt x="97696" y="162209"/>
                </a:cubicBezTo>
                <a:close/>
                <a:moveTo>
                  <a:pt x="547570" y="162209"/>
                </a:moveTo>
                <a:cubicBezTo>
                  <a:pt x="529449" y="162209"/>
                  <a:pt x="512904" y="169300"/>
                  <a:pt x="501086" y="181118"/>
                </a:cubicBezTo>
                <a:cubicBezTo>
                  <a:pt x="489268" y="192936"/>
                  <a:pt x="482177" y="209481"/>
                  <a:pt x="482177" y="227602"/>
                </a:cubicBezTo>
                <a:cubicBezTo>
                  <a:pt x="482177" y="245723"/>
                  <a:pt x="489268" y="262268"/>
                  <a:pt x="501086" y="274086"/>
                </a:cubicBezTo>
                <a:cubicBezTo>
                  <a:pt x="512904" y="285904"/>
                  <a:pt x="529449" y="292995"/>
                  <a:pt x="547570" y="292995"/>
                </a:cubicBezTo>
                <a:cubicBezTo>
                  <a:pt x="565691" y="292995"/>
                  <a:pt x="582236" y="285904"/>
                  <a:pt x="594054" y="274086"/>
                </a:cubicBezTo>
                <a:cubicBezTo>
                  <a:pt x="605872" y="262268"/>
                  <a:pt x="612963" y="245723"/>
                  <a:pt x="612963" y="227602"/>
                </a:cubicBezTo>
                <a:cubicBezTo>
                  <a:pt x="612963" y="209481"/>
                  <a:pt x="605872" y="192936"/>
                  <a:pt x="594054" y="181118"/>
                </a:cubicBezTo>
                <a:cubicBezTo>
                  <a:pt x="582236" y="169300"/>
                  <a:pt x="565691" y="162209"/>
                  <a:pt x="547570" y="162209"/>
                </a:cubicBezTo>
                <a:close/>
                <a:moveTo>
                  <a:pt x="557812" y="219723"/>
                </a:moveTo>
                <a:cubicBezTo>
                  <a:pt x="559388" y="221299"/>
                  <a:pt x="560964" y="223663"/>
                  <a:pt x="561752" y="226814"/>
                </a:cubicBezTo>
                <a:cubicBezTo>
                  <a:pt x="567267" y="226814"/>
                  <a:pt x="575145" y="225238"/>
                  <a:pt x="577509" y="224451"/>
                </a:cubicBezTo>
                <a:cubicBezTo>
                  <a:pt x="581448" y="223663"/>
                  <a:pt x="585388" y="222087"/>
                  <a:pt x="589327" y="221299"/>
                </a:cubicBezTo>
                <a:cubicBezTo>
                  <a:pt x="587751" y="212633"/>
                  <a:pt x="583812" y="204754"/>
                  <a:pt x="577509" y="198451"/>
                </a:cubicBezTo>
                <a:lnTo>
                  <a:pt x="568055" y="207905"/>
                </a:lnTo>
                <a:cubicBezTo>
                  <a:pt x="565691" y="209481"/>
                  <a:pt x="560176" y="214996"/>
                  <a:pt x="557812" y="219723"/>
                </a:cubicBezTo>
                <a:close/>
                <a:moveTo>
                  <a:pt x="551509" y="242572"/>
                </a:moveTo>
                <a:cubicBezTo>
                  <a:pt x="550721" y="242572"/>
                  <a:pt x="549146" y="243360"/>
                  <a:pt x="548358" y="243360"/>
                </a:cubicBezTo>
                <a:cubicBezTo>
                  <a:pt x="546782" y="243360"/>
                  <a:pt x="545206" y="243360"/>
                  <a:pt x="543631" y="242572"/>
                </a:cubicBezTo>
                <a:cubicBezTo>
                  <a:pt x="540479" y="247299"/>
                  <a:pt x="538116" y="255178"/>
                  <a:pt x="538116" y="257541"/>
                </a:cubicBezTo>
                <a:cubicBezTo>
                  <a:pt x="537328" y="260693"/>
                  <a:pt x="536540" y="264632"/>
                  <a:pt x="535752" y="267783"/>
                </a:cubicBezTo>
                <a:cubicBezTo>
                  <a:pt x="539691" y="269359"/>
                  <a:pt x="544418" y="270147"/>
                  <a:pt x="549146" y="270147"/>
                </a:cubicBezTo>
                <a:cubicBezTo>
                  <a:pt x="553085" y="270147"/>
                  <a:pt x="557024" y="269359"/>
                  <a:pt x="560964" y="268571"/>
                </a:cubicBezTo>
                <a:cubicBezTo>
                  <a:pt x="560176" y="264632"/>
                  <a:pt x="559388" y="261480"/>
                  <a:pt x="558600" y="257541"/>
                </a:cubicBezTo>
                <a:cubicBezTo>
                  <a:pt x="556237" y="254390"/>
                  <a:pt x="553873" y="247299"/>
                  <a:pt x="551509" y="242572"/>
                </a:cubicBezTo>
                <a:close/>
                <a:moveTo>
                  <a:pt x="534964" y="225238"/>
                </a:moveTo>
                <a:cubicBezTo>
                  <a:pt x="535752" y="222875"/>
                  <a:pt x="537328" y="220511"/>
                  <a:pt x="539691" y="218935"/>
                </a:cubicBezTo>
                <a:cubicBezTo>
                  <a:pt x="537328" y="214208"/>
                  <a:pt x="531025" y="207905"/>
                  <a:pt x="529449" y="206330"/>
                </a:cubicBezTo>
                <a:cubicBezTo>
                  <a:pt x="526297" y="203178"/>
                  <a:pt x="523146" y="200027"/>
                  <a:pt x="519994" y="197663"/>
                </a:cubicBezTo>
                <a:cubicBezTo>
                  <a:pt x="519994" y="197663"/>
                  <a:pt x="519207" y="197663"/>
                  <a:pt x="518419" y="198451"/>
                </a:cubicBezTo>
                <a:cubicBezTo>
                  <a:pt x="512904" y="203966"/>
                  <a:pt x="508964" y="211057"/>
                  <a:pt x="507389" y="219723"/>
                </a:cubicBezTo>
                <a:cubicBezTo>
                  <a:pt x="511328" y="221299"/>
                  <a:pt x="515267" y="222087"/>
                  <a:pt x="519207" y="222875"/>
                </a:cubicBezTo>
                <a:cubicBezTo>
                  <a:pt x="521570" y="223663"/>
                  <a:pt x="529449" y="225238"/>
                  <a:pt x="534964" y="225238"/>
                </a:cubicBezTo>
                <a:close/>
                <a:moveTo>
                  <a:pt x="549146" y="214208"/>
                </a:moveTo>
                <a:cubicBezTo>
                  <a:pt x="553085" y="206330"/>
                  <a:pt x="560964" y="198451"/>
                  <a:pt x="568055" y="191360"/>
                </a:cubicBezTo>
                <a:cubicBezTo>
                  <a:pt x="561752" y="188209"/>
                  <a:pt x="555449" y="185845"/>
                  <a:pt x="548358" y="185845"/>
                </a:cubicBezTo>
                <a:cubicBezTo>
                  <a:pt x="542055" y="185845"/>
                  <a:pt x="535752" y="187421"/>
                  <a:pt x="530237" y="189784"/>
                </a:cubicBezTo>
                <a:cubicBezTo>
                  <a:pt x="537328" y="197663"/>
                  <a:pt x="545206" y="206330"/>
                  <a:pt x="549146" y="214208"/>
                </a:cubicBezTo>
                <a:close/>
                <a:moveTo>
                  <a:pt x="588539" y="233117"/>
                </a:moveTo>
                <a:cubicBezTo>
                  <a:pt x="579085" y="235481"/>
                  <a:pt x="568055" y="237844"/>
                  <a:pt x="560176" y="237057"/>
                </a:cubicBezTo>
                <a:cubicBezTo>
                  <a:pt x="564115" y="244147"/>
                  <a:pt x="567267" y="253602"/>
                  <a:pt x="569630" y="262268"/>
                </a:cubicBezTo>
                <a:cubicBezTo>
                  <a:pt x="571994" y="260693"/>
                  <a:pt x="574358" y="258329"/>
                  <a:pt x="576721" y="256753"/>
                </a:cubicBezTo>
                <a:cubicBezTo>
                  <a:pt x="583024" y="250450"/>
                  <a:pt x="587751" y="242572"/>
                  <a:pt x="588539" y="233117"/>
                </a:cubicBezTo>
                <a:close/>
                <a:moveTo>
                  <a:pt x="524722" y="261480"/>
                </a:moveTo>
                <a:cubicBezTo>
                  <a:pt x="527085" y="252026"/>
                  <a:pt x="531025" y="242572"/>
                  <a:pt x="534964" y="235481"/>
                </a:cubicBezTo>
                <a:cubicBezTo>
                  <a:pt x="526297" y="235481"/>
                  <a:pt x="516055" y="233117"/>
                  <a:pt x="506601" y="230754"/>
                </a:cubicBezTo>
                <a:cubicBezTo>
                  <a:pt x="507389" y="240996"/>
                  <a:pt x="512116" y="249662"/>
                  <a:pt x="518419" y="256753"/>
                </a:cubicBezTo>
                <a:cubicBezTo>
                  <a:pt x="520782" y="258329"/>
                  <a:pt x="522358" y="259905"/>
                  <a:pt x="524722" y="261480"/>
                </a:cubicBezTo>
                <a:close/>
                <a:moveTo>
                  <a:pt x="107150" y="219723"/>
                </a:moveTo>
                <a:cubicBezTo>
                  <a:pt x="108726" y="221299"/>
                  <a:pt x="110302" y="223663"/>
                  <a:pt x="111090" y="226814"/>
                </a:cubicBezTo>
                <a:cubicBezTo>
                  <a:pt x="116605" y="226814"/>
                  <a:pt x="124484" y="225238"/>
                  <a:pt x="126847" y="224451"/>
                </a:cubicBezTo>
                <a:cubicBezTo>
                  <a:pt x="130786" y="223663"/>
                  <a:pt x="134726" y="222087"/>
                  <a:pt x="138665" y="221299"/>
                </a:cubicBezTo>
                <a:cubicBezTo>
                  <a:pt x="137089" y="212633"/>
                  <a:pt x="133150" y="204754"/>
                  <a:pt x="126847" y="198451"/>
                </a:cubicBezTo>
                <a:lnTo>
                  <a:pt x="117393" y="207905"/>
                </a:lnTo>
                <a:cubicBezTo>
                  <a:pt x="115029" y="209481"/>
                  <a:pt x="109514" y="214996"/>
                  <a:pt x="107150" y="219723"/>
                </a:cubicBezTo>
                <a:close/>
                <a:moveTo>
                  <a:pt x="100847" y="242572"/>
                </a:moveTo>
                <a:cubicBezTo>
                  <a:pt x="100060" y="242572"/>
                  <a:pt x="98484" y="243360"/>
                  <a:pt x="97696" y="243360"/>
                </a:cubicBezTo>
                <a:cubicBezTo>
                  <a:pt x="96120" y="243360"/>
                  <a:pt x="94544" y="243360"/>
                  <a:pt x="92969" y="242572"/>
                </a:cubicBezTo>
                <a:cubicBezTo>
                  <a:pt x="89817" y="247299"/>
                  <a:pt x="87454" y="255178"/>
                  <a:pt x="87454" y="257541"/>
                </a:cubicBezTo>
                <a:cubicBezTo>
                  <a:pt x="86666" y="260693"/>
                  <a:pt x="85878" y="264632"/>
                  <a:pt x="85090" y="267783"/>
                </a:cubicBezTo>
                <a:cubicBezTo>
                  <a:pt x="89029" y="269359"/>
                  <a:pt x="93757" y="270147"/>
                  <a:pt x="98484" y="270147"/>
                </a:cubicBezTo>
                <a:cubicBezTo>
                  <a:pt x="102423" y="270147"/>
                  <a:pt x="106363" y="269359"/>
                  <a:pt x="110302" y="268571"/>
                </a:cubicBezTo>
                <a:cubicBezTo>
                  <a:pt x="109514" y="264632"/>
                  <a:pt x="108726" y="261480"/>
                  <a:pt x="107938" y="257541"/>
                </a:cubicBezTo>
                <a:cubicBezTo>
                  <a:pt x="105575" y="254390"/>
                  <a:pt x="103999" y="247299"/>
                  <a:pt x="100847" y="242572"/>
                </a:cubicBezTo>
                <a:close/>
                <a:moveTo>
                  <a:pt x="85090" y="225238"/>
                </a:moveTo>
                <a:cubicBezTo>
                  <a:pt x="85878" y="222875"/>
                  <a:pt x="87454" y="220511"/>
                  <a:pt x="89817" y="218935"/>
                </a:cubicBezTo>
                <a:cubicBezTo>
                  <a:pt x="87454" y="214208"/>
                  <a:pt x="81151" y="207905"/>
                  <a:pt x="79575" y="206330"/>
                </a:cubicBezTo>
                <a:cubicBezTo>
                  <a:pt x="76423" y="203178"/>
                  <a:pt x="73272" y="200027"/>
                  <a:pt x="70120" y="197663"/>
                </a:cubicBezTo>
                <a:lnTo>
                  <a:pt x="68545" y="199239"/>
                </a:lnTo>
                <a:cubicBezTo>
                  <a:pt x="63030" y="204754"/>
                  <a:pt x="59090" y="211845"/>
                  <a:pt x="57515" y="220511"/>
                </a:cubicBezTo>
                <a:cubicBezTo>
                  <a:pt x="61454" y="222087"/>
                  <a:pt x="65393" y="222875"/>
                  <a:pt x="69333" y="223663"/>
                </a:cubicBezTo>
                <a:cubicBezTo>
                  <a:pt x="71696" y="223663"/>
                  <a:pt x="79575" y="225238"/>
                  <a:pt x="85090" y="225238"/>
                </a:cubicBezTo>
                <a:close/>
                <a:moveTo>
                  <a:pt x="98484" y="214208"/>
                </a:moveTo>
                <a:cubicBezTo>
                  <a:pt x="102423" y="206330"/>
                  <a:pt x="110302" y="198451"/>
                  <a:pt x="117393" y="191360"/>
                </a:cubicBezTo>
                <a:cubicBezTo>
                  <a:pt x="111090" y="188209"/>
                  <a:pt x="104787" y="185845"/>
                  <a:pt x="97696" y="185845"/>
                </a:cubicBezTo>
                <a:cubicBezTo>
                  <a:pt x="91393" y="185845"/>
                  <a:pt x="85090" y="187421"/>
                  <a:pt x="79575" y="189784"/>
                </a:cubicBezTo>
                <a:cubicBezTo>
                  <a:pt x="86666" y="197663"/>
                  <a:pt x="94544" y="206330"/>
                  <a:pt x="98484" y="214208"/>
                </a:cubicBezTo>
                <a:close/>
                <a:moveTo>
                  <a:pt x="138665" y="233117"/>
                </a:moveTo>
                <a:cubicBezTo>
                  <a:pt x="129211" y="235481"/>
                  <a:pt x="118181" y="237844"/>
                  <a:pt x="110302" y="237057"/>
                </a:cubicBezTo>
                <a:cubicBezTo>
                  <a:pt x="114241" y="244147"/>
                  <a:pt x="117393" y="253602"/>
                  <a:pt x="119756" y="262268"/>
                </a:cubicBezTo>
                <a:cubicBezTo>
                  <a:pt x="122120" y="260693"/>
                  <a:pt x="124484" y="258329"/>
                  <a:pt x="126847" y="256753"/>
                </a:cubicBezTo>
                <a:cubicBezTo>
                  <a:pt x="133150" y="250450"/>
                  <a:pt x="137089" y="242572"/>
                  <a:pt x="138665" y="233117"/>
                </a:cubicBezTo>
                <a:close/>
                <a:moveTo>
                  <a:pt x="74060" y="261480"/>
                </a:moveTo>
                <a:cubicBezTo>
                  <a:pt x="76423" y="252026"/>
                  <a:pt x="80363" y="242572"/>
                  <a:pt x="84302" y="235481"/>
                </a:cubicBezTo>
                <a:cubicBezTo>
                  <a:pt x="75636" y="235481"/>
                  <a:pt x="65393" y="233117"/>
                  <a:pt x="55939" y="230754"/>
                </a:cubicBezTo>
                <a:cubicBezTo>
                  <a:pt x="56727" y="240996"/>
                  <a:pt x="61454" y="249662"/>
                  <a:pt x="67757" y="256753"/>
                </a:cubicBezTo>
                <a:cubicBezTo>
                  <a:pt x="70120" y="258329"/>
                  <a:pt x="71696" y="259905"/>
                  <a:pt x="74060" y="261480"/>
                </a:cubicBezTo>
                <a:close/>
                <a:moveTo>
                  <a:pt x="392359" y="103906"/>
                </a:moveTo>
                <a:cubicBezTo>
                  <a:pt x="395511" y="94452"/>
                  <a:pt x="398662" y="85785"/>
                  <a:pt x="401814" y="76331"/>
                </a:cubicBezTo>
                <a:cubicBezTo>
                  <a:pt x="423874" y="77119"/>
                  <a:pt x="440420" y="84998"/>
                  <a:pt x="453813" y="96816"/>
                </a:cubicBezTo>
                <a:lnTo>
                  <a:pt x="451450" y="101543"/>
                </a:lnTo>
                <a:lnTo>
                  <a:pt x="465631" y="107846"/>
                </a:lnTo>
                <a:lnTo>
                  <a:pt x="479025" y="95240"/>
                </a:lnTo>
                <a:cubicBezTo>
                  <a:pt x="443571" y="63725"/>
                  <a:pt x="396299" y="40877"/>
                  <a:pt x="361633" y="23544"/>
                </a:cubicBezTo>
                <a:cubicBezTo>
                  <a:pt x="319088" y="21180"/>
                  <a:pt x="278906" y="20392"/>
                  <a:pt x="238725" y="21180"/>
                </a:cubicBezTo>
                <a:lnTo>
                  <a:pt x="241876" y="62937"/>
                </a:lnTo>
                <a:lnTo>
                  <a:pt x="245028" y="107846"/>
                </a:lnTo>
                <a:lnTo>
                  <a:pt x="429389" y="110997"/>
                </a:lnTo>
                <a:cubicBezTo>
                  <a:pt x="434117" y="131482"/>
                  <a:pt x="435692" y="151967"/>
                  <a:pt x="435692" y="172451"/>
                </a:cubicBezTo>
                <a:cubicBezTo>
                  <a:pt x="435692" y="194512"/>
                  <a:pt x="432541" y="216572"/>
                  <a:pt x="427026" y="238632"/>
                </a:cubicBezTo>
                <a:lnTo>
                  <a:pt x="248967" y="238632"/>
                </a:lnTo>
                <a:cubicBezTo>
                  <a:pt x="245028" y="225238"/>
                  <a:pt x="241876" y="211057"/>
                  <a:pt x="240300" y="196875"/>
                </a:cubicBezTo>
                <a:cubicBezTo>
                  <a:pt x="237937" y="181906"/>
                  <a:pt x="236361" y="166148"/>
                  <a:pt x="235573" y="149603"/>
                </a:cubicBezTo>
                <a:lnTo>
                  <a:pt x="235573" y="114937"/>
                </a:lnTo>
                <a:lnTo>
                  <a:pt x="228482" y="114937"/>
                </a:lnTo>
                <a:lnTo>
                  <a:pt x="228482" y="150391"/>
                </a:lnTo>
                <a:cubicBezTo>
                  <a:pt x="229270" y="166936"/>
                  <a:pt x="230846" y="182693"/>
                  <a:pt x="233210" y="198451"/>
                </a:cubicBezTo>
                <a:cubicBezTo>
                  <a:pt x="235573" y="214208"/>
                  <a:pt x="239513" y="228390"/>
                  <a:pt x="243452" y="243360"/>
                </a:cubicBezTo>
                <a:lnTo>
                  <a:pt x="244240" y="245723"/>
                </a:lnTo>
                <a:lnTo>
                  <a:pt x="432541" y="245723"/>
                </a:lnTo>
                <a:lnTo>
                  <a:pt x="433329" y="243360"/>
                </a:lnTo>
                <a:cubicBezTo>
                  <a:pt x="439632" y="219723"/>
                  <a:pt x="442783" y="196087"/>
                  <a:pt x="443571" y="173239"/>
                </a:cubicBezTo>
                <a:cubicBezTo>
                  <a:pt x="443571" y="152754"/>
                  <a:pt x="441995" y="132270"/>
                  <a:pt x="437268" y="111785"/>
                </a:cubicBezTo>
                <a:lnTo>
                  <a:pt x="449086" y="111785"/>
                </a:lnTo>
                <a:lnTo>
                  <a:pt x="430965" y="104694"/>
                </a:lnTo>
                <a:lnTo>
                  <a:pt x="392359" y="103906"/>
                </a:lnTo>
                <a:close/>
                <a:moveTo>
                  <a:pt x="250543" y="132270"/>
                </a:moveTo>
                <a:lnTo>
                  <a:pt x="250543" y="140148"/>
                </a:lnTo>
                <a:lnTo>
                  <a:pt x="285209" y="140148"/>
                </a:lnTo>
                <a:lnTo>
                  <a:pt x="285209" y="132270"/>
                </a:lnTo>
                <a:lnTo>
                  <a:pt x="250543" y="132270"/>
                </a:lnTo>
                <a:close/>
                <a:moveTo>
                  <a:pt x="221392" y="21968"/>
                </a:moveTo>
                <a:cubicBezTo>
                  <a:pt x="195392" y="22756"/>
                  <a:pt x="169392" y="23544"/>
                  <a:pt x="143392" y="25119"/>
                </a:cubicBezTo>
                <a:cubicBezTo>
                  <a:pt x="127635" y="44816"/>
                  <a:pt x="117393" y="66089"/>
                  <a:pt x="108726" y="87361"/>
                </a:cubicBezTo>
                <a:cubicBezTo>
                  <a:pt x="113453" y="93664"/>
                  <a:pt x="118181" y="99179"/>
                  <a:pt x="122908" y="105482"/>
                </a:cubicBezTo>
                <a:lnTo>
                  <a:pt x="217452" y="107058"/>
                </a:lnTo>
                <a:lnTo>
                  <a:pt x="221392" y="21968"/>
                </a:lnTo>
                <a:close/>
                <a:moveTo>
                  <a:pt x="660235" y="144876"/>
                </a:moveTo>
                <a:lnTo>
                  <a:pt x="601145" y="133058"/>
                </a:lnTo>
                <a:cubicBezTo>
                  <a:pt x="601145" y="133058"/>
                  <a:pt x="627933" y="174027"/>
                  <a:pt x="641327" y="174815"/>
                </a:cubicBezTo>
                <a:cubicBezTo>
                  <a:pt x="653932" y="175603"/>
                  <a:pt x="662599" y="168512"/>
                  <a:pt x="662599" y="168512"/>
                </a:cubicBezTo>
                <a:lnTo>
                  <a:pt x="672053" y="168512"/>
                </a:lnTo>
                <a:lnTo>
                  <a:pt x="660235" y="144876"/>
                </a:lnTo>
                <a:close/>
                <a:moveTo>
                  <a:pt x="30727" y="100755"/>
                </a:moveTo>
                <a:lnTo>
                  <a:pt x="59878" y="100755"/>
                </a:lnTo>
                <a:cubicBezTo>
                  <a:pt x="63818" y="70028"/>
                  <a:pt x="66181" y="57422"/>
                  <a:pt x="74060" y="29059"/>
                </a:cubicBezTo>
                <a:lnTo>
                  <a:pt x="70908" y="29059"/>
                </a:lnTo>
                <a:cubicBezTo>
                  <a:pt x="52787" y="54271"/>
                  <a:pt x="45696" y="68452"/>
                  <a:pt x="30727" y="100755"/>
                </a:cubicBezTo>
                <a:close/>
              </a:path>
            </a:pathLst>
          </a:custGeom>
          <a:solidFill>
            <a:schemeClr val="bg1"/>
          </a:solidFill>
          <a:ln w="82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4" name="OfficePLUS-9"/>
          <p:cNvSpPr/>
          <p:nvPr/>
        </p:nvSpPr>
        <p:spPr>
          <a:xfrm>
            <a:off x="6994525" y="4294374"/>
            <a:ext cx="685677" cy="292995"/>
          </a:xfrm>
          <a:custGeom>
            <a:gdLst>
              <a:gd name="connsiteX0" fmla="*/ 10242 w 685677"/>
              <a:gd name="connsiteY0" fmla="*/ 218935 h 292995"/>
              <a:gd name="connsiteX1" fmla="*/ 0 w 685677"/>
              <a:gd name="connsiteY1" fmla="*/ 138573 h 292995"/>
              <a:gd name="connsiteX2" fmla="*/ 16545 w 685677"/>
              <a:gd name="connsiteY2" fmla="*/ 122815 h 292995"/>
              <a:gd name="connsiteX3" fmla="*/ 79575 w 685677"/>
              <a:gd name="connsiteY3" fmla="*/ 10938 h 292995"/>
              <a:gd name="connsiteX4" fmla="*/ 367935 w 685677"/>
              <a:gd name="connsiteY4" fmla="*/ 4635 h 292995"/>
              <a:gd name="connsiteX5" fmla="*/ 516055 w 685677"/>
              <a:gd name="connsiteY5" fmla="*/ 88149 h 292995"/>
              <a:gd name="connsiteX6" fmla="*/ 661023 w 685677"/>
              <a:gd name="connsiteY6" fmla="*/ 127543 h 292995"/>
              <a:gd name="connsiteX7" fmla="*/ 671266 w 685677"/>
              <a:gd name="connsiteY7" fmla="*/ 244147 h 292995"/>
              <a:gd name="connsiteX8" fmla="*/ 620842 w 685677"/>
              <a:gd name="connsiteY8" fmla="*/ 250450 h 292995"/>
              <a:gd name="connsiteX9" fmla="*/ 624781 w 685677"/>
              <a:gd name="connsiteY9" fmla="*/ 226814 h 292995"/>
              <a:gd name="connsiteX10" fmla="*/ 601933 w 685677"/>
              <a:gd name="connsiteY10" fmla="*/ 172451 h 292995"/>
              <a:gd name="connsiteX11" fmla="*/ 547570 w 685677"/>
              <a:gd name="connsiteY11" fmla="*/ 149603 h 292995"/>
              <a:gd name="connsiteX12" fmla="*/ 493207 w 685677"/>
              <a:gd name="connsiteY12" fmla="*/ 172451 h 292995"/>
              <a:gd name="connsiteX13" fmla="*/ 470359 w 685677"/>
              <a:gd name="connsiteY13" fmla="*/ 226814 h 292995"/>
              <a:gd name="connsiteX14" fmla="*/ 477449 w 685677"/>
              <a:gd name="connsiteY14" fmla="*/ 259117 h 292995"/>
              <a:gd name="connsiteX15" fmla="*/ 167029 w 685677"/>
              <a:gd name="connsiteY15" fmla="*/ 259117 h 292995"/>
              <a:gd name="connsiteX16" fmla="*/ 174119 w 685677"/>
              <a:gd name="connsiteY16" fmla="*/ 226814 h 292995"/>
              <a:gd name="connsiteX17" fmla="*/ 151271 w 685677"/>
              <a:gd name="connsiteY17" fmla="*/ 172451 h 292995"/>
              <a:gd name="connsiteX18" fmla="*/ 96908 w 685677"/>
              <a:gd name="connsiteY18" fmla="*/ 149603 h 292995"/>
              <a:gd name="connsiteX19" fmla="*/ 42545 w 685677"/>
              <a:gd name="connsiteY19" fmla="*/ 172451 h 292995"/>
              <a:gd name="connsiteX20" fmla="*/ 19697 w 685677"/>
              <a:gd name="connsiteY20" fmla="*/ 226814 h 292995"/>
              <a:gd name="connsiteX21" fmla="*/ 19697 w 685677"/>
              <a:gd name="connsiteY21" fmla="*/ 229966 h 292995"/>
              <a:gd name="connsiteX22" fmla="*/ 10242 w 685677"/>
              <a:gd name="connsiteY22" fmla="*/ 218935 h 292995"/>
              <a:gd name="connsiteX23" fmla="*/ 97696 w 685677"/>
              <a:gd name="connsiteY23" fmla="*/ 162209 h 292995"/>
              <a:gd name="connsiteX24" fmla="*/ 51212 w 685677"/>
              <a:gd name="connsiteY24" fmla="*/ 181118 h 292995"/>
              <a:gd name="connsiteX25" fmla="*/ 31515 w 685677"/>
              <a:gd name="connsiteY25" fmla="*/ 227602 h 292995"/>
              <a:gd name="connsiteX26" fmla="*/ 50424 w 685677"/>
              <a:gd name="connsiteY26" fmla="*/ 274086 h 292995"/>
              <a:gd name="connsiteX27" fmla="*/ 96908 w 685677"/>
              <a:gd name="connsiteY27" fmla="*/ 292995 h 292995"/>
              <a:gd name="connsiteX28" fmla="*/ 143392 w 685677"/>
              <a:gd name="connsiteY28" fmla="*/ 274086 h 292995"/>
              <a:gd name="connsiteX29" fmla="*/ 162301 w 685677"/>
              <a:gd name="connsiteY29" fmla="*/ 227602 h 292995"/>
              <a:gd name="connsiteX30" fmla="*/ 143392 w 685677"/>
              <a:gd name="connsiteY30" fmla="*/ 181118 h 292995"/>
              <a:gd name="connsiteX31" fmla="*/ 97696 w 685677"/>
              <a:gd name="connsiteY31" fmla="*/ 162209 h 292995"/>
              <a:gd name="connsiteX32" fmla="*/ 547570 w 685677"/>
              <a:gd name="connsiteY32" fmla="*/ 162209 h 292995"/>
              <a:gd name="connsiteX33" fmla="*/ 501086 w 685677"/>
              <a:gd name="connsiteY33" fmla="*/ 181118 h 292995"/>
              <a:gd name="connsiteX34" fmla="*/ 482177 w 685677"/>
              <a:gd name="connsiteY34" fmla="*/ 227602 h 292995"/>
              <a:gd name="connsiteX35" fmla="*/ 501086 w 685677"/>
              <a:gd name="connsiteY35" fmla="*/ 274086 h 292995"/>
              <a:gd name="connsiteX36" fmla="*/ 547570 w 685677"/>
              <a:gd name="connsiteY36" fmla="*/ 292995 h 292995"/>
              <a:gd name="connsiteX37" fmla="*/ 594054 w 685677"/>
              <a:gd name="connsiteY37" fmla="*/ 274086 h 292995"/>
              <a:gd name="connsiteX38" fmla="*/ 612963 w 685677"/>
              <a:gd name="connsiteY38" fmla="*/ 227602 h 292995"/>
              <a:gd name="connsiteX39" fmla="*/ 594054 w 685677"/>
              <a:gd name="connsiteY39" fmla="*/ 181118 h 292995"/>
              <a:gd name="connsiteX40" fmla="*/ 547570 w 685677"/>
              <a:gd name="connsiteY40" fmla="*/ 162209 h 292995"/>
              <a:gd name="connsiteX41" fmla="*/ 557812 w 685677"/>
              <a:gd name="connsiteY41" fmla="*/ 219723 h 292995"/>
              <a:gd name="connsiteX42" fmla="*/ 561752 w 685677"/>
              <a:gd name="connsiteY42" fmla="*/ 226814 h 292995"/>
              <a:gd name="connsiteX43" fmla="*/ 577509 w 685677"/>
              <a:gd name="connsiteY43" fmla="*/ 224451 h 292995"/>
              <a:gd name="connsiteX44" fmla="*/ 589327 w 685677"/>
              <a:gd name="connsiteY44" fmla="*/ 221299 h 292995"/>
              <a:gd name="connsiteX45" fmla="*/ 577509 w 685677"/>
              <a:gd name="connsiteY45" fmla="*/ 198451 h 292995"/>
              <a:gd name="connsiteX46" fmla="*/ 568055 w 685677"/>
              <a:gd name="connsiteY46" fmla="*/ 207905 h 292995"/>
              <a:gd name="connsiteX47" fmla="*/ 557812 w 685677"/>
              <a:gd name="connsiteY47" fmla="*/ 219723 h 292995"/>
              <a:gd name="connsiteX48" fmla="*/ 551509 w 685677"/>
              <a:gd name="connsiteY48" fmla="*/ 242572 h 292995"/>
              <a:gd name="connsiteX49" fmla="*/ 548358 w 685677"/>
              <a:gd name="connsiteY49" fmla="*/ 243360 h 292995"/>
              <a:gd name="connsiteX50" fmla="*/ 543631 w 685677"/>
              <a:gd name="connsiteY50" fmla="*/ 242572 h 292995"/>
              <a:gd name="connsiteX51" fmla="*/ 538116 w 685677"/>
              <a:gd name="connsiteY51" fmla="*/ 257541 h 292995"/>
              <a:gd name="connsiteX52" fmla="*/ 535752 w 685677"/>
              <a:gd name="connsiteY52" fmla="*/ 267783 h 292995"/>
              <a:gd name="connsiteX53" fmla="*/ 549146 w 685677"/>
              <a:gd name="connsiteY53" fmla="*/ 270147 h 292995"/>
              <a:gd name="connsiteX54" fmla="*/ 560964 w 685677"/>
              <a:gd name="connsiteY54" fmla="*/ 268571 h 292995"/>
              <a:gd name="connsiteX55" fmla="*/ 558600 w 685677"/>
              <a:gd name="connsiteY55" fmla="*/ 257541 h 292995"/>
              <a:gd name="connsiteX56" fmla="*/ 551509 w 685677"/>
              <a:gd name="connsiteY56" fmla="*/ 242572 h 292995"/>
              <a:gd name="connsiteX57" fmla="*/ 534964 w 685677"/>
              <a:gd name="connsiteY57" fmla="*/ 225238 h 292995"/>
              <a:gd name="connsiteX58" fmla="*/ 539691 w 685677"/>
              <a:gd name="connsiteY58" fmla="*/ 218935 h 292995"/>
              <a:gd name="connsiteX59" fmla="*/ 529449 w 685677"/>
              <a:gd name="connsiteY59" fmla="*/ 206330 h 292995"/>
              <a:gd name="connsiteX60" fmla="*/ 519994 w 685677"/>
              <a:gd name="connsiteY60" fmla="*/ 197663 h 292995"/>
              <a:gd name="connsiteX61" fmla="*/ 518419 w 685677"/>
              <a:gd name="connsiteY61" fmla="*/ 198451 h 292995"/>
              <a:gd name="connsiteX62" fmla="*/ 507389 w 685677"/>
              <a:gd name="connsiteY62" fmla="*/ 219723 h 292995"/>
              <a:gd name="connsiteX63" fmla="*/ 519207 w 685677"/>
              <a:gd name="connsiteY63" fmla="*/ 222875 h 292995"/>
              <a:gd name="connsiteX64" fmla="*/ 534964 w 685677"/>
              <a:gd name="connsiteY64" fmla="*/ 225238 h 292995"/>
              <a:gd name="connsiteX65" fmla="*/ 549146 w 685677"/>
              <a:gd name="connsiteY65" fmla="*/ 214208 h 292995"/>
              <a:gd name="connsiteX66" fmla="*/ 568055 w 685677"/>
              <a:gd name="connsiteY66" fmla="*/ 191360 h 292995"/>
              <a:gd name="connsiteX67" fmla="*/ 548358 w 685677"/>
              <a:gd name="connsiteY67" fmla="*/ 185845 h 292995"/>
              <a:gd name="connsiteX68" fmla="*/ 530237 w 685677"/>
              <a:gd name="connsiteY68" fmla="*/ 189784 h 292995"/>
              <a:gd name="connsiteX69" fmla="*/ 549146 w 685677"/>
              <a:gd name="connsiteY69" fmla="*/ 214208 h 292995"/>
              <a:gd name="connsiteX70" fmla="*/ 588539 w 685677"/>
              <a:gd name="connsiteY70" fmla="*/ 233117 h 292995"/>
              <a:gd name="connsiteX71" fmla="*/ 560176 w 685677"/>
              <a:gd name="connsiteY71" fmla="*/ 237057 h 292995"/>
              <a:gd name="connsiteX72" fmla="*/ 569630 w 685677"/>
              <a:gd name="connsiteY72" fmla="*/ 262268 h 292995"/>
              <a:gd name="connsiteX73" fmla="*/ 576721 w 685677"/>
              <a:gd name="connsiteY73" fmla="*/ 256753 h 292995"/>
              <a:gd name="connsiteX74" fmla="*/ 588539 w 685677"/>
              <a:gd name="connsiteY74" fmla="*/ 233117 h 292995"/>
              <a:gd name="connsiteX75" fmla="*/ 524722 w 685677"/>
              <a:gd name="connsiteY75" fmla="*/ 261480 h 292995"/>
              <a:gd name="connsiteX76" fmla="*/ 534964 w 685677"/>
              <a:gd name="connsiteY76" fmla="*/ 235481 h 292995"/>
              <a:gd name="connsiteX77" fmla="*/ 506601 w 685677"/>
              <a:gd name="connsiteY77" fmla="*/ 230754 h 292995"/>
              <a:gd name="connsiteX78" fmla="*/ 518419 w 685677"/>
              <a:gd name="connsiteY78" fmla="*/ 256753 h 292995"/>
              <a:gd name="connsiteX79" fmla="*/ 524722 w 685677"/>
              <a:gd name="connsiteY79" fmla="*/ 261480 h 292995"/>
              <a:gd name="connsiteX80" fmla="*/ 107150 w 685677"/>
              <a:gd name="connsiteY80" fmla="*/ 219723 h 292995"/>
              <a:gd name="connsiteX81" fmla="*/ 111090 w 685677"/>
              <a:gd name="connsiteY81" fmla="*/ 226814 h 292995"/>
              <a:gd name="connsiteX82" fmla="*/ 126847 w 685677"/>
              <a:gd name="connsiteY82" fmla="*/ 224451 h 292995"/>
              <a:gd name="connsiteX83" fmla="*/ 138665 w 685677"/>
              <a:gd name="connsiteY83" fmla="*/ 221299 h 292995"/>
              <a:gd name="connsiteX84" fmla="*/ 126847 w 685677"/>
              <a:gd name="connsiteY84" fmla="*/ 198451 h 292995"/>
              <a:gd name="connsiteX85" fmla="*/ 117393 w 685677"/>
              <a:gd name="connsiteY85" fmla="*/ 207905 h 292995"/>
              <a:gd name="connsiteX86" fmla="*/ 107150 w 685677"/>
              <a:gd name="connsiteY86" fmla="*/ 219723 h 292995"/>
              <a:gd name="connsiteX87" fmla="*/ 100847 w 685677"/>
              <a:gd name="connsiteY87" fmla="*/ 242572 h 292995"/>
              <a:gd name="connsiteX88" fmla="*/ 97696 w 685677"/>
              <a:gd name="connsiteY88" fmla="*/ 243360 h 292995"/>
              <a:gd name="connsiteX89" fmla="*/ 92969 w 685677"/>
              <a:gd name="connsiteY89" fmla="*/ 242572 h 292995"/>
              <a:gd name="connsiteX90" fmla="*/ 87454 w 685677"/>
              <a:gd name="connsiteY90" fmla="*/ 257541 h 292995"/>
              <a:gd name="connsiteX91" fmla="*/ 85090 w 685677"/>
              <a:gd name="connsiteY91" fmla="*/ 267783 h 292995"/>
              <a:gd name="connsiteX92" fmla="*/ 98484 w 685677"/>
              <a:gd name="connsiteY92" fmla="*/ 270147 h 292995"/>
              <a:gd name="connsiteX93" fmla="*/ 110302 w 685677"/>
              <a:gd name="connsiteY93" fmla="*/ 268571 h 292995"/>
              <a:gd name="connsiteX94" fmla="*/ 107938 w 685677"/>
              <a:gd name="connsiteY94" fmla="*/ 257541 h 292995"/>
              <a:gd name="connsiteX95" fmla="*/ 100847 w 685677"/>
              <a:gd name="connsiteY95" fmla="*/ 242572 h 292995"/>
              <a:gd name="connsiteX96" fmla="*/ 85090 w 685677"/>
              <a:gd name="connsiteY96" fmla="*/ 225238 h 292995"/>
              <a:gd name="connsiteX97" fmla="*/ 89817 w 685677"/>
              <a:gd name="connsiteY97" fmla="*/ 218935 h 292995"/>
              <a:gd name="connsiteX98" fmla="*/ 79575 w 685677"/>
              <a:gd name="connsiteY98" fmla="*/ 206330 h 292995"/>
              <a:gd name="connsiteX99" fmla="*/ 70120 w 685677"/>
              <a:gd name="connsiteY99" fmla="*/ 197663 h 292995"/>
              <a:gd name="connsiteX100" fmla="*/ 68545 w 685677"/>
              <a:gd name="connsiteY100" fmla="*/ 199239 h 292995"/>
              <a:gd name="connsiteX101" fmla="*/ 57515 w 685677"/>
              <a:gd name="connsiteY101" fmla="*/ 220511 h 292995"/>
              <a:gd name="connsiteX102" fmla="*/ 69333 w 685677"/>
              <a:gd name="connsiteY102" fmla="*/ 223663 h 292995"/>
              <a:gd name="connsiteX103" fmla="*/ 85090 w 685677"/>
              <a:gd name="connsiteY103" fmla="*/ 225238 h 292995"/>
              <a:gd name="connsiteX104" fmla="*/ 98484 w 685677"/>
              <a:gd name="connsiteY104" fmla="*/ 214208 h 292995"/>
              <a:gd name="connsiteX105" fmla="*/ 117393 w 685677"/>
              <a:gd name="connsiteY105" fmla="*/ 191360 h 292995"/>
              <a:gd name="connsiteX106" fmla="*/ 97696 w 685677"/>
              <a:gd name="connsiteY106" fmla="*/ 185845 h 292995"/>
              <a:gd name="connsiteX107" fmla="*/ 79575 w 685677"/>
              <a:gd name="connsiteY107" fmla="*/ 189784 h 292995"/>
              <a:gd name="connsiteX108" fmla="*/ 98484 w 685677"/>
              <a:gd name="connsiteY108" fmla="*/ 214208 h 292995"/>
              <a:gd name="connsiteX109" fmla="*/ 138665 w 685677"/>
              <a:gd name="connsiteY109" fmla="*/ 233117 h 292995"/>
              <a:gd name="connsiteX110" fmla="*/ 110302 w 685677"/>
              <a:gd name="connsiteY110" fmla="*/ 237057 h 292995"/>
              <a:gd name="connsiteX111" fmla="*/ 119756 w 685677"/>
              <a:gd name="connsiteY111" fmla="*/ 262268 h 292995"/>
              <a:gd name="connsiteX112" fmla="*/ 126847 w 685677"/>
              <a:gd name="connsiteY112" fmla="*/ 256753 h 292995"/>
              <a:gd name="connsiteX113" fmla="*/ 138665 w 685677"/>
              <a:gd name="connsiteY113" fmla="*/ 233117 h 292995"/>
              <a:gd name="connsiteX114" fmla="*/ 74060 w 685677"/>
              <a:gd name="connsiteY114" fmla="*/ 261480 h 292995"/>
              <a:gd name="connsiteX115" fmla="*/ 84302 w 685677"/>
              <a:gd name="connsiteY115" fmla="*/ 235481 h 292995"/>
              <a:gd name="connsiteX116" fmla="*/ 55939 w 685677"/>
              <a:gd name="connsiteY116" fmla="*/ 230754 h 292995"/>
              <a:gd name="connsiteX117" fmla="*/ 67757 w 685677"/>
              <a:gd name="connsiteY117" fmla="*/ 256753 h 292995"/>
              <a:gd name="connsiteX118" fmla="*/ 74060 w 685677"/>
              <a:gd name="connsiteY118" fmla="*/ 261480 h 292995"/>
              <a:gd name="connsiteX119" fmla="*/ 392359 w 685677"/>
              <a:gd name="connsiteY119" fmla="*/ 103906 h 292995"/>
              <a:gd name="connsiteX120" fmla="*/ 401814 w 685677"/>
              <a:gd name="connsiteY120" fmla="*/ 76331 h 292995"/>
              <a:gd name="connsiteX121" fmla="*/ 453813 w 685677"/>
              <a:gd name="connsiteY121" fmla="*/ 96816 h 292995"/>
              <a:gd name="connsiteX122" fmla="*/ 451450 w 685677"/>
              <a:gd name="connsiteY122" fmla="*/ 101543 h 292995"/>
              <a:gd name="connsiteX123" fmla="*/ 465631 w 685677"/>
              <a:gd name="connsiteY123" fmla="*/ 107846 h 292995"/>
              <a:gd name="connsiteX124" fmla="*/ 479025 w 685677"/>
              <a:gd name="connsiteY124" fmla="*/ 95240 h 292995"/>
              <a:gd name="connsiteX125" fmla="*/ 361633 w 685677"/>
              <a:gd name="connsiteY125" fmla="*/ 23544 h 292995"/>
              <a:gd name="connsiteX126" fmla="*/ 238725 w 685677"/>
              <a:gd name="connsiteY126" fmla="*/ 21180 h 292995"/>
              <a:gd name="connsiteX127" fmla="*/ 241876 w 685677"/>
              <a:gd name="connsiteY127" fmla="*/ 62937 h 292995"/>
              <a:gd name="connsiteX128" fmla="*/ 245028 w 685677"/>
              <a:gd name="connsiteY128" fmla="*/ 107846 h 292995"/>
              <a:gd name="connsiteX129" fmla="*/ 429389 w 685677"/>
              <a:gd name="connsiteY129" fmla="*/ 110997 h 292995"/>
              <a:gd name="connsiteX130" fmla="*/ 435692 w 685677"/>
              <a:gd name="connsiteY130" fmla="*/ 172451 h 292995"/>
              <a:gd name="connsiteX131" fmla="*/ 427026 w 685677"/>
              <a:gd name="connsiteY131" fmla="*/ 238632 h 292995"/>
              <a:gd name="connsiteX132" fmla="*/ 248967 w 685677"/>
              <a:gd name="connsiteY132" fmla="*/ 238632 h 292995"/>
              <a:gd name="connsiteX133" fmla="*/ 240300 w 685677"/>
              <a:gd name="connsiteY133" fmla="*/ 196875 h 292995"/>
              <a:gd name="connsiteX134" fmla="*/ 235573 w 685677"/>
              <a:gd name="connsiteY134" fmla="*/ 149603 h 292995"/>
              <a:gd name="connsiteX135" fmla="*/ 235573 w 685677"/>
              <a:gd name="connsiteY135" fmla="*/ 114937 h 292995"/>
              <a:gd name="connsiteX136" fmla="*/ 228482 w 685677"/>
              <a:gd name="connsiteY136" fmla="*/ 114937 h 292995"/>
              <a:gd name="connsiteX137" fmla="*/ 228482 w 685677"/>
              <a:gd name="connsiteY137" fmla="*/ 150391 h 292995"/>
              <a:gd name="connsiteX138" fmla="*/ 233210 w 685677"/>
              <a:gd name="connsiteY138" fmla="*/ 198451 h 292995"/>
              <a:gd name="connsiteX139" fmla="*/ 243452 w 685677"/>
              <a:gd name="connsiteY139" fmla="*/ 243360 h 292995"/>
              <a:gd name="connsiteX140" fmla="*/ 244240 w 685677"/>
              <a:gd name="connsiteY140" fmla="*/ 245723 h 292995"/>
              <a:gd name="connsiteX141" fmla="*/ 432541 w 685677"/>
              <a:gd name="connsiteY141" fmla="*/ 245723 h 292995"/>
              <a:gd name="connsiteX142" fmla="*/ 433329 w 685677"/>
              <a:gd name="connsiteY142" fmla="*/ 243360 h 292995"/>
              <a:gd name="connsiteX143" fmla="*/ 443571 w 685677"/>
              <a:gd name="connsiteY143" fmla="*/ 173239 h 292995"/>
              <a:gd name="connsiteX144" fmla="*/ 437268 w 685677"/>
              <a:gd name="connsiteY144" fmla="*/ 111785 h 292995"/>
              <a:gd name="connsiteX145" fmla="*/ 449086 w 685677"/>
              <a:gd name="connsiteY145" fmla="*/ 111785 h 292995"/>
              <a:gd name="connsiteX146" fmla="*/ 430965 w 685677"/>
              <a:gd name="connsiteY146" fmla="*/ 104694 h 292995"/>
              <a:gd name="connsiteX147" fmla="*/ 392359 w 685677"/>
              <a:gd name="connsiteY147" fmla="*/ 103906 h 292995"/>
              <a:gd name="connsiteX148" fmla="*/ 250543 w 685677"/>
              <a:gd name="connsiteY148" fmla="*/ 132270 h 292995"/>
              <a:gd name="connsiteX149" fmla="*/ 250543 w 685677"/>
              <a:gd name="connsiteY149" fmla="*/ 140148 h 292995"/>
              <a:gd name="connsiteX150" fmla="*/ 285209 w 685677"/>
              <a:gd name="connsiteY150" fmla="*/ 140148 h 292995"/>
              <a:gd name="connsiteX151" fmla="*/ 285209 w 685677"/>
              <a:gd name="connsiteY151" fmla="*/ 132270 h 292995"/>
              <a:gd name="connsiteX152" fmla="*/ 250543 w 685677"/>
              <a:gd name="connsiteY152" fmla="*/ 132270 h 292995"/>
              <a:gd name="connsiteX153" fmla="*/ 221392 w 685677"/>
              <a:gd name="connsiteY153" fmla="*/ 21968 h 292995"/>
              <a:gd name="connsiteX154" fmla="*/ 143392 w 685677"/>
              <a:gd name="connsiteY154" fmla="*/ 25119 h 292995"/>
              <a:gd name="connsiteX155" fmla="*/ 108726 w 685677"/>
              <a:gd name="connsiteY155" fmla="*/ 87361 h 292995"/>
              <a:gd name="connsiteX156" fmla="*/ 122908 w 685677"/>
              <a:gd name="connsiteY156" fmla="*/ 105482 h 292995"/>
              <a:gd name="connsiteX157" fmla="*/ 217452 w 685677"/>
              <a:gd name="connsiteY157" fmla="*/ 107058 h 292995"/>
              <a:gd name="connsiteX158" fmla="*/ 221392 w 685677"/>
              <a:gd name="connsiteY158" fmla="*/ 21968 h 292995"/>
              <a:gd name="connsiteX159" fmla="*/ 660235 w 685677"/>
              <a:gd name="connsiteY159" fmla="*/ 144876 h 292995"/>
              <a:gd name="connsiteX160" fmla="*/ 601145 w 685677"/>
              <a:gd name="connsiteY160" fmla="*/ 133058 h 292995"/>
              <a:gd name="connsiteX161" fmla="*/ 641327 w 685677"/>
              <a:gd name="connsiteY161" fmla="*/ 174815 h 292995"/>
              <a:gd name="connsiteX162" fmla="*/ 662599 w 685677"/>
              <a:gd name="connsiteY162" fmla="*/ 168512 h 292995"/>
              <a:gd name="connsiteX163" fmla="*/ 672053 w 685677"/>
              <a:gd name="connsiteY163" fmla="*/ 168512 h 292995"/>
              <a:gd name="connsiteX164" fmla="*/ 660235 w 685677"/>
              <a:gd name="connsiteY164" fmla="*/ 144876 h 292995"/>
              <a:gd name="connsiteX165" fmla="*/ 30727 w 685677"/>
              <a:gd name="connsiteY165" fmla="*/ 100755 h 292995"/>
              <a:gd name="connsiteX166" fmla="*/ 59878 w 685677"/>
              <a:gd name="connsiteY166" fmla="*/ 100755 h 292995"/>
              <a:gd name="connsiteX167" fmla="*/ 74060 w 685677"/>
              <a:gd name="connsiteY167" fmla="*/ 29059 h 292995"/>
              <a:gd name="connsiteX168" fmla="*/ 70908 w 685677"/>
              <a:gd name="connsiteY168" fmla="*/ 29059 h 292995"/>
              <a:gd name="connsiteX169" fmla="*/ 30727 w 685677"/>
              <a:gd name="connsiteY169" fmla="*/ 100755 h 292995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</a:cxnLst>
            <a:rect l="l" t="t" r="r" b="b"/>
            <a:pathLst>
              <a:path w="685677" h="292995">
                <a:moveTo>
                  <a:pt x="10242" y="218935"/>
                </a:moveTo>
                <a:cubicBezTo>
                  <a:pt x="7091" y="192148"/>
                  <a:pt x="3151" y="165360"/>
                  <a:pt x="0" y="138573"/>
                </a:cubicBezTo>
                <a:cubicBezTo>
                  <a:pt x="5515" y="133058"/>
                  <a:pt x="11030" y="128330"/>
                  <a:pt x="16545" y="122815"/>
                </a:cubicBezTo>
                <a:cubicBezTo>
                  <a:pt x="30727" y="81846"/>
                  <a:pt x="51999" y="44816"/>
                  <a:pt x="79575" y="10938"/>
                </a:cubicBezTo>
                <a:cubicBezTo>
                  <a:pt x="174119" y="-3244"/>
                  <a:pt x="271027" y="-1668"/>
                  <a:pt x="367935" y="4635"/>
                </a:cubicBezTo>
                <a:cubicBezTo>
                  <a:pt x="424662" y="25119"/>
                  <a:pt x="475086" y="51907"/>
                  <a:pt x="516055" y="88149"/>
                </a:cubicBezTo>
                <a:cubicBezTo>
                  <a:pt x="564115" y="101543"/>
                  <a:pt x="612175" y="114149"/>
                  <a:pt x="661023" y="127543"/>
                </a:cubicBezTo>
                <a:cubicBezTo>
                  <a:pt x="690174" y="162997"/>
                  <a:pt x="693326" y="203966"/>
                  <a:pt x="671266" y="244147"/>
                </a:cubicBezTo>
                <a:lnTo>
                  <a:pt x="620842" y="250450"/>
                </a:lnTo>
                <a:cubicBezTo>
                  <a:pt x="623205" y="243360"/>
                  <a:pt x="624781" y="235481"/>
                  <a:pt x="624781" y="226814"/>
                </a:cubicBezTo>
                <a:cubicBezTo>
                  <a:pt x="624781" y="205542"/>
                  <a:pt x="616115" y="186633"/>
                  <a:pt x="601933" y="172451"/>
                </a:cubicBezTo>
                <a:cubicBezTo>
                  <a:pt x="587751" y="158269"/>
                  <a:pt x="568842" y="149603"/>
                  <a:pt x="547570" y="149603"/>
                </a:cubicBezTo>
                <a:cubicBezTo>
                  <a:pt x="526297" y="149603"/>
                  <a:pt x="507389" y="158269"/>
                  <a:pt x="493207" y="172451"/>
                </a:cubicBezTo>
                <a:cubicBezTo>
                  <a:pt x="479025" y="186633"/>
                  <a:pt x="470359" y="205542"/>
                  <a:pt x="470359" y="226814"/>
                </a:cubicBezTo>
                <a:cubicBezTo>
                  <a:pt x="470359" y="238632"/>
                  <a:pt x="472722" y="249662"/>
                  <a:pt x="477449" y="259117"/>
                </a:cubicBezTo>
                <a:lnTo>
                  <a:pt x="167029" y="259117"/>
                </a:lnTo>
                <a:cubicBezTo>
                  <a:pt x="171756" y="248875"/>
                  <a:pt x="174119" y="237844"/>
                  <a:pt x="174119" y="226814"/>
                </a:cubicBezTo>
                <a:cubicBezTo>
                  <a:pt x="174119" y="205542"/>
                  <a:pt x="165453" y="186633"/>
                  <a:pt x="151271" y="172451"/>
                </a:cubicBezTo>
                <a:cubicBezTo>
                  <a:pt x="137089" y="158269"/>
                  <a:pt x="118181" y="149603"/>
                  <a:pt x="96908" y="149603"/>
                </a:cubicBezTo>
                <a:cubicBezTo>
                  <a:pt x="75636" y="149603"/>
                  <a:pt x="56727" y="158269"/>
                  <a:pt x="42545" y="172451"/>
                </a:cubicBezTo>
                <a:cubicBezTo>
                  <a:pt x="28363" y="186633"/>
                  <a:pt x="19697" y="205542"/>
                  <a:pt x="19697" y="226814"/>
                </a:cubicBezTo>
                <a:lnTo>
                  <a:pt x="19697" y="229966"/>
                </a:lnTo>
                <a:lnTo>
                  <a:pt x="10242" y="218935"/>
                </a:lnTo>
                <a:close/>
                <a:moveTo>
                  <a:pt x="97696" y="162209"/>
                </a:moveTo>
                <a:cubicBezTo>
                  <a:pt x="79575" y="162209"/>
                  <a:pt x="63030" y="169300"/>
                  <a:pt x="51212" y="181118"/>
                </a:cubicBezTo>
                <a:cubicBezTo>
                  <a:pt x="39394" y="192936"/>
                  <a:pt x="31515" y="209481"/>
                  <a:pt x="31515" y="227602"/>
                </a:cubicBezTo>
                <a:cubicBezTo>
                  <a:pt x="31515" y="245723"/>
                  <a:pt x="38606" y="262268"/>
                  <a:pt x="50424" y="274086"/>
                </a:cubicBezTo>
                <a:cubicBezTo>
                  <a:pt x="62242" y="285904"/>
                  <a:pt x="78787" y="292995"/>
                  <a:pt x="96908" y="292995"/>
                </a:cubicBezTo>
                <a:cubicBezTo>
                  <a:pt x="115029" y="292995"/>
                  <a:pt x="131574" y="285904"/>
                  <a:pt x="143392" y="274086"/>
                </a:cubicBezTo>
                <a:cubicBezTo>
                  <a:pt x="155210" y="262268"/>
                  <a:pt x="162301" y="245723"/>
                  <a:pt x="162301" y="227602"/>
                </a:cubicBezTo>
                <a:cubicBezTo>
                  <a:pt x="162301" y="209481"/>
                  <a:pt x="155210" y="192936"/>
                  <a:pt x="143392" y="181118"/>
                </a:cubicBezTo>
                <a:cubicBezTo>
                  <a:pt x="132362" y="169300"/>
                  <a:pt x="115817" y="162209"/>
                  <a:pt x="97696" y="162209"/>
                </a:cubicBezTo>
                <a:close/>
                <a:moveTo>
                  <a:pt x="547570" y="162209"/>
                </a:moveTo>
                <a:cubicBezTo>
                  <a:pt x="529449" y="162209"/>
                  <a:pt x="512904" y="169300"/>
                  <a:pt x="501086" y="181118"/>
                </a:cubicBezTo>
                <a:cubicBezTo>
                  <a:pt x="489268" y="192936"/>
                  <a:pt x="482177" y="209481"/>
                  <a:pt x="482177" y="227602"/>
                </a:cubicBezTo>
                <a:cubicBezTo>
                  <a:pt x="482177" y="245723"/>
                  <a:pt x="489268" y="262268"/>
                  <a:pt x="501086" y="274086"/>
                </a:cubicBezTo>
                <a:cubicBezTo>
                  <a:pt x="512904" y="285904"/>
                  <a:pt x="529449" y="292995"/>
                  <a:pt x="547570" y="292995"/>
                </a:cubicBezTo>
                <a:cubicBezTo>
                  <a:pt x="565691" y="292995"/>
                  <a:pt x="582236" y="285904"/>
                  <a:pt x="594054" y="274086"/>
                </a:cubicBezTo>
                <a:cubicBezTo>
                  <a:pt x="605872" y="262268"/>
                  <a:pt x="612963" y="245723"/>
                  <a:pt x="612963" y="227602"/>
                </a:cubicBezTo>
                <a:cubicBezTo>
                  <a:pt x="612963" y="209481"/>
                  <a:pt x="605872" y="192936"/>
                  <a:pt x="594054" y="181118"/>
                </a:cubicBezTo>
                <a:cubicBezTo>
                  <a:pt x="582236" y="169300"/>
                  <a:pt x="565691" y="162209"/>
                  <a:pt x="547570" y="162209"/>
                </a:cubicBezTo>
                <a:close/>
                <a:moveTo>
                  <a:pt x="557812" y="219723"/>
                </a:moveTo>
                <a:cubicBezTo>
                  <a:pt x="559388" y="221299"/>
                  <a:pt x="560964" y="223663"/>
                  <a:pt x="561752" y="226814"/>
                </a:cubicBezTo>
                <a:cubicBezTo>
                  <a:pt x="567267" y="226814"/>
                  <a:pt x="575145" y="225238"/>
                  <a:pt x="577509" y="224451"/>
                </a:cubicBezTo>
                <a:cubicBezTo>
                  <a:pt x="581448" y="223663"/>
                  <a:pt x="585388" y="222087"/>
                  <a:pt x="589327" y="221299"/>
                </a:cubicBezTo>
                <a:cubicBezTo>
                  <a:pt x="587751" y="212633"/>
                  <a:pt x="583812" y="204754"/>
                  <a:pt x="577509" y="198451"/>
                </a:cubicBezTo>
                <a:lnTo>
                  <a:pt x="568055" y="207905"/>
                </a:lnTo>
                <a:cubicBezTo>
                  <a:pt x="565691" y="209481"/>
                  <a:pt x="560176" y="214996"/>
                  <a:pt x="557812" y="219723"/>
                </a:cubicBezTo>
                <a:close/>
                <a:moveTo>
                  <a:pt x="551509" y="242572"/>
                </a:moveTo>
                <a:cubicBezTo>
                  <a:pt x="550721" y="242572"/>
                  <a:pt x="549146" y="243360"/>
                  <a:pt x="548358" y="243360"/>
                </a:cubicBezTo>
                <a:cubicBezTo>
                  <a:pt x="546782" y="243360"/>
                  <a:pt x="545206" y="243360"/>
                  <a:pt x="543631" y="242572"/>
                </a:cubicBezTo>
                <a:cubicBezTo>
                  <a:pt x="540479" y="247299"/>
                  <a:pt x="538116" y="255178"/>
                  <a:pt x="538116" y="257541"/>
                </a:cubicBezTo>
                <a:cubicBezTo>
                  <a:pt x="537328" y="260693"/>
                  <a:pt x="536540" y="264632"/>
                  <a:pt x="535752" y="267783"/>
                </a:cubicBezTo>
                <a:cubicBezTo>
                  <a:pt x="539691" y="269359"/>
                  <a:pt x="544418" y="270147"/>
                  <a:pt x="549146" y="270147"/>
                </a:cubicBezTo>
                <a:cubicBezTo>
                  <a:pt x="553085" y="270147"/>
                  <a:pt x="557024" y="269359"/>
                  <a:pt x="560964" y="268571"/>
                </a:cubicBezTo>
                <a:cubicBezTo>
                  <a:pt x="560176" y="264632"/>
                  <a:pt x="559388" y="261480"/>
                  <a:pt x="558600" y="257541"/>
                </a:cubicBezTo>
                <a:cubicBezTo>
                  <a:pt x="556237" y="254390"/>
                  <a:pt x="553873" y="247299"/>
                  <a:pt x="551509" y="242572"/>
                </a:cubicBezTo>
                <a:close/>
                <a:moveTo>
                  <a:pt x="534964" y="225238"/>
                </a:moveTo>
                <a:cubicBezTo>
                  <a:pt x="535752" y="222875"/>
                  <a:pt x="537328" y="220511"/>
                  <a:pt x="539691" y="218935"/>
                </a:cubicBezTo>
                <a:cubicBezTo>
                  <a:pt x="537328" y="214208"/>
                  <a:pt x="531025" y="207905"/>
                  <a:pt x="529449" y="206330"/>
                </a:cubicBezTo>
                <a:cubicBezTo>
                  <a:pt x="526297" y="203178"/>
                  <a:pt x="523146" y="200027"/>
                  <a:pt x="519994" y="197663"/>
                </a:cubicBezTo>
                <a:cubicBezTo>
                  <a:pt x="519994" y="197663"/>
                  <a:pt x="519207" y="197663"/>
                  <a:pt x="518419" y="198451"/>
                </a:cubicBezTo>
                <a:cubicBezTo>
                  <a:pt x="512904" y="203966"/>
                  <a:pt x="508964" y="211057"/>
                  <a:pt x="507389" y="219723"/>
                </a:cubicBezTo>
                <a:cubicBezTo>
                  <a:pt x="511328" y="221299"/>
                  <a:pt x="515267" y="222087"/>
                  <a:pt x="519207" y="222875"/>
                </a:cubicBezTo>
                <a:cubicBezTo>
                  <a:pt x="521570" y="223663"/>
                  <a:pt x="529449" y="225238"/>
                  <a:pt x="534964" y="225238"/>
                </a:cubicBezTo>
                <a:close/>
                <a:moveTo>
                  <a:pt x="549146" y="214208"/>
                </a:moveTo>
                <a:cubicBezTo>
                  <a:pt x="553085" y="206330"/>
                  <a:pt x="560964" y="198451"/>
                  <a:pt x="568055" y="191360"/>
                </a:cubicBezTo>
                <a:cubicBezTo>
                  <a:pt x="561752" y="188209"/>
                  <a:pt x="555449" y="185845"/>
                  <a:pt x="548358" y="185845"/>
                </a:cubicBezTo>
                <a:cubicBezTo>
                  <a:pt x="542055" y="185845"/>
                  <a:pt x="535752" y="187421"/>
                  <a:pt x="530237" y="189784"/>
                </a:cubicBezTo>
                <a:cubicBezTo>
                  <a:pt x="537328" y="197663"/>
                  <a:pt x="545206" y="206330"/>
                  <a:pt x="549146" y="214208"/>
                </a:cubicBezTo>
                <a:close/>
                <a:moveTo>
                  <a:pt x="588539" y="233117"/>
                </a:moveTo>
                <a:cubicBezTo>
                  <a:pt x="579085" y="235481"/>
                  <a:pt x="568055" y="237844"/>
                  <a:pt x="560176" y="237057"/>
                </a:cubicBezTo>
                <a:cubicBezTo>
                  <a:pt x="564115" y="244147"/>
                  <a:pt x="567267" y="253602"/>
                  <a:pt x="569630" y="262268"/>
                </a:cubicBezTo>
                <a:cubicBezTo>
                  <a:pt x="571994" y="260693"/>
                  <a:pt x="574358" y="258329"/>
                  <a:pt x="576721" y="256753"/>
                </a:cubicBezTo>
                <a:cubicBezTo>
                  <a:pt x="583024" y="250450"/>
                  <a:pt x="587751" y="242572"/>
                  <a:pt x="588539" y="233117"/>
                </a:cubicBezTo>
                <a:close/>
                <a:moveTo>
                  <a:pt x="524722" y="261480"/>
                </a:moveTo>
                <a:cubicBezTo>
                  <a:pt x="527085" y="252026"/>
                  <a:pt x="531025" y="242572"/>
                  <a:pt x="534964" y="235481"/>
                </a:cubicBezTo>
                <a:cubicBezTo>
                  <a:pt x="526297" y="235481"/>
                  <a:pt x="516055" y="233117"/>
                  <a:pt x="506601" y="230754"/>
                </a:cubicBezTo>
                <a:cubicBezTo>
                  <a:pt x="507389" y="240996"/>
                  <a:pt x="512116" y="249662"/>
                  <a:pt x="518419" y="256753"/>
                </a:cubicBezTo>
                <a:cubicBezTo>
                  <a:pt x="520782" y="258329"/>
                  <a:pt x="522358" y="259905"/>
                  <a:pt x="524722" y="261480"/>
                </a:cubicBezTo>
                <a:close/>
                <a:moveTo>
                  <a:pt x="107150" y="219723"/>
                </a:moveTo>
                <a:cubicBezTo>
                  <a:pt x="108726" y="221299"/>
                  <a:pt x="110302" y="223663"/>
                  <a:pt x="111090" y="226814"/>
                </a:cubicBezTo>
                <a:cubicBezTo>
                  <a:pt x="116605" y="226814"/>
                  <a:pt x="124484" y="225238"/>
                  <a:pt x="126847" y="224451"/>
                </a:cubicBezTo>
                <a:cubicBezTo>
                  <a:pt x="130786" y="223663"/>
                  <a:pt x="134726" y="222087"/>
                  <a:pt x="138665" y="221299"/>
                </a:cubicBezTo>
                <a:cubicBezTo>
                  <a:pt x="137089" y="212633"/>
                  <a:pt x="133150" y="204754"/>
                  <a:pt x="126847" y="198451"/>
                </a:cubicBezTo>
                <a:lnTo>
                  <a:pt x="117393" y="207905"/>
                </a:lnTo>
                <a:cubicBezTo>
                  <a:pt x="115029" y="209481"/>
                  <a:pt x="109514" y="214996"/>
                  <a:pt x="107150" y="219723"/>
                </a:cubicBezTo>
                <a:close/>
                <a:moveTo>
                  <a:pt x="100847" y="242572"/>
                </a:moveTo>
                <a:cubicBezTo>
                  <a:pt x="100060" y="242572"/>
                  <a:pt x="98484" y="243360"/>
                  <a:pt x="97696" y="243360"/>
                </a:cubicBezTo>
                <a:cubicBezTo>
                  <a:pt x="96120" y="243360"/>
                  <a:pt x="94544" y="243360"/>
                  <a:pt x="92969" y="242572"/>
                </a:cubicBezTo>
                <a:cubicBezTo>
                  <a:pt x="89817" y="247299"/>
                  <a:pt x="87454" y="255178"/>
                  <a:pt x="87454" y="257541"/>
                </a:cubicBezTo>
                <a:cubicBezTo>
                  <a:pt x="86666" y="260693"/>
                  <a:pt x="85878" y="264632"/>
                  <a:pt x="85090" y="267783"/>
                </a:cubicBezTo>
                <a:cubicBezTo>
                  <a:pt x="89029" y="269359"/>
                  <a:pt x="93757" y="270147"/>
                  <a:pt x="98484" y="270147"/>
                </a:cubicBezTo>
                <a:cubicBezTo>
                  <a:pt x="102423" y="270147"/>
                  <a:pt x="106363" y="269359"/>
                  <a:pt x="110302" y="268571"/>
                </a:cubicBezTo>
                <a:cubicBezTo>
                  <a:pt x="109514" y="264632"/>
                  <a:pt x="108726" y="261480"/>
                  <a:pt x="107938" y="257541"/>
                </a:cubicBezTo>
                <a:cubicBezTo>
                  <a:pt x="105575" y="254390"/>
                  <a:pt x="103999" y="247299"/>
                  <a:pt x="100847" y="242572"/>
                </a:cubicBezTo>
                <a:close/>
                <a:moveTo>
                  <a:pt x="85090" y="225238"/>
                </a:moveTo>
                <a:cubicBezTo>
                  <a:pt x="85878" y="222875"/>
                  <a:pt x="87454" y="220511"/>
                  <a:pt x="89817" y="218935"/>
                </a:cubicBezTo>
                <a:cubicBezTo>
                  <a:pt x="87454" y="214208"/>
                  <a:pt x="81151" y="207905"/>
                  <a:pt x="79575" y="206330"/>
                </a:cubicBezTo>
                <a:cubicBezTo>
                  <a:pt x="76423" y="203178"/>
                  <a:pt x="73272" y="200027"/>
                  <a:pt x="70120" y="197663"/>
                </a:cubicBezTo>
                <a:lnTo>
                  <a:pt x="68545" y="199239"/>
                </a:lnTo>
                <a:cubicBezTo>
                  <a:pt x="63030" y="204754"/>
                  <a:pt x="59090" y="211845"/>
                  <a:pt x="57515" y="220511"/>
                </a:cubicBezTo>
                <a:cubicBezTo>
                  <a:pt x="61454" y="222087"/>
                  <a:pt x="65393" y="222875"/>
                  <a:pt x="69333" y="223663"/>
                </a:cubicBezTo>
                <a:cubicBezTo>
                  <a:pt x="71696" y="223663"/>
                  <a:pt x="79575" y="225238"/>
                  <a:pt x="85090" y="225238"/>
                </a:cubicBezTo>
                <a:close/>
                <a:moveTo>
                  <a:pt x="98484" y="214208"/>
                </a:moveTo>
                <a:cubicBezTo>
                  <a:pt x="102423" y="206330"/>
                  <a:pt x="110302" y="198451"/>
                  <a:pt x="117393" y="191360"/>
                </a:cubicBezTo>
                <a:cubicBezTo>
                  <a:pt x="111090" y="188209"/>
                  <a:pt x="104787" y="185845"/>
                  <a:pt x="97696" y="185845"/>
                </a:cubicBezTo>
                <a:cubicBezTo>
                  <a:pt x="91393" y="185845"/>
                  <a:pt x="85090" y="187421"/>
                  <a:pt x="79575" y="189784"/>
                </a:cubicBezTo>
                <a:cubicBezTo>
                  <a:pt x="86666" y="197663"/>
                  <a:pt x="94544" y="206330"/>
                  <a:pt x="98484" y="214208"/>
                </a:cubicBezTo>
                <a:close/>
                <a:moveTo>
                  <a:pt x="138665" y="233117"/>
                </a:moveTo>
                <a:cubicBezTo>
                  <a:pt x="129211" y="235481"/>
                  <a:pt x="118181" y="237844"/>
                  <a:pt x="110302" y="237057"/>
                </a:cubicBezTo>
                <a:cubicBezTo>
                  <a:pt x="114241" y="244147"/>
                  <a:pt x="117393" y="253602"/>
                  <a:pt x="119756" y="262268"/>
                </a:cubicBezTo>
                <a:cubicBezTo>
                  <a:pt x="122120" y="260693"/>
                  <a:pt x="124484" y="258329"/>
                  <a:pt x="126847" y="256753"/>
                </a:cubicBezTo>
                <a:cubicBezTo>
                  <a:pt x="133150" y="250450"/>
                  <a:pt x="137089" y="242572"/>
                  <a:pt x="138665" y="233117"/>
                </a:cubicBezTo>
                <a:close/>
                <a:moveTo>
                  <a:pt x="74060" y="261480"/>
                </a:moveTo>
                <a:cubicBezTo>
                  <a:pt x="76423" y="252026"/>
                  <a:pt x="80363" y="242572"/>
                  <a:pt x="84302" y="235481"/>
                </a:cubicBezTo>
                <a:cubicBezTo>
                  <a:pt x="75636" y="235481"/>
                  <a:pt x="65393" y="233117"/>
                  <a:pt x="55939" y="230754"/>
                </a:cubicBezTo>
                <a:cubicBezTo>
                  <a:pt x="56727" y="240996"/>
                  <a:pt x="61454" y="249662"/>
                  <a:pt x="67757" y="256753"/>
                </a:cubicBezTo>
                <a:cubicBezTo>
                  <a:pt x="70120" y="258329"/>
                  <a:pt x="71696" y="259905"/>
                  <a:pt x="74060" y="261480"/>
                </a:cubicBezTo>
                <a:close/>
                <a:moveTo>
                  <a:pt x="392359" y="103906"/>
                </a:moveTo>
                <a:cubicBezTo>
                  <a:pt x="395511" y="94452"/>
                  <a:pt x="398662" y="85785"/>
                  <a:pt x="401814" y="76331"/>
                </a:cubicBezTo>
                <a:cubicBezTo>
                  <a:pt x="423874" y="77119"/>
                  <a:pt x="440420" y="84998"/>
                  <a:pt x="453813" y="96816"/>
                </a:cubicBezTo>
                <a:lnTo>
                  <a:pt x="451450" y="101543"/>
                </a:lnTo>
                <a:lnTo>
                  <a:pt x="465631" y="107846"/>
                </a:lnTo>
                <a:lnTo>
                  <a:pt x="479025" y="95240"/>
                </a:lnTo>
                <a:cubicBezTo>
                  <a:pt x="443571" y="63725"/>
                  <a:pt x="396299" y="40877"/>
                  <a:pt x="361633" y="23544"/>
                </a:cubicBezTo>
                <a:cubicBezTo>
                  <a:pt x="319088" y="21180"/>
                  <a:pt x="278906" y="20392"/>
                  <a:pt x="238725" y="21180"/>
                </a:cubicBezTo>
                <a:lnTo>
                  <a:pt x="241876" y="62937"/>
                </a:lnTo>
                <a:lnTo>
                  <a:pt x="245028" y="107846"/>
                </a:lnTo>
                <a:lnTo>
                  <a:pt x="429389" y="110997"/>
                </a:lnTo>
                <a:cubicBezTo>
                  <a:pt x="434117" y="131482"/>
                  <a:pt x="435692" y="151967"/>
                  <a:pt x="435692" y="172451"/>
                </a:cubicBezTo>
                <a:cubicBezTo>
                  <a:pt x="435692" y="194512"/>
                  <a:pt x="432541" y="216572"/>
                  <a:pt x="427026" y="238632"/>
                </a:cubicBezTo>
                <a:lnTo>
                  <a:pt x="248967" y="238632"/>
                </a:lnTo>
                <a:cubicBezTo>
                  <a:pt x="245028" y="225238"/>
                  <a:pt x="241876" y="211057"/>
                  <a:pt x="240300" y="196875"/>
                </a:cubicBezTo>
                <a:cubicBezTo>
                  <a:pt x="237937" y="181906"/>
                  <a:pt x="236361" y="166148"/>
                  <a:pt x="235573" y="149603"/>
                </a:cubicBezTo>
                <a:lnTo>
                  <a:pt x="235573" y="114937"/>
                </a:lnTo>
                <a:lnTo>
                  <a:pt x="228482" y="114937"/>
                </a:lnTo>
                <a:lnTo>
                  <a:pt x="228482" y="150391"/>
                </a:lnTo>
                <a:cubicBezTo>
                  <a:pt x="229270" y="166936"/>
                  <a:pt x="230846" y="182693"/>
                  <a:pt x="233210" y="198451"/>
                </a:cubicBezTo>
                <a:cubicBezTo>
                  <a:pt x="235573" y="214208"/>
                  <a:pt x="239513" y="228390"/>
                  <a:pt x="243452" y="243360"/>
                </a:cubicBezTo>
                <a:lnTo>
                  <a:pt x="244240" y="245723"/>
                </a:lnTo>
                <a:lnTo>
                  <a:pt x="432541" y="245723"/>
                </a:lnTo>
                <a:lnTo>
                  <a:pt x="433329" y="243360"/>
                </a:lnTo>
                <a:cubicBezTo>
                  <a:pt x="439632" y="219723"/>
                  <a:pt x="442783" y="196087"/>
                  <a:pt x="443571" y="173239"/>
                </a:cubicBezTo>
                <a:cubicBezTo>
                  <a:pt x="443571" y="152754"/>
                  <a:pt x="441995" y="132270"/>
                  <a:pt x="437268" y="111785"/>
                </a:cubicBezTo>
                <a:lnTo>
                  <a:pt x="449086" y="111785"/>
                </a:lnTo>
                <a:lnTo>
                  <a:pt x="430965" y="104694"/>
                </a:lnTo>
                <a:lnTo>
                  <a:pt x="392359" y="103906"/>
                </a:lnTo>
                <a:close/>
                <a:moveTo>
                  <a:pt x="250543" y="132270"/>
                </a:moveTo>
                <a:lnTo>
                  <a:pt x="250543" y="140148"/>
                </a:lnTo>
                <a:lnTo>
                  <a:pt x="285209" y="140148"/>
                </a:lnTo>
                <a:lnTo>
                  <a:pt x="285209" y="132270"/>
                </a:lnTo>
                <a:lnTo>
                  <a:pt x="250543" y="132270"/>
                </a:lnTo>
                <a:close/>
                <a:moveTo>
                  <a:pt x="221392" y="21968"/>
                </a:moveTo>
                <a:cubicBezTo>
                  <a:pt x="195392" y="22756"/>
                  <a:pt x="169392" y="23544"/>
                  <a:pt x="143392" y="25119"/>
                </a:cubicBezTo>
                <a:cubicBezTo>
                  <a:pt x="127635" y="44816"/>
                  <a:pt x="117393" y="66089"/>
                  <a:pt x="108726" y="87361"/>
                </a:cubicBezTo>
                <a:cubicBezTo>
                  <a:pt x="113453" y="93664"/>
                  <a:pt x="118181" y="99179"/>
                  <a:pt x="122908" y="105482"/>
                </a:cubicBezTo>
                <a:lnTo>
                  <a:pt x="217452" y="107058"/>
                </a:lnTo>
                <a:lnTo>
                  <a:pt x="221392" y="21968"/>
                </a:lnTo>
                <a:close/>
                <a:moveTo>
                  <a:pt x="660235" y="144876"/>
                </a:moveTo>
                <a:lnTo>
                  <a:pt x="601145" y="133058"/>
                </a:lnTo>
                <a:cubicBezTo>
                  <a:pt x="601145" y="133058"/>
                  <a:pt x="627933" y="174027"/>
                  <a:pt x="641327" y="174815"/>
                </a:cubicBezTo>
                <a:cubicBezTo>
                  <a:pt x="653932" y="175603"/>
                  <a:pt x="662599" y="168512"/>
                  <a:pt x="662599" y="168512"/>
                </a:cubicBezTo>
                <a:lnTo>
                  <a:pt x="672053" y="168512"/>
                </a:lnTo>
                <a:lnTo>
                  <a:pt x="660235" y="144876"/>
                </a:lnTo>
                <a:close/>
                <a:moveTo>
                  <a:pt x="30727" y="100755"/>
                </a:moveTo>
                <a:lnTo>
                  <a:pt x="59878" y="100755"/>
                </a:lnTo>
                <a:cubicBezTo>
                  <a:pt x="63818" y="70028"/>
                  <a:pt x="66181" y="57422"/>
                  <a:pt x="74060" y="29059"/>
                </a:cubicBezTo>
                <a:lnTo>
                  <a:pt x="70908" y="29059"/>
                </a:lnTo>
                <a:cubicBezTo>
                  <a:pt x="52787" y="54271"/>
                  <a:pt x="45696" y="68452"/>
                  <a:pt x="30727" y="100755"/>
                </a:cubicBezTo>
                <a:close/>
              </a:path>
            </a:pathLst>
          </a:custGeom>
          <a:solidFill>
            <a:schemeClr val="bg1"/>
          </a:solidFill>
          <a:ln w="82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5" name="OfficePLUS-10"/>
          <p:cNvSpPr/>
          <p:nvPr/>
        </p:nvSpPr>
        <p:spPr>
          <a:xfrm>
            <a:off x="4619625" y="4294374"/>
            <a:ext cx="685677" cy="292995"/>
          </a:xfrm>
          <a:custGeom>
            <a:gdLst>
              <a:gd name="connsiteX0" fmla="*/ 10242 w 685677"/>
              <a:gd name="connsiteY0" fmla="*/ 218935 h 292995"/>
              <a:gd name="connsiteX1" fmla="*/ 0 w 685677"/>
              <a:gd name="connsiteY1" fmla="*/ 138573 h 292995"/>
              <a:gd name="connsiteX2" fmla="*/ 16545 w 685677"/>
              <a:gd name="connsiteY2" fmla="*/ 122815 h 292995"/>
              <a:gd name="connsiteX3" fmla="*/ 79575 w 685677"/>
              <a:gd name="connsiteY3" fmla="*/ 10938 h 292995"/>
              <a:gd name="connsiteX4" fmla="*/ 367935 w 685677"/>
              <a:gd name="connsiteY4" fmla="*/ 4635 h 292995"/>
              <a:gd name="connsiteX5" fmla="*/ 516055 w 685677"/>
              <a:gd name="connsiteY5" fmla="*/ 88149 h 292995"/>
              <a:gd name="connsiteX6" fmla="*/ 661023 w 685677"/>
              <a:gd name="connsiteY6" fmla="*/ 127543 h 292995"/>
              <a:gd name="connsiteX7" fmla="*/ 671266 w 685677"/>
              <a:gd name="connsiteY7" fmla="*/ 244147 h 292995"/>
              <a:gd name="connsiteX8" fmla="*/ 620842 w 685677"/>
              <a:gd name="connsiteY8" fmla="*/ 250450 h 292995"/>
              <a:gd name="connsiteX9" fmla="*/ 624781 w 685677"/>
              <a:gd name="connsiteY9" fmla="*/ 226814 h 292995"/>
              <a:gd name="connsiteX10" fmla="*/ 601933 w 685677"/>
              <a:gd name="connsiteY10" fmla="*/ 172451 h 292995"/>
              <a:gd name="connsiteX11" fmla="*/ 547570 w 685677"/>
              <a:gd name="connsiteY11" fmla="*/ 149603 h 292995"/>
              <a:gd name="connsiteX12" fmla="*/ 493207 w 685677"/>
              <a:gd name="connsiteY12" fmla="*/ 172451 h 292995"/>
              <a:gd name="connsiteX13" fmla="*/ 470359 w 685677"/>
              <a:gd name="connsiteY13" fmla="*/ 226814 h 292995"/>
              <a:gd name="connsiteX14" fmla="*/ 477449 w 685677"/>
              <a:gd name="connsiteY14" fmla="*/ 259117 h 292995"/>
              <a:gd name="connsiteX15" fmla="*/ 167029 w 685677"/>
              <a:gd name="connsiteY15" fmla="*/ 259117 h 292995"/>
              <a:gd name="connsiteX16" fmla="*/ 174119 w 685677"/>
              <a:gd name="connsiteY16" fmla="*/ 226814 h 292995"/>
              <a:gd name="connsiteX17" fmla="*/ 151271 w 685677"/>
              <a:gd name="connsiteY17" fmla="*/ 172451 h 292995"/>
              <a:gd name="connsiteX18" fmla="*/ 96908 w 685677"/>
              <a:gd name="connsiteY18" fmla="*/ 149603 h 292995"/>
              <a:gd name="connsiteX19" fmla="*/ 42545 w 685677"/>
              <a:gd name="connsiteY19" fmla="*/ 172451 h 292995"/>
              <a:gd name="connsiteX20" fmla="*/ 19697 w 685677"/>
              <a:gd name="connsiteY20" fmla="*/ 226814 h 292995"/>
              <a:gd name="connsiteX21" fmla="*/ 19697 w 685677"/>
              <a:gd name="connsiteY21" fmla="*/ 229966 h 292995"/>
              <a:gd name="connsiteX22" fmla="*/ 10242 w 685677"/>
              <a:gd name="connsiteY22" fmla="*/ 218935 h 292995"/>
              <a:gd name="connsiteX23" fmla="*/ 97696 w 685677"/>
              <a:gd name="connsiteY23" fmla="*/ 162209 h 292995"/>
              <a:gd name="connsiteX24" fmla="*/ 51212 w 685677"/>
              <a:gd name="connsiteY24" fmla="*/ 181118 h 292995"/>
              <a:gd name="connsiteX25" fmla="*/ 31515 w 685677"/>
              <a:gd name="connsiteY25" fmla="*/ 227602 h 292995"/>
              <a:gd name="connsiteX26" fmla="*/ 50424 w 685677"/>
              <a:gd name="connsiteY26" fmla="*/ 274086 h 292995"/>
              <a:gd name="connsiteX27" fmla="*/ 96908 w 685677"/>
              <a:gd name="connsiteY27" fmla="*/ 292995 h 292995"/>
              <a:gd name="connsiteX28" fmla="*/ 143392 w 685677"/>
              <a:gd name="connsiteY28" fmla="*/ 274086 h 292995"/>
              <a:gd name="connsiteX29" fmla="*/ 162301 w 685677"/>
              <a:gd name="connsiteY29" fmla="*/ 227602 h 292995"/>
              <a:gd name="connsiteX30" fmla="*/ 143392 w 685677"/>
              <a:gd name="connsiteY30" fmla="*/ 181118 h 292995"/>
              <a:gd name="connsiteX31" fmla="*/ 97696 w 685677"/>
              <a:gd name="connsiteY31" fmla="*/ 162209 h 292995"/>
              <a:gd name="connsiteX32" fmla="*/ 547570 w 685677"/>
              <a:gd name="connsiteY32" fmla="*/ 162209 h 292995"/>
              <a:gd name="connsiteX33" fmla="*/ 501086 w 685677"/>
              <a:gd name="connsiteY33" fmla="*/ 181118 h 292995"/>
              <a:gd name="connsiteX34" fmla="*/ 482177 w 685677"/>
              <a:gd name="connsiteY34" fmla="*/ 227602 h 292995"/>
              <a:gd name="connsiteX35" fmla="*/ 501086 w 685677"/>
              <a:gd name="connsiteY35" fmla="*/ 274086 h 292995"/>
              <a:gd name="connsiteX36" fmla="*/ 547570 w 685677"/>
              <a:gd name="connsiteY36" fmla="*/ 292995 h 292995"/>
              <a:gd name="connsiteX37" fmla="*/ 594054 w 685677"/>
              <a:gd name="connsiteY37" fmla="*/ 274086 h 292995"/>
              <a:gd name="connsiteX38" fmla="*/ 612963 w 685677"/>
              <a:gd name="connsiteY38" fmla="*/ 227602 h 292995"/>
              <a:gd name="connsiteX39" fmla="*/ 594054 w 685677"/>
              <a:gd name="connsiteY39" fmla="*/ 181118 h 292995"/>
              <a:gd name="connsiteX40" fmla="*/ 547570 w 685677"/>
              <a:gd name="connsiteY40" fmla="*/ 162209 h 292995"/>
              <a:gd name="connsiteX41" fmla="*/ 557812 w 685677"/>
              <a:gd name="connsiteY41" fmla="*/ 219723 h 292995"/>
              <a:gd name="connsiteX42" fmla="*/ 561752 w 685677"/>
              <a:gd name="connsiteY42" fmla="*/ 226814 h 292995"/>
              <a:gd name="connsiteX43" fmla="*/ 577509 w 685677"/>
              <a:gd name="connsiteY43" fmla="*/ 224451 h 292995"/>
              <a:gd name="connsiteX44" fmla="*/ 589327 w 685677"/>
              <a:gd name="connsiteY44" fmla="*/ 221299 h 292995"/>
              <a:gd name="connsiteX45" fmla="*/ 577509 w 685677"/>
              <a:gd name="connsiteY45" fmla="*/ 198451 h 292995"/>
              <a:gd name="connsiteX46" fmla="*/ 568055 w 685677"/>
              <a:gd name="connsiteY46" fmla="*/ 207905 h 292995"/>
              <a:gd name="connsiteX47" fmla="*/ 557812 w 685677"/>
              <a:gd name="connsiteY47" fmla="*/ 219723 h 292995"/>
              <a:gd name="connsiteX48" fmla="*/ 551509 w 685677"/>
              <a:gd name="connsiteY48" fmla="*/ 242572 h 292995"/>
              <a:gd name="connsiteX49" fmla="*/ 548358 w 685677"/>
              <a:gd name="connsiteY49" fmla="*/ 243360 h 292995"/>
              <a:gd name="connsiteX50" fmla="*/ 543631 w 685677"/>
              <a:gd name="connsiteY50" fmla="*/ 242572 h 292995"/>
              <a:gd name="connsiteX51" fmla="*/ 538116 w 685677"/>
              <a:gd name="connsiteY51" fmla="*/ 257541 h 292995"/>
              <a:gd name="connsiteX52" fmla="*/ 535752 w 685677"/>
              <a:gd name="connsiteY52" fmla="*/ 267783 h 292995"/>
              <a:gd name="connsiteX53" fmla="*/ 549146 w 685677"/>
              <a:gd name="connsiteY53" fmla="*/ 270147 h 292995"/>
              <a:gd name="connsiteX54" fmla="*/ 560964 w 685677"/>
              <a:gd name="connsiteY54" fmla="*/ 268571 h 292995"/>
              <a:gd name="connsiteX55" fmla="*/ 558600 w 685677"/>
              <a:gd name="connsiteY55" fmla="*/ 257541 h 292995"/>
              <a:gd name="connsiteX56" fmla="*/ 551509 w 685677"/>
              <a:gd name="connsiteY56" fmla="*/ 242572 h 292995"/>
              <a:gd name="connsiteX57" fmla="*/ 534964 w 685677"/>
              <a:gd name="connsiteY57" fmla="*/ 225238 h 292995"/>
              <a:gd name="connsiteX58" fmla="*/ 539691 w 685677"/>
              <a:gd name="connsiteY58" fmla="*/ 218935 h 292995"/>
              <a:gd name="connsiteX59" fmla="*/ 529449 w 685677"/>
              <a:gd name="connsiteY59" fmla="*/ 206330 h 292995"/>
              <a:gd name="connsiteX60" fmla="*/ 519994 w 685677"/>
              <a:gd name="connsiteY60" fmla="*/ 197663 h 292995"/>
              <a:gd name="connsiteX61" fmla="*/ 518419 w 685677"/>
              <a:gd name="connsiteY61" fmla="*/ 198451 h 292995"/>
              <a:gd name="connsiteX62" fmla="*/ 507389 w 685677"/>
              <a:gd name="connsiteY62" fmla="*/ 219723 h 292995"/>
              <a:gd name="connsiteX63" fmla="*/ 519207 w 685677"/>
              <a:gd name="connsiteY63" fmla="*/ 222875 h 292995"/>
              <a:gd name="connsiteX64" fmla="*/ 534964 w 685677"/>
              <a:gd name="connsiteY64" fmla="*/ 225238 h 292995"/>
              <a:gd name="connsiteX65" fmla="*/ 549146 w 685677"/>
              <a:gd name="connsiteY65" fmla="*/ 214208 h 292995"/>
              <a:gd name="connsiteX66" fmla="*/ 568055 w 685677"/>
              <a:gd name="connsiteY66" fmla="*/ 191360 h 292995"/>
              <a:gd name="connsiteX67" fmla="*/ 548358 w 685677"/>
              <a:gd name="connsiteY67" fmla="*/ 185845 h 292995"/>
              <a:gd name="connsiteX68" fmla="*/ 530237 w 685677"/>
              <a:gd name="connsiteY68" fmla="*/ 189784 h 292995"/>
              <a:gd name="connsiteX69" fmla="*/ 549146 w 685677"/>
              <a:gd name="connsiteY69" fmla="*/ 214208 h 292995"/>
              <a:gd name="connsiteX70" fmla="*/ 588539 w 685677"/>
              <a:gd name="connsiteY70" fmla="*/ 233117 h 292995"/>
              <a:gd name="connsiteX71" fmla="*/ 560176 w 685677"/>
              <a:gd name="connsiteY71" fmla="*/ 237057 h 292995"/>
              <a:gd name="connsiteX72" fmla="*/ 569630 w 685677"/>
              <a:gd name="connsiteY72" fmla="*/ 262268 h 292995"/>
              <a:gd name="connsiteX73" fmla="*/ 576721 w 685677"/>
              <a:gd name="connsiteY73" fmla="*/ 256753 h 292995"/>
              <a:gd name="connsiteX74" fmla="*/ 588539 w 685677"/>
              <a:gd name="connsiteY74" fmla="*/ 233117 h 292995"/>
              <a:gd name="connsiteX75" fmla="*/ 524722 w 685677"/>
              <a:gd name="connsiteY75" fmla="*/ 261480 h 292995"/>
              <a:gd name="connsiteX76" fmla="*/ 534964 w 685677"/>
              <a:gd name="connsiteY76" fmla="*/ 235481 h 292995"/>
              <a:gd name="connsiteX77" fmla="*/ 506601 w 685677"/>
              <a:gd name="connsiteY77" fmla="*/ 230754 h 292995"/>
              <a:gd name="connsiteX78" fmla="*/ 518419 w 685677"/>
              <a:gd name="connsiteY78" fmla="*/ 256753 h 292995"/>
              <a:gd name="connsiteX79" fmla="*/ 524722 w 685677"/>
              <a:gd name="connsiteY79" fmla="*/ 261480 h 292995"/>
              <a:gd name="connsiteX80" fmla="*/ 107150 w 685677"/>
              <a:gd name="connsiteY80" fmla="*/ 219723 h 292995"/>
              <a:gd name="connsiteX81" fmla="*/ 111090 w 685677"/>
              <a:gd name="connsiteY81" fmla="*/ 226814 h 292995"/>
              <a:gd name="connsiteX82" fmla="*/ 126847 w 685677"/>
              <a:gd name="connsiteY82" fmla="*/ 224451 h 292995"/>
              <a:gd name="connsiteX83" fmla="*/ 138665 w 685677"/>
              <a:gd name="connsiteY83" fmla="*/ 221299 h 292995"/>
              <a:gd name="connsiteX84" fmla="*/ 126847 w 685677"/>
              <a:gd name="connsiteY84" fmla="*/ 198451 h 292995"/>
              <a:gd name="connsiteX85" fmla="*/ 117393 w 685677"/>
              <a:gd name="connsiteY85" fmla="*/ 207905 h 292995"/>
              <a:gd name="connsiteX86" fmla="*/ 107150 w 685677"/>
              <a:gd name="connsiteY86" fmla="*/ 219723 h 292995"/>
              <a:gd name="connsiteX87" fmla="*/ 100847 w 685677"/>
              <a:gd name="connsiteY87" fmla="*/ 242572 h 292995"/>
              <a:gd name="connsiteX88" fmla="*/ 97696 w 685677"/>
              <a:gd name="connsiteY88" fmla="*/ 243360 h 292995"/>
              <a:gd name="connsiteX89" fmla="*/ 92969 w 685677"/>
              <a:gd name="connsiteY89" fmla="*/ 242572 h 292995"/>
              <a:gd name="connsiteX90" fmla="*/ 87454 w 685677"/>
              <a:gd name="connsiteY90" fmla="*/ 257541 h 292995"/>
              <a:gd name="connsiteX91" fmla="*/ 85090 w 685677"/>
              <a:gd name="connsiteY91" fmla="*/ 267783 h 292995"/>
              <a:gd name="connsiteX92" fmla="*/ 98484 w 685677"/>
              <a:gd name="connsiteY92" fmla="*/ 270147 h 292995"/>
              <a:gd name="connsiteX93" fmla="*/ 110302 w 685677"/>
              <a:gd name="connsiteY93" fmla="*/ 268571 h 292995"/>
              <a:gd name="connsiteX94" fmla="*/ 107938 w 685677"/>
              <a:gd name="connsiteY94" fmla="*/ 257541 h 292995"/>
              <a:gd name="connsiteX95" fmla="*/ 100847 w 685677"/>
              <a:gd name="connsiteY95" fmla="*/ 242572 h 292995"/>
              <a:gd name="connsiteX96" fmla="*/ 85090 w 685677"/>
              <a:gd name="connsiteY96" fmla="*/ 225238 h 292995"/>
              <a:gd name="connsiteX97" fmla="*/ 89817 w 685677"/>
              <a:gd name="connsiteY97" fmla="*/ 218935 h 292995"/>
              <a:gd name="connsiteX98" fmla="*/ 79575 w 685677"/>
              <a:gd name="connsiteY98" fmla="*/ 206330 h 292995"/>
              <a:gd name="connsiteX99" fmla="*/ 70120 w 685677"/>
              <a:gd name="connsiteY99" fmla="*/ 197663 h 292995"/>
              <a:gd name="connsiteX100" fmla="*/ 68545 w 685677"/>
              <a:gd name="connsiteY100" fmla="*/ 199239 h 292995"/>
              <a:gd name="connsiteX101" fmla="*/ 57515 w 685677"/>
              <a:gd name="connsiteY101" fmla="*/ 220511 h 292995"/>
              <a:gd name="connsiteX102" fmla="*/ 69333 w 685677"/>
              <a:gd name="connsiteY102" fmla="*/ 223663 h 292995"/>
              <a:gd name="connsiteX103" fmla="*/ 85090 w 685677"/>
              <a:gd name="connsiteY103" fmla="*/ 225238 h 292995"/>
              <a:gd name="connsiteX104" fmla="*/ 98484 w 685677"/>
              <a:gd name="connsiteY104" fmla="*/ 214208 h 292995"/>
              <a:gd name="connsiteX105" fmla="*/ 117393 w 685677"/>
              <a:gd name="connsiteY105" fmla="*/ 191360 h 292995"/>
              <a:gd name="connsiteX106" fmla="*/ 97696 w 685677"/>
              <a:gd name="connsiteY106" fmla="*/ 185845 h 292995"/>
              <a:gd name="connsiteX107" fmla="*/ 79575 w 685677"/>
              <a:gd name="connsiteY107" fmla="*/ 189784 h 292995"/>
              <a:gd name="connsiteX108" fmla="*/ 98484 w 685677"/>
              <a:gd name="connsiteY108" fmla="*/ 214208 h 292995"/>
              <a:gd name="connsiteX109" fmla="*/ 138665 w 685677"/>
              <a:gd name="connsiteY109" fmla="*/ 233117 h 292995"/>
              <a:gd name="connsiteX110" fmla="*/ 110302 w 685677"/>
              <a:gd name="connsiteY110" fmla="*/ 237057 h 292995"/>
              <a:gd name="connsiteX111" fmla="*/ 119756 w 685677"/>
              <a:gd name="connsiteY111" fmla="*/ 262268 h 292995"/>
              <a:gd name="connsiteX112" fmla="*/ 126847 w 685677"/>
              <a:gd name="connsiteY112" fmla="*/ 256753 h 292995"/>
              <a:gd name="connsiteX113" fmla="*/ 138665 w 685677"/>
              <a:gd name="connsiteY113" fmla="*/ 233117 h 292995"/>
              <a:gd name="connsiteX114" fmla="*/ 74060 w 685677"/>
              <a:gd name="connsiteY114" fmla="*/ 261480 h 292995"/>
              <a:gd name="connsiteX115" fmla="*/ 84302 w 685677"/>
              <a:gd name="connsiteY115" fmla="*/ 235481 h 292995"/>
              <a:gd name="connsiteX116" fmla="*/ 55939 w 685677"/>
              <a:gd name="connsiteY116" fmla="*/ 230754 h 292995"/>
              <a:gd name="connsiteX117" fmla="*/ 67757 w 685677"/>
              <a:gd name="connsiteY117" fmla="*/ 256753 h 292995"/>
              <a:gd name="connsiteX118" fmla="*/ 74060 w 685677"/>
              <a:gd name="connsiteY118" fmla="*/ 261480 h 292995"/>
              <a:gd name="connsiteX119" fmla="*/ 392359 w 685677"/>
              <a:gd name="connsiteY119" fmla="*/ 103906 h 292995"/>
              <a:gd name="connsiteX120" fmla="*/ 401814 w 685677"/>
              <a:gd name="connsiteY120" fmla="*/ 76331 h 292995"/>
              <a:gd name="connsiteX121" fmla="*/ 453813 w 685677"/>
              <a:gd name="connsiteY121" fmla="*/ 96816 h 292995"/>
              <a:gd name="connsiteX122" fmla="*/ 451450 w 685677"/>
              <a:gd name="connsiteY122" fmla="*/ 101543 h 292995"/>
              <a:gd name="connsiteX123" fmla="*/ 465631 w 685677"/>
              <a:gd name="connsiteY123" fmla="*/ 107846 h 292995"/>
              <a:gd name="connsiteX124" fmla="*/ 479025 w 685677"/>
              <a:gd name="connsiteY124" fmla="*/ 95240 h 292995"/>
              <a:gd name="connsiteX125" fmla="*/ 361633 w 685677"/>
              <a:gd name="connsiteY125" fmla="*/ 23544 h 292995"/>
              <a:gd name="connsiteX126" fmla="*/ 238725 w 685677"/>
              <a:gd name="connsiteY126" fmla="*/ 21180 h 292995"/>
              <a:gd name="connsiteX127" fmla="*/ 241876 w 685677"/>
              <a:gd name="connsiteY127" fmla="*/ 62937 h 292995"/>
              <a:gd name="connsiteX128" fmla="*/ 245028 w 685677"/>
              <a:gd name="connsiteY128" fmla="*/ 107846 h 292995"/>
              <a:gd name="connsiteX129" fmla="*/ 429389 w 685677"/>
              <a:gd name="connsiteY129" fmla="*/ 110997 h 292995"/>
              <a:gd name="connsiteX130" fmla="*/ 435692 w 685677"/>
              <a:gd name="connsiteY130" fmla="*/ 172451 h 292995"/>
              <a:gd name="connsiteX131" fmla="*/ 427026 w 685677"/>
              <a:gd name="connsiteY131" fmla="*/ 238632 h 292995"/>
              <a:gd name="connsiteX132" fmla="*/ 248967 w 685677"/>
              <a:gd name="connsiteY132" fmla="*/ 238632 h 292995"/>
              <a:gd name="connsiteX133" fmla="*/ 240300 w 685677"/>
              <a:gd name="connsiteY133" fmla="*/ 196875 h 292995"/>
              <a:gd name="connsiteX134" fmla="*/ 235573 w 685677"/>
              <a:gd name="connsiteY134" fmla="*/ 149603 h 292995"/>
              <a:gd name="connsiteX135" fmla="*/ 235573 w 685677"/>
              <a:gd name="connsiteY135" fmla="*/ 114937 h 292995"/>
              <a:gd name="connsiteX136" fmla="*/ 228482 w 685677"/>
              <a:gd name="connsiteY136" fmla="*/ 114937 h 292995"/>
              <a:gd name="connsiteX137" fmla="*/ 228482 w 685677"/>
              <a:gd name="connsiteY137" fmla="*/ 150391 h 292995"/>
              <a:gd name="connsiteX138" fmla="*/ 233210 w 685677"/>
              <a:gd name="connsiteY138" fmla="*/ 198451 h 292995"/>
              <a:gd name="connsiteX139" fmla="*/ 243452 w 685677"/>
              <a:gd name="connsiteY139" fmla="*/ 243360 h 292995"/>
              <a:gd name="connsiteX140" fmla="*/ 244240 w 685677"/>
              <a:gd name="connsiteY140" fmla="*/ 245723 h 292995"/>
              <a:gd name="connsiteX141" fmla="*/ 432541 w 685677"/>
              <a:gd name="connsiteY141" fmla="*/ 245723 h 292995"/>
              <a:gd name="connsiteX142" fmla="*/ 433329 w 685677"/>
              <a:gd name="connsiteY142" fmla="*/ 243360 h 292995"/>
              <a:gd name="connsiteX143" fmla="*/ 443571 w 685677"/>
              <a:gd name="connsiteY143" fmla="*/ 173239 h 292995"/>
              <a:gd name="connsiteX144" fmla="*/ 437268 w 685677"/>
              <a:gd name="connsiteY144" fmla="*/ 111785 h 292995"/>
              <a:gd name="connsiteX145" fmla="*/ 449086 w 685677"/>
              <a:gd name="connsiteY145" fmla="*/ 111785 h 292995"/>
              <a:gd name="connsiteX146" fmla="*/ 430965 w 685677"/>
              <a:gd name="connsiteY146" fmla="*/ 104694 h 292995"/>
              <a:gd name="connsiteX147" fmla="*/ 392359 w 685677"/>
              <a:gd name="connsiteY147" fmla="*/ 103906 h 292995"/>
              <a:gd name="connsiteX148" fmla="*/ 250543 w 685677"/>
              <a:gd name="connsiteY148" fmla="*/ 132270 h 292995"/>
              <a:gd name="connsiteX149" fmla="*/ 250543 w 685677"/>
              <a:gd name="connsiteY149" fmla="*/ 140148 h 292995"/>
              <a:gd name="connsiteX150" fmla="*/ 285209 w 685677"/>
              <a:gd name="connsiteY150" fmla="*/ 140148 h 292995"/>
              <a:gd name="connsiteX151" fmla="*/ 285209 w 685677"/>
              <a:gd name="connsiteY151" fmla="*/ 132270 h 292995"/>
              <a:gd name="connsiteX152" fmla="*/ 250543 w 685677"/>
              <a:gd name="connsiteY152" fmla="*/ 132270 h 292995"/>
              <a:gd name="connsiteX153" fmla="*/ 221392 w 685677"/>
              <a:gd name="connsiteY153" fmla="*/ 21968 h 292995"/>
              <a:gd name="connsiteX154" fmla="*/ 143392 w 685677"/>
              <a:gd name="connsiteY154" fmla="*/ 25119 h 292995"/>
              <a:gd name="connsiteX155" fmla="*/ 108726 w 685677"/>
              <a:gd name="connsiteY155" fmla="*/ 87361 h 292995"/>
              <a:gd name="connsiteX156" fmla="*/ 122908 w 685677"/>
              <a:gd name="connsiteY156" fmla="*/ 105482 h 292995"/>
              <a:gd name="connsiteX157" fmla="*/ 217452 w 685677"/>
              <a:gd name="connsiteY157" fmla="*/ 107058 h 292995"/>
              <a:gd name="connsiteX158" fmla="*/ 221392 w 685677"/>
              <a:gd name="connsiteY158" fmla="*/ 21968 h 292995"/>
              <a:gd name="connsiteX159" fmla="*/ 660235 w 685677"/>
              <a:gd name="connsiteY159" fmla="*/ 144876 h 292995"/>
              <a:gd name="connsiteX160" fmla="*/ 601145 w 685677"/>
              <a:gd name="connsiteY160" fmla="*/ 133058 h 292995"/>
              <a:gd name="connsiteX161" fmla="*/ 641327 w 685677"/>
              <a:gd name="connsiteY161" fmla="*/ 174815 h 292995"/>
              <a:gd name="connsiteX162" fmla="*/ 662599 w 685677"/>
              <a:gd name="connsiteY162" fmla="*/ 168512 h 292995"/>
              <a:gd name="connsiteX163" fmla="*/ 672053 w 685677"/>
              <a:gd name="connsiteY163" fmla="*/ 168512 h 292995"/>
              <a:gd name="connsiteX164" fmla="*/ 660235 w 685677"/>
              <a:gd name="connsiteY164" fmla="*/ 144876 h 292995"/>
              <a:gd name="connsiteX165" fmla="*/ 30727 w 685677"/>
              <a:gd name="connsiteY165" fmla="*/ 100755 h 292995"/>
              <a:gd name="connsiteX166" fmla="*/ 59878 w 685677"/>
              <a:gd name="connsiteY166" fmla="*/ 100755 h 292995"/>
              <a:gd name="connsiteX167" fmla="*/ 74060 w 685677"/>
              <a:gd name="connsiteY167" fmla="*/ 29059 h 292995"/>
              <a:gd name="connsiteX168" fmla="*/ 70908 w 685677"/>
              <a:gd name="connsiteY168" fmla="*/ 29059 h 292995"/>
              <a:gd name="connsiteX169" fmla="*/ 30727 w 685677"/>
              <a:gd name="connsiteY169" fmla="*/ 100755 h 292995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</a:cxnLst>
            <a:rect l="l" t="t" r="r" b="b"/>
            <a:pathLst>
              <a:path w="685677" h="292995">
                <a:moveTo>
                  <a:pt x="10242" y="218935"/>
                </a:moveTo>
                <a:cubicBezTo>
                  <a:pt x="7091" y="192148"/>
                  <a:pt x="3151" y="165360"/>
                  <a:pt x="0" y="138573"/>
                </a:cubicBezTo>
                <a:cubicBezTo>
                  <a:pt x="5515" y="133058"/>
                  <a:pt x="11030" y="128330"/>
                  <a:pt x="16545" y="122815"/>
                </a:cubicBezTo>
                <a:cubicBezTo>
                  <a:pt x="30727" y="81846"/>
                  <a:pt x="51999" y="44816"/>
                  <a:pt x="79575" y="10938"/>
                </a:cubicBezTo>
                <a:cubicBezTo>
                  <a:pt x="174119" y="-3244"/>
                  <a:pt x="271027" y="-1668"/>
                  <a:pt x="367935" y="4635"/>
                </a:cubicBezTo>
                <a:cubicBezTo>
                  <a:pt x="424662" y="25119"/>
                  <a:pt x="475086" y="51907"/>
                  <a:pt x="516055" y="88149"/>
                </a:cubicBezTo>
                <a:cubicBezTo>
                  <a:pt x="564115" y="101543"/>
                  <a:pt x="612175" y="114149"/>
                  <a:pt x="661023" y="127543"/>
                </a:cubicBezTo>
                <a:cubicBezTo>
                  <a:pt x="690174" y="162997"/>
                  <a:pt x="693326" y="203966"/>
                  <a:pt x="671266" y="244147"/>
                </a:cubicBezTo>
                <a:lnTo>
                  <a:pt x="620842" y="250450"/>
                </a:lnTo>
                <a:cubicBezTo>
                  <a:pt x="623205" y="243360"/>
                  <a:pt x="624781" y="235481"/>
                  <a:pt x="624781" y="226814"/>
                </a:cubicBezTo>
                <a:cubicBezTo>
                  <a:pt x="624781" y="205542"/>
                  <a:pt x="616115" y="186633"/>
                  <a:pt x="601933" y="172451"/>
                </a:cubicBezTo>
                <a:cubicBezTo>
                  <a:pt x="587751" y="158269"/>
                  <a:pt x="568842" y="149603"/>
                  <a:pt x="547570" y="149603"/>
                </a:cubicBezTo>
                <a:cubicBezTo>
                  <a:pt x="526297" y="149603"/>
                  <a:pt x="507389" y="158269"/>
                  <a:pt x="493207" y="172451"/>
                </a:cubicBezTo>
                <a:cubicBezTo>
                  <a:pt x="479025" y="186633"/>
                  <a:pt x="470359" y="205542"/>
                  <a:pt x="470359" y="226814"/>
                </a:cubicBezTo>
                <a:cubicBezTo>
                  <a:pt x="470359" y="238632"/>
                  <a:pt x="472722" y="249662"/>
                  <a:pt x="477449" y="259117"/>
                </a:cubicBezTo>
                <a:lnTo>
                  <a:pt x="167029" y="259117"/>
                </a:lnTo>
                <a:cubicBezTo>
                  <a:pt x="171756" y="248875"/>
                  <a:pt x="174119" y="237844"/>
                  <a:pt x="174119" y="226814"/>
                </a:cubicBezTo>
                <a:cubicBezTo>
                  <a:pt x="174119" y="205542"/>
                  <a:pt x="165453" y="186633"/>
                  <a:pt x="151271" y="172451"/>
                </a:cubicBezTo>
                <a:cubicBezTo>
                  <a:pt x="137089" y="158269"/>
                  <a:pt x="118181" y="149603"/>
                  <a:pt x="96908" y="149603"/>
                </a:cubicBezTo>
                <a:cubicBezTo>
                  <a:pt x="75636" y="149603"/>
                  <a:pt x="56727" y="158269"/>
                  <a:pt x="42545" y="172451"/>
                </a:cubicBezTo>
                <a:cubicBezTo>
                  <a:pt x="28363" y="186633"/>
                  <a:pt x="19697" y="205542"/>
                  <a:pt x="19697" y="226814"/>
                </a:cubicBezTo>
                <a:lnTo>
                  <a:pt x="19697" y="229966"/>
                </a:lnTo>
                <a:lnTo>
                  <a:pt x="10242" y="218935"/>
                </a:lnTo>
                <a:close/>
                <a:moveTo>
                  <a:pt x="97696" y="162209"/>
                </a:moveTo>
                <a:cubicBezTo>
                  <a:pt x="79575" y="162209"/>
                  <a:pt x="63030" y="169300"/>
                  <a:pt x="51212" y="181118"/>
                </a:cubicBezTo>
                <a:cubicBezTo>
                  <a:pt x="39394" y="192936"/>
                  <a:pt x="31515" y="209481"/>
                  <a:pt x="31515" y="227602"/>
                </a:cubicBezTo>
                <a:cubicBezTo>
                  <a:pt x="31515" y="245723"/>
                  <a:pt x="38606" y="262268"/>
                  <a:pt x="50424" y="274086"/>
                </a:cubicBezTo>
                <a:cubicBezTo>
                  <a:pt x="62242" y="285904"/>
                  <a:pt x="78787" y="292995"/>
                  <a:pt x="96908" y="292995"/>
                </a:cubicBezTo>
                <a:cubicBezTo>
                  <a:pt x="115029" y="292995"/>
                  <a:pt x="131574" y="285904"/>
                  <a:pt x="143392" y="274086"/>
                </a:cubicBezTo>
                <a:cubicBezTo>
                  <a:pt x="155210" y="262268"/>
                  <a:pt x="162301" y="245723"/>
                  <a:pt x="162301" y="227602"/>
                </a:cubicBezTo>
                <a:cubicBezTo>
                  <a:pt x="162301" y="209481"/>
                  <a:pt x="155210" y="192936"/>
                  <a:pt x="143392" y="181118"/>
                </a:cubicBezTo>
                <a:cubicBezTo>
                  <a:pt x="132362" y="169300"/>
                  <a:pt x="115817" y="162209"/>
                  <a:pt x="97696" y="162209"/>
                </a:cubicBezTo>
                <a:close/>
                <a:moveTo>
                  <a:pt x="547570" y="162209"/>
                </a:moveTo>
                <a:cubicBezTo>
                  <a:pt x="529449" y="162209"/>
                  <a:pt x="512904" y="169300"/>
                  <a:pt x="501086" y="181118"/>
                </a:cubicBezTo>
                <a:cubicBezTo>
                  <a:pt x="489268" y="192936"/>
                  <a:pt x="482177" y="209481"/>
                  <a:pt x="482177" y="227602"/>
                </a:cubicBezTo>
                <a:cubicBezTo>
                  <a:pt x="482177" y="245723"/>
                  <a:pt x="489268" y="262268"/>
                  <a:pt x="501086" y="274086"/>
                </a:cubicBezTo>
                <a:cubicBezTo>
                  <a:pt x="512904" y="285904"/>
                  <a:pt x="529449" y="292995"/>
                  <a:pt x="547570" y="292995"/>
                </a:cubicBezTo>
                <a:cubicBezTo>
                  <a:pt x="565691" y="292995"/>
                  <a:pt x="582236" y="285904"/>
                  <a:pt x="594054" y="274086"/>
                </a:cubicBezTo>
                <a:cubicBezTo>
                  <a:pt x="605872" y="262268"/>
                  <a:pt x="612963" y="245723"/>
                  <a:pt x="612963" y="227602"/>
                </a:cubicBezTo>
                <a:cubicBezTo>
                  <a:pt x="612963" y="209481"/>
                  <a:pt x="605872" y="192936"/>
                  <a:pt x="594054" y="181118"/>
                </a:cubicBezTo>
                <a:cubicBezTo>
                  <a:pt x="582236" y="169300"/>
                  <a:pt x="565691" y="162209"/>
                  <a:pt x="547570" y="162209"/>
                </a:cubicBezTo>
                <a:close/>
                <a:moveTo>
                  <a:pt x="557812" y="219723"/>
                </a:moveTo>
                <a:cubicBezTo>
                  <a:pt x="559388" y="221299"/>
                  <a:pt x="560964" y="223663"/>
                  <a:pt x="561752" y="226814"/>
                </a:cubicBezTo>
                <a:cubicBezTo>
                  <a:pt x="567267" y="226814"/>
                  <a:pt x="575145" y="225238"/>
                  <a:pt x="577509" y="224451"/>
                </a:cubicBezTo>
                <a:cubicBezTo>
                  <a:pt x="581448" y="223663"/>
                  <a:pt x="585388" y="222087"/>
                  <a:pt x="589327" y="221299"/>
                </a:cubicBezTo>
                <a:cubicBezTo>
                  <a:pt x="587751" y="212633"/>
                  <a:pt x="583812" y="204754"/>
                  <a:pt x="577509" y="198451"/>
                </a:cubicBezTo>
                <a:lnTo>
                  <a:pt x="568055" y="207905"/>
                </a:lnTo>
                <a:cubicBezTo>
                  <a:pt x="565691" y="209481"/>
                  <a:pt x="560176" y="214996"/>
                  <a:pt x="557812" y="219723"/>
                </a:cubicBezTo>
                <a:close/>
                <a:moveTo>
                  <a:pt x="551509" y="242572"/>
                </a:moveTo>
                <a:cubicBezTo>
                  <a:pt x="550721" y="242572"/>
                  <a:pt x="549146" y="243360"/>
                  <a:pt x="548358" y="243360"/>
                </a:cubicBezTo>
                <a:cubicBezTo>
                  <a:pt x="546782" y="243360"/>
                  <a:pt x="545206" y="243360"/>
                  <a:pt x="543631" y="242572"/>
                </a:cubicBezTo>
                <a:cubicBezTo>
                  <a:pt x="540479" y="247299"/>
                  <a:pt x="538116" y="255178"/>
                  <a:pt x="538116" y="257541"/>
                </a:cubicBezTo>
                <a:cubicBezTo>
                  <a:pt x="537328" y="260693"/>
                  <a:pt x="536540" y="264632"/>
                  <a:pt x="535752" y="267783"/>
                </a:cubicBezTo>
                <a:cubicBezTo>
                  <a:pt x="539691" y="269359"/>
                  <a:pt x="544418" y="270147"/>
                  <a:pt x="549146" y="270147"/>
                </a:cubicBezTo>
                <a:cubicBezTo>
                  <a:pt x="553085" y="270147"/>
                  <a:pt x="557024" y="269359"/>
                  <a:pt x="560964" y="268571"/>
                </a:cubicBezTo>
                <a:cubicBezTo>
                  <a:pt x="560176" y="264632"/>
                  <a:pt x="559388" y="261480"/>
                  <a:pt x="558600" y="257541"/>
                </a:cubicBezTo>
                <a:cubicBezTo>
                  <a:pt x="556237" y="254390"/>
                  <a:pt x="553873" y="247299"/>
                  <a:pt x="551509" y="242572"/>
                </a:cubicBezTo>
                <a:close/>
                <a:moveTo>
                  <a:pt x="534964" y="225238"/>
                </a:moveTo>
                <a:cubicBezTo>
                  <a:pt x="535752" y="222875"/>
                  <a:pt x="537328" y="220511"/>
                  <a:pt x="539691" y="218935"/>
                </a:cubicBezTo>
                <a:cubicBezTo>
                  <a:pt x="537328" y="214208"/>
                  <a:pt x="531025" y="207905"/>
                  <a:pt x="529449" y="206330"/>
                </a:cubicBezTo>
                <a:cubicBezTo>
                  <a:pt x="526297" y="203178"/>
                  <a:pt x="523146" y="200027"/>
                  <a:pt x="519994" y="197663"/>
                </a:cubicBezTo>
                <a:cubicBezTo>
                  <a:pt x="519994" y="197663"/>
                  <a:pt x="519207" y="197663"/>
                  <a:pt x="518419" y="198451"/>
                </a:cubicBezTo>
                <a:cubicBezTo>
                  <a:pt x="512904" y="203966"/>
                  <a:pt x="508964" y="211057"/>
                  <a:pt x="507389" y="219723"/>
                </a:cubicBezTo>
                <a:cubicBezTo>
                  <a:pt x="511328" y="221299"/>
                  <a:pt x="515267" y="222087"/>
                  <a:pt x="519207" y="222875"/>
                </a:cubicBezTo>
                <a:cubicBezTo>
                  <a:pt x="521570" y="223663"/>
                  <a:pt x="529449" y="225238"/>
                  <a:pt x="534964" y="225238"/>
                </a:cubicBezTo>
                <a:close/>
                <a:moveTo>
                  <a:pt x="549146" y="214208"/>
                </a:moveTo>
                <a:cubicBezTo>
                  <a:pt x="553085" y="206330"/>
                  <a:pt x="560964" y="198451"/>
                  <a:pt x="568055" y="191360"/>
                </a:cubicBezTo>
                <a:cubicBezTo>
                  <a:pt x="561752" y="188209"/>
                  <a:pt x="555449" y="185845"/>
                  <a:pt x="548358" y="185845"/>
                </a:cubicBezTo>
                <a:cubicBezTo>
                  <a:pt x="542055" y="185845"/>
                  <a:pt x="535752" y="187421"/>
                  <a:pt x="530237" y="189784"/>
                </a:cubicBezTo>
                <a:cubicBezTo>
                  <a:pt x="537328" y="197663"/>
                  <a:pt x="545206" y="206330"/>
                  <a:pt x="549146" y="214208"/>
                </a:cubicBezTo>
                <a:close/>
                <a:moveTo>
                  <a:pt x="588539" y="233117"/>
                </a:moveTo>
                <a:cubicBezTo>
                  <a:pt x="579085" y="235481"/>
                  <a:pt x="568055" y="237844"/>
                  <a:pt x="560176" y="237057"/>
                </a:cubicBezTo>
                <a:cubicBezTo>
                  <a:pt x="564115" y="244147"/>
                  <a:pt x="567267" y="253602"/>
                  <a:pt x="569630" y="262268"/>
                </a:cubicBezTo>
                <a:cubicBezTo>
                  <a:pt x="571994" y="260693"/>
                  <a:pt x="574358" y="258329"/>
                  <a:pt x="576721" y="256753"/>
                </a:cubicBezTo>
                <a:cubicBezTo>
                  <a:pt x="583024" y="250450"/>
                  <a:pt x="587751" y="242572"/>
                  <a:pt x="588539" y="233117"/>
                </a:cubicBezTo>
                <a:close/>
                <a:moveTo>
                  <a:pt x="524722" y="261480"/>
                </a:moveTo>
                <a:cubicBezTo>
                  <a:pt x="527085" y="252026"/>
                  <a:pt x="531025" y="242572"/>
                  <a:pt x="534964" y="235481"/>
                </a:cubicBezTo>
                <a:cubicBezTo>
                  <a:pt x="526297" y="235481"/>
                  <a:pt x="516055" y="233117"/>
                  <a:pt x="506601" y="230754"/>
                </a:cubicBezTo>
                <a:cubicBezTo>
                  <a:pt x="507389" y="240996"/>
                  <a:pt x="512116" y="249662"/>
                  <a:pt x="518419" y="256753"/>
                </a:cubicBezTo>
                <a:cubicBezTo>
                  <a:pt x="520782" y="258329"/>
                  <a:pt x="522358" y="259905"/>
                  <a:pt x="524722" y="261480"/>
                </a:cubicBezTo>
                <a:close/>
                <a:moveTo>
                  <a:pt x="107150" y="219723"/>
                </a:moveTo>
                <a:cubicBezTo>
                  <a:pt x="108726" y="221299"/>
                  <a:pt x="110302" y="223663"/>
                  <a:pt x="111090" y="226814"/>
                </a:cubicBezTo>
                <a:cubicBezTo>
                  <a:pt x="116605" y="226814"/>
                  <a:pt x="124484" y="225238"/>
                  <a:pt x="126847" y="224451"/>
                </a:cubicBezTo>
                <a:cubicBezTo>
                  <a:pt x="130786" y="223663"/>
                  <a:pt x="134726" y="222087"/>
                  <a:pt x="138665" y="221299"/>
                </a:cubicBezTo>
                <a:cubicBezTo>
                  <a:pt x="137089" y="212633"/>
                  <a:pt x="133150" y="204754"/>
                  <a:pt x="126847" y="198451"/>
                </a:cubicBezTo>
                <a:lnTo>
                  <a:pt x="117393" y="207905"/>
                </a:lnTo>
                <a:cubicBezTo>
                  <a:pt x="115029" y="209481"/>
                  <a:pt x="109514" y="214996"/>
                  <a:pt x="107150" y="219723"/>
                </a:cubicBezTo>
                <a:close/>
                <a:moveTo>
                  <a:pt x="100847" y="242572"/>
                </a:moveTo>
                <a:cubicBezTo>
                  <a:pt x="100060" y="242572"/>
                  <a:pt x="98484" y="243360"/>
                  <a:pt x="97696" y="243360"/>
                </a:cubicBezTo>
                <a:cubicBezTo>
                  <a:pt x="96120" y="243360"/>
                  <a:pt x="94544" y="243360"/>
                  <a:pt x="92969" y="242572"/>
                </a:cubicBezTo>
                <a:cubicBezTo>
                  <a:pt x="89817" y="247299"/>
                  <a:pt x="87454" y="255178"/>
                  <a:pt x="87454" y="257541"/>
                </a:cubicBezTo>
                <a:cubicBezTo>
                  <a:pt x="86666" y="260693"/>
                  <a:pt x="85878" y="264632"/>
                  <a:pt x="85090" y="267783"/>
                </a:cubicBezTo>
                <a:cubicBezTo>
                  <a:pt x="89029" y="269359"/>
                  <a:pt x="93757" y="270147"/>
                  <a:pt x="98484" y="270147"/>
                </a:cubicBezTo>
                <a:cubicBezTo>
                  <a:pt x="102423" y="270147"/>
                  <a:pt x="106363" y="269359"/>
                  <a:pt x="110302" y="268571"/>
                </a:cubicBezTo>
                <a:cubicBezTo>
                  <a:pt x="109514" y="264632"/>
                  <a:pt x="108726" y="261480"/>
                  <a:pt x="107938" y="257541"/>
                </a:cubicBezTo>
                <a:cubicBezTo>
                  <a:pt x="105575" y="254390"/>
                  <a:pt x="103999" y="247299"/>
                  <a:pt x="100847" y="242572"/>
                </a:cubicBezTo>
                <a:close/>
                <a:moveTo>
                  <a:pt x="85090" y="225238"/>
                </a:moveTo>
                <a:cubicBezTo>
                  <a:pt x="85878" y="222875"/>
                  <a:pt x="87454" y="220511"/>
                  <a:pt x="89817" y="218935"/>
                </a:cubicBezTo>
                <a:cubicBezTo>
                  <a:pt x="87454" y="214208"/>
                  <a:pt x="81151" y="207905"/>
                  <a:pt x="79575" y="206330"/>
                </a:cubicBezTo>
                <a:cubicBezTo>
                  <a:pt x="76423" y="203178"/>
                  <a:pt x="73272" y="200027"/>
                  <a:pt x="70120" y="197663"/>
                </a:cubicBezTo>
                <a:lnTo>
                  <a:pt x="68545" y="199239"/>
                </a:lnTo>
                <a:cubicBezTo>
                  <a:pt x="63030" y="204754"/>
                  <a:pt x="59090" y="211845"/>
                  <a:pt x="57515" y="220511"/>
                </a:cubicBezTo>
                <a:cubicBezTo>
                  <a:pt x="61454" y="222087"/>
                  <a:pt x="65393" y="222875"/>
                  <a:pt x="69333" y="223663"/>
                </a:cubicBezTo>
                <a:cubicBezTo>
                  <a:pt x="71696" y="223663"/>
                  <a:pt x="79575" y="225238"/>
                  <a:pt x="85090" y="225238"/>
                </a:cubicBezTo>
                <a:close/>
                <a:moveTo>
                  <a:pt x="98484" y="214208"/>
                </a:moveTo>
                <a:cubicBezTo>
                  <a:pt x="102423" y="206330"/>
                  <a:pt x="110302" y="198451"/>
                  <a:pt x="117393" y="191360"/>
                </a:cubicBezTo>
                <a:cubicBezTo>
                  <a:pt x="111090" y="188209"/>
                  <a:pt x="104787" y="185845"/>
                  <a:pt x="97696" y="185845"/>
                </a:cubicBezTo>
                <a:cubicBezTo>
                  <a:pt x="91393" y="185845"/>
                  <a:pt x="85090" y="187421"/>
                  <a:pt x="79575" y="189784"/>
                </a:cubicBezTo>
                <a:cubicBezTo>
                  <a:pt x="86666" y="197663"/>
                  <a:pt x="94544" y="206330"/>
                  <a:pt x="98484" y="214208"/>
                </a:cubicBezTo>
                <a:close/>
                <a:moveTo>
                  <a:pt x="138665" y="233117"/>
                </a:moveTo>
                <a:cubicBezTo>
                  <a:pt x="129211" y="235481"/>
                  <a:pt x="118181" y="237844"/>
                  <a:pt x="110302" y="237057"/>
                </a:cubicBezTo>
                <a:cubicBezTo>
                  <a:pt x="114241" y="244147"/>
                  <a:pt x="117393" y="253602"/>
                  <a:pt x="119756" y="262268"/>
                </a:cubicBezTo>
                <a:cubicBezTo>
                  <a:pt x="122120" y="260693"/>
                  <a:pt x="124484" y="258329"/>
                  <a:pt x="126847" y="256753"/>
                </a:cubicBezTo>
                <a:cubicBezTo>
                  <a:pt x="133150" y="250450"/>
                  <a:pt x="137089" y="242572"/>
                  <a:pt x="138665" y="233117"/>
                </a:cubicBezTo>
                <a:close/>
                <a:moveTo>
                  <a:pt x="74060" y="261480"/>
                </a:moveTo>
                <a:cubicBezTo>
                  <a:pt x="76423" y="252026"/>
                  <a:pt x="80363" y="242572"/>
                  <a:pt x="84302" y="235481"/>
                </a:cubicBezTo>
                <a:cubicBezTo>
                  <a:pt x="75636" y="235481"/>
                  <a:pt x="65393" y="233117"/>
                  <a:pt x="55939" y="230754"/>
                </a:cubicBezTo>
                <a:cubicBezTo>
                  <a:pt x="56727" y="240996"/>
                  <a:pt x="61454" y="249662"/>
                  <a:pt x="67757" y="256753"/>
                </a:cubicBezTo>
                <a:cubicBezTo>
                  <a:pt x="70120" y="258329"/>
                  <a:pt x="71696" y="259905"/>
                  <a:pt x="74060" y="261480"/>
                </a:cubicBezTo>
                <a:close/>
                <a:moveTo>
                  <a:pt x="392359" y="103906"/>
                </a:moveTo>
                <a:cubicBezTo>
                  <a:pt x="395511" y="94452"/>
                  <a:pt x="398662" y="85785"/>
                  <a:pt x="401814" y="76331"/>
                </a:cubicBezTo>
                <a:cubicBezTo>
                  <a:pt x="423874" y="77119"/>
                  <a:pt x="440420" y="84998"/>
                  <a:pt x="453813" y="96816"/>
                </a:cubicBezTo>
                <a:lnTo>
                  <a:pt x="451450" y="101543"/>
                </a:lnTo>
                <a:lnTo>
                  <a:pt x="465631" y="107846"/>
                </a:lnTo>
                <a:lnTo>
                  <a:pt x="479025" y="95240"/>
                </a:lnTo>
                <a:cubicBezTo>
                  <a:pt x="443571" y="63725"/>
                  <a:pt x="396299" y="40877"/>
                  <a:pt x="361633" y="23544"/>
                </a:cubicBezTo>
                <a:cubicBezTo>
                  <a:pt x="319088" y="21180"/>
                  <a:pt x="278906" y="20392"/>
                  <a:pt x="238725" y="21180"/>
                </a:cubicBezTo>
                <a:lnTo>
                  <a:pt x="241876" y="62937"/>
                </a:lnTo>
                <a:lnTo>
                  <a:pt x="245028" y="107846"/>
                </a:lnTo>
                <a:lnTo>
                  <a:pt x="429389" y="110997"/>
                </a:lnTo>
                <a:cubicBezTo>
                  <a:pt x="434117" y="131482"/>
                  <a:pt x="435692" y="151967"/>
                  <a:pt x="435692" y="172451"/>
                </a:cubicBezTo>
                <a:cubicBezTo>
                  <a:pt x="435692" y="194512"/>
                  <a:pt x="432541" y="216572"/>
                  <a:pt x="427026" y="238632"/>
                </a:cubicBezTo>
                <a:lnTo>
                  <a:pt x="248967" y="238632"/>
                </a:lnTo>
                <a:cubicBezTo>
                  <a:pt x="245028" y="225238"/>
                  <a:pt x="241876" y="211057"/>
                  <a:pt x="240300" y="196875"/>
                </a:cubicBezTo>
                <a:cubicBezTo>
                  <a:pt x="237937" y="181906"/>
                  <a:pt x="236361" y="166148"/>
                  <a:pt x="235573" y="149603"/>
                </a:cubicBezTo>
                <a:lnTo>
                  <a:pt x="235573" y="114937"/>
                </a:lnTo>
                <a:lnTo>
                  <a:pt x="228482" y="114937"/>
                </a:lnTo>
                <a:lnTo>
                  <a:pt x="228482" y="150391"/>
                </a:lnTo>
                <a:cubicBezTo>
                  <a:pt x="229270" y="166936"/>
                  <a:pt x="230846" y="182693"/>
                  <a:pt x="233210" y="198451"/>
                </a:cubicBezTo>
                <a:cubicBezTo>
                  <a:pt x="235573" y="214208"/>
                  <a:pt x="239513" y="228390"/>
                  <a:pt x="243452" y="243360"/>
                </a:cubicBezTo>
                <a:lnTo>
                  <a:pt x="244240" y="245723"/>
                </a:lnTo>
                <a:lnTo>
                  <a:pt x="432541" y="245723"/>
                </a:lnTo>
                <a:lnTo>
                  <a:pt x="433329" y="243360"/>
                </a:lnTo>
                <a:cubicBezTo>
                  <a:pt x="439632" y="219723"/>
                  <a:pt x="442783" y="196087"/>
                  <a:pt x="443571" y="173239"/>
                </a:cubicBezTo>
                <a:cubicBezTo>
                  <a:pt x="443571" y="152754"/>
                  <a:pt x="441995" y="132270"/>
                  <a:pt x="437268" y="111785"/>
                </a:cubicBezTo>
                <a:lnTo>
                  <a:pt x="449086" y="111785"/>
                </a:lnTo>
                <a:lnTo>
                  <a:pt x="430965" y="104694"/>
                </a:lnTo>
                <a:lnTo>
                  <a:pt x="392359" y="103906"/>
                </a:lnTo>
                <a:close/>
                <a:moveTo>
                  <a:pt x="250543" y="132270"/>
                </a:moveTo>
                <a:lnTo>
                  <a:pt x="250543" y="140148"/>
                </a:lnTo>
                <a:lnTo>
                  <a:pt x="285209" y="140148"/>
                </a:lnTo>
                <a:lnTo>
                  <a:pt x="285209" y="132270"/>
                </a:lnTo>
                <a:lnTo>
                  <a:pt x="250543" y="132270"/>
                </a:lnTo>
                <a:close/>
                <a:moveTo>
                  <a:pt x="221392" y="21968"/>
                </a:moveTo>
                <a:cubicBezTo>
                  <a:pt x="195392" y="22756"/>
                  <a:pt x="169392" y="23544"/>
                  <a:pt x="143392" y="25119"/>
                </a:cubicBezTo>
                <a:cubicBezTo>
                  <a:pt x="127635" y="44816"/>
                  <a:pt x="117393" y="66089"/>
                  <a:pt x="108726" y="87361"/>
                </a:cubicBezTo>
                <a:cubicBezTo>
                  <a:pt x="113453" y="93664"/>
                  <a:pt x="118181" y="99179"/>
                  <a:pt x="122908" y="105482"/>
                </a:cubicBezTo>
                <a:lnTo>
                  <a:pt x="217452" y="107058"/>
                </a:lnTo>
                <a:lnTo>
                  <a:pt x="221392" y="21968"/>
                </a:lnTo>
                <a:close/>
                <a:moveTo>
                  <a:pt x="660235" y="144876"/>
                </a:moveTo>
                <a:lnTo>
                  <a:pt x="601145" y="133058"/>
                </a:lnTo>
                <a:cubicBezTo>
                  <a:pt x="601145" y="133058"/>
                  <a:pt x="627933" y="174027"/>
                  <a:pt x="641327" y="174815"/>
                </a:cubicBezTo>
                <a:cubicBezTo>
                  <a:pt x="653932" y="175603"/>
                  <a:pt x="662599" y="168512"/>
                  <a:pt x="662599" y="168512"/>
                </a:cubicBezTo>
                <a:lnTo>
                  <a:pt x="672053" y="168512"/>
                </a:lnTo>
                <a:lnTo>
                  <a:pt x="660235" y="144876"/>
                </a:lnTo>
                <a:close/>
                <a:moveTo>
                  <a:pt x="30727" y="100755"/>
                </a:moveTo>
                <a:lnTo>
                  <a:pt x="59878" y="100755"/>
                </a:lnTo>
                <a:cubicBezTo>
                  <a:pt x="63818" y="70028"/>
                  <a:pt x="66181" y="57422"/>
                  <a:pt x="74060" y="29059"/>
                </a:cubicBezTo>
                <a:lnTo>
                  <a:pt x="70908" y="29059"/>
                </a:lnTo>
                <a:cubicBezTo>
                  <a:pt x="52787" y="54271"/>
                  <a:pt x="45696" y="68452"/>
                  <a:pt x="30727" y="100755"/>
                </a:cubicBezTo>
                <a:close/>
              </a:path>
            </a:pathLst>
          </a:custGeom>
          <a:solidFill>
            <a:schemeClr val="bg1"/>
          </a:solidFill>
          <a:ln w="82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7" name="OfficePLUS-11"/>
          <p:cNvSpPr txBox="1"/>
          <p:nvPr/>
        </p:nvSpPr>
        <p:spPr>
          <a:xfrm>
            <a:off x="3232315" y="1572657"/>
            <a:ext cx="57259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lvl="0" defTabSz="914400">
              <a:defRPr sz="2000" b="1" kern="0" spc="300">
                <a:gradFill>
                  <a:gsLst>
                    <a:gs pos="0">
                      <a:schemeClr val="bg1"/>
                    </a:gs>
                    <a:gs pos="100000">
                      <a:schemeClr val="accent1">
                        <a:lumMod val="40000"/>
                        <a:lumOff val="60000"/>
                      </a:schemeClr>
                    </a:gs>
                  </a:gsLst>
                  <a:lin ang="5400000" scaled="1"/>
                </a:gradFill>
              </a:defRPr>
            </a:lvl1pPr>
          </a:lstStyle>
          <a:p>
            <a:pPr algn="r"/>
            <a:r>
              <a:rPr lang="en-US" altLang="zh-CN">
                <a:solidFill>
                  <a:srgbClr val="DA2429"/>
                </a:solidFill>
                <a:latin typeface="+mj-ea"/>
                <a:ea typeface="+mj-ea"/>
              </a:rPr>
              <a:t>01</a:t>
            </a:r>
            <a:endParaRPr lang="zh-CN" altLang="en-US">
              <a:solidFill>
                <a:srgbClr val="DA2429"/>
              </a:solidFill>
              <a:latin typeface="+mj-ea"/>
              <a:ea typeface="+mj-ea"/>
            </a:endParaRPr>
          </a:p>
        </p:txBody>
      </p:sp>
      <p:sp>
        <p:nvSpPr>
          <p:cNvPr id="19" name="OfficePLUS-12"/>
          <p:cNvSpPr txBox="1"/>
          <p:nvPr/>
        </p:nvSpPr>
        <p:spPr>
          <a:xfrm>
            <a:off x="1850528" y="1956347"/>
            <a:ext cx="195438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lvl="0" defTabSz="914400">
              <a:defRPr sz="2000" b="1" kern="0" spc="300">
                <a:gradFill>
                  <a:gsLst>
                    <a:gs pos="0">
                      <a:schemeClr val="bg1"/>
                    </a:gs>
                    <a:gs pos="100000">
                      <a:schemeClr val="accent1">
                        <a:lumMod val="40000"/>
                        <a:lumOff val="60000"/>
                      </a:schemeClr>
                    </a:gs>
                  </a:gsLst>
                  <a:lin ang="5400000" scaled="1"/>
                </a:gradFill>
              </a:defRPr>
            </a:lvl1pPr>
          </a:lstStyle>
          <a:p>
            <a:pPr algn="r"/>
            <a:r>
              <a:rPr lang="zh-CN" altLang="en-US">
                <a:solidFill>
                  <a:srgbClr val="DA2429"/>
                </a:solidFill>
                <a:latin typeface="+mj-ea"/>
                <a:ea typeface="+mj-ea"/>
              </a:rPr>
              <a:t>在此输入标题</a:t>
            </a:r>
            <a:endParaRPr lang="zh-CN" altLang="en-US">
              <a:solidFill>
                <a:srgbClr val="DA2429"/>
              </a:solidFill>
              <a:latin typeface="+mj-ea"/>
              <a:ea typeface="+mj-ea"/>
            </a:endParaRPr>
          </a:p>
        </p:txBody>
      </p:sp>
      <p:sp>
        <p:nvSpPr>
          <p:cNvPr id="21" name="OfficePLUS-13"/>
          <p:cNvSpPr/>
          <p:nvPr/>
        </p:nvSpPr>
        <p:spPr>
          <a:xfrm>
            <a:off x="1866572" y="2427515"/>
            <a:ext cx="1938337" cy="7013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ea typeface="+mn-ea"/>
              </a:rPr>
              <a:t>在此输入正文内容</a:t>
            </a:r>
            <a:endParaRPr lang="zh-CN" altLang="en-US" sz="1400">
              <a:ea typeface="+mn-ea"/>
            </a:endParaRPr>
          </a:p>
          <a:p>
            <a:pPr algn="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ea typeface="+mn-ea"/>
              </a:rPr>
              <a:t>在此输入正文内容</a:t>
            </a:r>
            <a:endParaRPr lang="zh-CN" altLang="en-US" sz="1400">
              <a:ea typeface="+mn-ea"/>
            </a:endParaRPr>
          </a:p>
        </p:txBody>
      </p:sp>
      <p:sp>
        <p:nvSpPr>
          <p:cNvPr id="22" name="OfficePLUS-14"/>
          <p:cNvSpPr txBox="1"/>
          <p:nvPr/>
        </p:nvSpPr>
        <p:spPr>
          <a:xfrm>
            <a:off x="3232315" y="3693557"/>
            <a:ext cx="57259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lvl="0" defTabSz="914400">
              <a:defRPr sz="2000" b="1" kern="0" spc="300">
                <a:gradFill>
                  <a:gsLst>
                    <a:gs pos="0">
                      <a:schemeClr val="bg1"/>
                    </a:gs>
                    <a:gs pos="100000">
                      <a:schemeClr val="accent1">
                        <a:lumMod val="40000"/>
                        <a:lumOff val="60000"/>
                      </a:schemeClr>
                    </a:gs>
                  </a:gsLst>
                  <a:lin ang="5400000" scaled="1"/>
                </a:gradFill>
              </a:defRPr>
            </a:lvl1pPr>
          </a:lstStyle>
          <a:p>
            <a:pPr algn="r"/>
            <a:r>
              <a:rPr lang="en-US" altLang="zh-CN">
                <a:solidFill>
                  <a:srgbClr val="DA2429"/>
                </a:solidFill>
                <a:latin typeface="+mj-ea"/>
                <a:ea typeface="+mj-ea"/>
              </a:rPr>
              <a:t>02</a:t>
            </a:r>
            <a:endParaRPr lang="zh-CN" altLang="en-US">
              <a:solidFill>
                <a:srgbClr val="DA2429"/>
              </a:solidFill>
              <a:latin typeface="+mj-ea"/>
              <a:ea typeface="+mj-ea"/>
            </a:endParaRPr>
          </a:p>
        </p:txBody>
      </p:sp>
      <p:sp>
        <p:nvSpPr>
          <p:cNvPr id="23" name="OfficePLUS-15"/>
          <p:cNvSpPr txBox="1"/>
          <p:nvPr/>
        </p:nvSpPr>
        <p:spPr>
          <a:xfrm>
            <a:off x="1850528" y="4077247"/>
            <a:ext cx="195438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lvl="0" defTabSz="914400">
              <a:defRPr sz="2000" b="1" kern="0" spc="300">
                <a:gradFill>
                  <a:gsLst>
                    <a:gs pos="0">
                      <a:schemeClr val="bg1"/>
                    </a:gs>
                    <a:gs pos="100000">
                      <a:schemeClr val="accent1">
                        <a:lumMod val="40000"/>
                        <a:lumOff val="60000"/>
                      </a:schemeClr>
                    </a:gs>
                  </a:gsLst>
                  <a:lin ang="5400000" scaled="1"/>
                </a:gradFill>
              </a:defRPr>
            </a:lvl1pPr>
          </a:lstStyle>
          <a:p>
            <a:pPr algn="r"/>
            <a:r>
              <a:rPr lang="zh-CN" altLang="en-US">
                <a:solidFill>
                  <a:srgbClr val="DA2429"/>
                </a:solidFill>
                <a:latin typeface="+mj-ea"/>
                <a:ea typeface="+mj-ea"/>
              </a:rPr>
              <a:t>在此输入标题</a:t>
            </a:r>
            <a:endParaRPr lang="zh-CN" altLang="en-US">
              <a:solidFill>
                <a:srgbClr val="DA2429"/>
              </a:solidFill>
              <a:latin typeface="+mj-ea"/>
              <a:ea typeface="+mj-ea"/>
            </a:endParaRPr>
          </a:p>
        </p:txBody>
      </p:sp>
      <p:sp>
        <p:nvSpPr>
          <p:cNvPr id="24" name="OfficePLUS-16"/>
          <p:cNvSpPr/>
          <p:nvPr/>
        </p:nvSpPr>
        <p:spPr>
          <a:xfrm>
            <a:off x="1866572" y="4548415"/>
            <a:ext cx="1938337" cy="7013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ea typeface="+mn-ea"/>
              </a:rPr>
              <a:t>在此输入正文内容</a:t>
            </a:r>
            <a:endParaRPr lang="zh-CN" altLang="en-US" sz="1400">
              <a:ea typeface="+mn-ea"/>
            </a:endParaRPr>
          </a:p>
          <a:p>
            <a:pPr algn="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ea typeface="+mn-ea"/>
              </a:rPr>
              <a:t>在此输入正文内容</a:t>
            </a:r>
            <a:endParaRPr lang="zh-CN" altLang="en-US" sz="1400">
              <a:ea typeface="+mn-ea"/>
            </a:endParaRPr>
          </a:p>
        </p:txBody>
      </p:sp>
      <p:sp>
        <p:nvSpPr>
          <p:cNvPr id="25" name="OfficePLUS-17"/>
          <p:cNvSpPr txBox="1"/>
          <p:nvPr/>
        </p:nvSpPr>
        <p:spPr>
          <a:xfrm>
            <a:off x="8467228" y="1572657"/>
            <a:ext cx="57259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lvl="0" defTabSz="914400">
              <a:defRPr sz="2000" b="1" kern="0" spc="300">
                <a:gradFill>
                  <a:gsLst>
                    <a:gs pos="0">
                      <a:schemeClr val="bg1"/>
                    </a:gs>
                    <a:gs pos="100000">
                      <a:schemeClr val="accent1">
                        <a:lumMod val="40000"/>
                        <a:lumOff val="60000"/>
                      </a:schemeClr>
                    </a:gs>
                  </a:gsLst>
                  <a:lin ang="5400000" scaled="1"/>
                </a:gradFill>
              </a:defRPr>
            </a:lvl1pPr>
          </a:lstStyle>
          <a:p>
            <a:r>
              <a:rPr lang="en-US" altLang="zh-CN">
                <a:solidFill>
                  <a:srgbClr val="DA2429"/>
                </a:solidFill>
                <a:latin typeface="+mj-ea"/>
                <a:ea typeface="+mj-ea"/>
              </a:rPr>
              <a:t>03</a:t>
            </a:r>
            <a:endParaRPr lang="zh-CN" altLang="en-US">
              <a:solidFill>
                <a:srgbClr val="DA2429"/>
              </a:solidFill>
              <a:latin typeface="+mj-ea"/>
              <a:ea typeface="+mj-ea"/>
            </a:endParaRPr>
          </a:p>
        </p:txBody>
      </p:sp>
      <p:sp>
        <p:nvSpPr>
          <p:cNvPr id="26" name="OfficePLUS-18"/>
          <p:cNvSpPr txBox="1"/>
          <p:nvPr/>
        </p:nvSpPr>
        <p:spPr>
          <a:xfrm>
            <a:off x="8467228" y="1956347"/>
            <a:ext cx="195438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lvl="0" defTabSz="914400">
              <a:defRPr sz="2000" b="1" kern="0" spc="300">
                <a:gradFill>
                  <a:gsLst>
                    <a:gs pos="0">
                      <a:schemeClr val="bg1"/>
                    </a:gs>
                    <a:gs pos="100000">
                      <a:schemeClr val="accent1">
                        <a:lumMod val="40000"/>
                        <a:lumOff val="60000"/>
                      </a:schemeClr>
                    </a:gs>
                  </a:gsLst>
                  <a:lin ang="5400000" scaled="1"/>
                </a:gradFill>
              </a:defRPr>
            </a:lvl1pPr>
          </a:lstStyle>
          <a:p>
            <a:r>
              <a:rPr lang="zh-CN" altLang="en-US">
                <a:solidFill>
                  <a:srgbClr val="DA2429"/>
                </a:solidFill>
                <a:latin typeface="+mj-ea"/>
                <a:ea typeface="+mj-ea"/>
              </a:rPr>
              <a:t>在此输入标题</a:t>
            </a:r>
            <a:endParaRPr lang="zh-CN" altLang="en-US">
              <a:solidFill>
                <a:srgbClr val="DA2429"/>
              </a:solidFill>
              <a:latin typeface="+mj-ea"/>
              <a:ea typeface="+mj-ea"/>
            </a:endParaRPr>
          </a:p>
        </p:txBody>
      </p:sp>
      <p:sp>
        <p:nvSpPr>
          <p:cNvPr id="27" name="OfficePLUS-19"/>
          <p:cNvSpPr/>
          <p:nvPr/>
        </p:nvSpPr>
        <p:spPr>
          <a:xfrm>
            <a:off x="8467228" y="2427515"/>
            <a:ext cx="1938337" cy="7013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ea typeface="+mn-ea"/>
              </a:rPr>
              <a:t>在此输入正文内容</a:t>
            </a:r>
            <a:endParaRPr lang="zh-CN" altLang="en-US" sz="1400">
              <a:ea typeface="+mn-ea"/>
            </a:endParaRP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ea typeface="+mn-ea"/>
              </a:rPr>
              <a:t>在此输入正文内容</a:t>
            </a:r>
            <a:endParaRPr lang="zh-CN" altLang="en-US" sz="1400">
              <a:ea typeface="+mn-ea"/>
            </a:endParaRPr>
          </a:p>
        </p:txBody>
      </p:sp>
      <p:sp>
        <p:nvSpPr>
          <p:cNvPr id="28" name="OfficePLUS-20"/>
          <p:cNvSpPr txBox="1"/>
          <p:nvPr/>
        </p:nvSpPr>
        <p:spPr>
          <a:xfrm>
            <a:off x="8467228" y="3680857"/>
            <a:ext cx="57259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lvl="0" defTabSz="914400">
              <a:defRPr sz="2000" b="1" kern="0" spc="300">
                <a:gradFill>
                  <a:gsLst>
                    <a:gs pos="0">
                      <a:schemeClr val="bg1"/>
                    </a:gs>
                    <a:gs pos="100000">
                      <a:schemeClr val="accent1">
                        <a:lumMod val="40000"/>
                        <a:lumOff val="60000"/>
                      </a:schemeClr>
                    </a:gs>
                  </a:gsLst>
                  <a:lin ang="5400000" scaled="1"/>
                </a:gradFill>
              </a:defRPr>
            </a:lvl1pPr>
          </a:lstStyle>
          <a:p>
            <a:r>
              <a:rPr lang="en-US" altLang="zh-CN">
                <a:solidFill>
                  <a:srgbClr val="DA2429"/>
                </a:solidFill>
                <a:latin typeface="+mj-ea"/>
                <a:ea typeface="+mj-ea"/>
              </a:rPr>
              <a:t>04</a:t>
            </a:r>
            <a:endParaRPr lang="zh-CN" altLang="en-US">
              <a:solidFill>
                <a:srgbClr val="DA2429"/>
              </a:solidFill>
              <a:latin typeface="+mj-ea"/>
              <a:ea typeface="+mj-ea"/>
            </a:endParaRPr>
          </a:p>
        </p:txBody>
      </p:sp>
      <p:sp>
        <p:nvSpPr>
          <p:cNvPr id="29" name="OfficePLUS-21"/>
          <p:cNvSpPr txBox="1"/>
          <p:nvPr/>
        </p:nvSpPr>
        <p:spPr>
          <a:xfrm>
            <a:off x="8467228" y="4064547"/>
            <a:ext cx="195438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lvl="0" defTabSz="914400">
              <a:defRPr sz="2000" b="1" kern="0" spc="300">
                <a:gradFill>
                  <a:gsLst>
                    <a:gs pos="0">
                      <a:schemeClr val="bg1"/>
                    </a:gs>
                    <a:gs pos="100000">
                      <a:schemeClr val="accent1">
                        <a:lumMod val="40000"/>
                        <a:lumOff val="60000"/>
                      </a:schemeClr>
                    </a:gs>
                  </a:gsLst>
                  <a:lin ang="5400000" scaled="1"/>
                </a:gradFill>
              </a:defRPr>
            </a:lvl1pPr>
          </a:lstStyle>
          <a:p>
            <a:r>
              <a:rPr lang="zh-CN" altLang="en-US">
                <a:solidFill>
                  <a:srgbClr val="DA2429"/>
                </a:solidFill>
                <a:latin typeface="+mj-ea"/>
                <a:ea typeface="+mj-ea"/>
              </a:rPr>
              <a:t>在此输入标题</a:t>
            </a:r>
            <a:endParaRPr lang="zh-CN" altLang="en-US">
              <a:solidFill>
                <a:srgbClr val="DA2429"/>
              </a:solidFill>
              <a:latin typeface="+mj-ea"/>
              <a:ea typeface="+mj-ea"/>
            </a:endParaRPr>
          </a:p>
        </p:txBody>
      </p:sp>
      <p:sp>
        <p:nvSpPr>
          <p:cNvPr id="30" name="OfficePLUS-22"/>
          <p:cNvSpPr/>
          <p:nvPr/>
        </p:nvSpPr>
        <p:spPr>
          <a:xfrm>
            <a:off x="8467228" y="4535715"/>
            <a:ext cx="1938337" cy="7013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ea typeface="+mn-ea"/>
              </a:rPr>
              <a:t>在此输入正文内容</a:t>
            </a:r>
            <a:endParaRPr lang="zh-CN" altLang="en-US" sz="1400">
              <a:ea typeface="+mn-ea"/>
            </a:endParaRP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ea typeface="+mn-ea"/>
              </a:rPr>
              <a:t>在此输入正文内容</a:t>
            </a:r>
            <a:endParaRPr lang="zh-CN" altLang="en-US" sz="1400">
              <a:ea typeface="+mn-ea"/>
            </a:endParaRPr>
          </a:p>
        </p:txBody>
      </p:sp>
    </p:spTree>
  </p:cSld>
  <p:clrMapOvr>
    <a:masterClrMapping/>
  </p:clrMapOvr>
  <p:transition/>
  <p:timing/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" name="OfficePLUS-1"/>
          <p:cNvSpPr txBox="1"/>
          <p:nvPr/>
        </p:nvSpPr>
        <p:spPr>
          <a:xfrm>
            <a:off x="334963" y="3083392"/>
            <a:ext cx="836295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4800" b="1">
                <a:solidFill>
                  <a:srgbClr val="DA2227"/>
                </a:solidFill>
                <a:effectLst>
                  <a:outerShdw blurRad="76200" dist="38100" dir="2700000" sx="108000" sy="108000" algn="tl" rotWithShape="0">
                    <a:schemeClr val="bg2">
                      <a:lumMod val="90000"/>
                      <a:alpha val="34000"/>
                    </a:schemeClr>
                  </a:outerShdw>
                </a:effectLst>
                <a:latin typeface="思源宋体 Heavy" panose="02020900000000000000" pitchFamily="18" charset="-122"/>
                <a:ea typeface="思源宋体 Heavy" panose="02020900000000000000" pitchFamily="18" charset="-122"/>
                <a:cs typeface="+mn-ea"/>
              </a:defRPr>
            </a:lvl1pPr>
          </a:lstStyle>
          <a:p>
            <a:r>
              <a:rPr lang="zh-CN" altLang="en-US"/>
              <a:t>请输入您的标题</a:t>
            </a:r>
            <a:endParaRPr lang="en-US" altLang="zh-CN"/>
          </a:p>
        </p:txBody>
      </p:sp>
      <p:sp>
        <p:nvSpPr>
          <p:cNvPr id="10" name="OfficePLUS-2"/>
          <p:cNvSpPr txBox="1"/>
          <p:nvPr/>
        </p:nvSpPr>
        <p:spPr>
          <a:xfrm>
            <a:off x="334963" y="2315042"/>
            <a:ext cx="5587855" cy="92333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18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altLang="zh-CN" sz="540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chemeClr val="tx1">
                        <a:lumMod val="65000"/>
                        <a:lumOff val="35000"/>
                      </a:schemeClr>
                    </a:gs>
                  </a:gsLst>
                  <a:lin ang="5400000" scaled="0"/>
                </a:gra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PART 02</a:t>
            </a:r>
            <a:endParaRPr lang="en-US" altLang="zh-CN" sz="54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tx1">
                      <a:lumMod val="65000"/>
                      <a:lumOff val="35000"/>
                    </a:schemeClr>
                  </a:gs>
                </a:gsLst>
                <a:lin ang="5400000" scaled="0"/>
              </a:gra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11" name="OfficePLUS-3"/>
          <p:cNvSpPr txBox="1"/>
          <p:nvPr/>
        </p:nvSpPr>
        <p:spPr>
          <a:xfrm>
            <a:off x="334963" y="4050437"/>
            <a:ext cx="6096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cap="all">
                <a:solidFill>
                  <a:schemeClr val="bg1"/>
                </a:solidFill>
                <a:latin typeface="+mn-ea"/>
              </a:rPr>
              <a:t>Please enter your title</a:t>
            </a:r>
            <a:endParaRPr lang="zh-CN" altLang="en-US" sz="2000" cap="all">
              <a:solidFill>
                <a:schemeClr val="bg1"/>
              </a:solidFill>
              <a:latin typeface="+mn-ea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/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7" name="OfficePLUS-1"/>
          <p:cNvCxnSpPr/>
          <p:nvPr/>
        </p:nvCxnSpPr>
        <p:spPr>
          <a:xfrm flipH="1" flipV="1">
            <a:off x="2177427" y="3605439"/>
            <a:ext cx="0" cy="1393371"/>
          </a:xfrm>
          <a:prstGeom prst="line">
            <a:avLst/>
          </a:prstGeom>
          <a:ln w="15875">
            <a:solidFill>
              <a:srgbClr val="DB222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OfficePLUS-2"/>
          <p:cNvCxnSpPr/>
          <p:nvPr/>
        </p:nvCxnSpPr>
        <p:spPr>
          <a:xfrm flipH="1" flipV="1">
            <a:off x="4962524" y="2754086"/>
            <a:ext cx="0" cy="1393371"/>
          </a:xfrm>
          <a:prstGeom prst="line">
            <a:avLst/>
          </a:prstGeom>
          <a:ln w="15875">
            <a:solidFill>
              <a:srgbClr val="DB222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OfficePLUS-3"/>
          <p:cNvCxnSpPr/>
          <p:nvPr/>
        </p:nvCxnSpPr>
        <p:spPr>
          <a:xfrm flipH="1" flipV="1">
            <a:off x="7751583" y="2329317"/>
            <a:ext cx="0" cy="1393371"/>
          </a:xfrm>
          <a:prstGeom prst="line">
            <a:avLst/>
          </a:prstGeom>
          <a:ln w="15875">
            <a:solidFill>
              <a:srgbClr val="DB222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OfficePLUS-4"/>
          <p:cNvCxnSpPr/>
          <p:nvPr/>
        </p:nvCxnSpPr>
        <p:spPr>
          <a:xfrm flipH="1" flipV="1">
            <a:off x="10037583" y="3115583"/>
            <a:ext cx="0" cy="1393371"/>
          </a:xfrm>
          <a:prstGeom prst="line">
            <a:avLst/>
          </a:prstGeom>
          <a:ln w="15875">
            <a:solidFill>
              <a:srgbClr val="DB222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OfficePLUS-5"/>
          <p:cNvSpPr txBox="1"/>
          <p:nvPr/>
        </p:nvSpPr>
        <p:spPr>
          <a:xfrm>
            <a:off x="1697168" y="2550557"/>
            <a:ext cx="96051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lvl="0" defTabSz="914400">
              <a:defRPr sz="2000" b="1" kern="0" spc="300">
                <a:gradFill>
                  <a:gsLst>
                    <a:gs pos="0">
                      <a:schemeClr val="bg1"/>
                    </a:gs>
                    <a:gs pos="100000">
                      <a:schemeClr val="accent1">
                        <a:lumMod val="40000"/>
                        <a:lumOff val="60000"/>
                      </a:schemeClr>
                    </a:gs>
                  </a:gsLst>
                  <a:lin ang="5400000" scaled="1"/>
                </a:gradFill>
              </a:defRPr>
            </a:lvl1pPr>
          </a:lstStyle>
          <a:p>
            <a:r>
              <a:rPr lang="en-US" altLang="zh-CN">
                <a:solidFill>
                  <a:srgbClr val="DB2229"/>
                </a:solidFill>
                <a:latin typeface="+mj-ea"/>
                <a:ea typeface="+mj-ea"/>
              </a:rPr>
              <a:t>2018</a:t>
            </a:r>
            <a:endParaRPr lang="zh-CN" altLang="en-US">
              <a:solidFill>
                <a:srgbClr val="DB2229"/>
              </a:solidFill>
              <a:latin typeface="+mj-ea"/>
              <a:ea typeface="+mj-ea"/>
            </a:endParaRPr>
          </a:p>
        </p:txBody>
      </p:sp>
      <p:sp>
        <p:nvSpPr>
          <p:cNvPr id="18" name="OfficePLUS-6"/>
          <p:cNvSpPr/>
          <p:nvPr/>
        </p:nvSpPr>
        <p:spPr>
          <a:xfrm>
            <a:off x="1208259" y="2859315"/>
            <a:ext cx="1938337" cy="7013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ea typeface="+mn-ea"/>
              </a:rPr>
              <a:t>在此输入正文内容</a:t>
            </a:r>
            <a:endParaRPr lang="zh-CN" altLang="en-US" sz="1400">
              <a:ea typeface="+mn-ea"/>
            </a:endParaRPr>
          </a:p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ea typeface="+mn-ea"/>
              </a:rPr>
              <a:t>在此输入正文内容</a:t>
            </a:r>
            <a:endParaRPr lang="zh-CN" altLang="en-US" sz="1400">
              <a:ea typeface="+mn-ea"/>
            </a:endParaRPr>
          </a:p>
        </p:txBody>
      </p:sp>
      <p:sp>
        <p:nvSpPr>
          <p:cNvPr id="20" name="OfficePLUS-7"/>
          <p:cNvSpPr txBox="1"/>
          <p:nvPr/>
        </p:nvSpPr>
        <p:spPr>
          <a:xfrm>
            <a:off x="4482265" y="1750457"/>
            <a:ext cx="96051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lvl="0" defTabSz="914400">
              <a:defRPr sz="2000" b="1" kern="0" spc="300">
                <a:gradFill>
                  <a:gsLst>
                    <a:gs pos="0">
                      <a:schemeClr val="bg1"/>
                    </a:gs>
                    <a:gs pos="100000">
                      <a:schemeClr val="accent1">
                        <a:lumMod val="40000"/>
                        <a:lumOff val="60000"/>
                      </a:schemeClr>
                    </a:gs>
                  </a:gsLst>
                  <a:lin ang="5400000" scaled="1"/>
                </a:gradFill>
              </a:defRPr>
            </a:lvl1pPr>
          </a:lstStyle>
          <a:p>
            <a:r>
              <a:rPr lang="en-US" altLang="zh-CN">
                <a:solidFill>
                  <a:srgbClr val="DB2229"/>
                </a:solidFill>
                <a:latin typeface="+mj-ea"/>
                <a:ea typeface="+mj-ea"/>
              </a:rPr>
              <a:t>2019</a:t>
            </a:r>
            <a:endParaRPr lang="zh-CN" altLang="en-US">
              <a:solidFill>
                <a:srgbClr val="DB2229"/>
              </a:solidFill>
              <a:latin typeface="+mj-ea"/>
              <a:ea typeface="+mj-ea"/>
            </a:endParaRPr>
          </a:p>
        </p:txBody>
      </p:sp>
      <p:sp>
        <p:nvSpPr>
          <p:cNvPr id="24" name="OfficePLUS-8"/>
          <p:cNvSpPr/>
          <p:nvPr/>
        </p:nvSpPr>
        <p:spPr>
          <a:xfrm>
            <a:off x="3993356" y="2059215"/>
            <a:ext cx="1938337" cy="7013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ea typeface="+mn-ea"/>
              </a:rPr>
              <a:t>在此输入正文内容</a:t>
            </a:r>
            <a:endParaRPr lang="zh-CN" altLang="en-US" sz="1400">
              <a:ea typeface="+mn-ea"/>
            </a:endParaRPr>
          </a:p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ea typeface="+mn-ea"/>
              </a:rPr>
              <a:t>在此输入正文内容</a:t>
            </a:r>
            <a:endParaRPr lang="zh-CN" altLang="en-US" sz="1400">
              <a:ea typeface="+mn-ea"/>
            </a:endParaRPr>
          </a:p>
        </p:txBody>
      </p:sp>
      <p:sp>
        <p:nvSpPr>
          <p:cNvPr id="26" name="OfficePLUS-9"/>
          <p:cNvSpPr txBox="1"/>
          <p:nvPr/>
        </p:nvSpPr>
        <p:spPr>
          <a:xfrm>
            <a:off x="7271324" y="1344057"/>
            <a:ext cx="96051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lvl="0" defTabSz="914400">
              <a:defRPr sz="2000" b="1" kern="0" spc="300">
                <a:gradFill>
                  <a:gsLst>
                    <a:gs pos="0">
                      <a:schemeClr val="bg1"/>
                    </a:gs>
                    <a:gs pos="100000">
                      <a:schemeClr val="accent1">
                        <a:lumMod val="40000"/>
                        <a:lumOff val="60000"/>
                      </a:schemeClr>
                    </a:gs>
                  </a:gsLst>
                  <a:lin ang="5400000" scaled="1"/>
                </a:gradFill>
              </a:defRPr>
            </a:lvl1pPr>
          </a:lstStyle>
          <a:p>
            <a:r>
              <a:rPr lang="en-US" altLang="zh-CN">
                <a:solidFill>
                  <a:srgbClr val="DB2229"/>
                </a:solidFill>
                <a:latin typeface="+mj-ea"/>
                <a:ea typeface="+mj-ea"/>
              </a:rPr>
              <a:t>2020</a:t>
            </a:r>
            <a:endParaRPr lang="zh-CN" altLang="en-US">
              <a:solidFill>
                <a:srgbClr val="DB2229"/>
              </a:solidFill>
              <a:latin typeface="+mj-ea"/>
              <a:ea typeface="+mj-ea"/>
            </a:endParaRPr>
          </a:p>
        </p:txBody>
      </p:sp>
      <p:sp>
        <p:nvSpPr>
          <p:cNvPr id="30" name="OfficePLUS-10"/>
          <p:cNvSpPr/>
          <p:nvPr/>
        </p:nvSpPr>
        <p:spPr>
          <a:xfrm>
            <a:off x="6782415" y="1589315"/>
            <a:ext cx="1938337" cy="7013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ea typeface="+mn-ea"/>
              </a:rPr>
              <a:t>在此输入正文内容</a:t>
            </a:r>
            <a:endParaRPr lang="zh-CN" altLang="en-US" sz="1400">
              <a:ea typeface="+mn-ea"/>
            </a:endParaRPr>
          </a:p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ea typeface="+mn-ea"/>
              </a:rPr>
              <a:t>在此输入正文内容</a:t>
            </a:r>
            <a:endParaRPr lang="zh-CN" altLang="en-US" sz="1400">
              <a:ea typeface="+mn-ea"/>
            </a:endParaRPr>
          </a:p>
        </p:txBody>
      </p:sp>
      <p:sp>
        <p:nvSpPr>
          <p:cNvPr id="31" name="OfficePLUS-11"/>
          <p:cNvSpPr txBox="1"/>
          <p:nvPr/>
        </p:nvSpPr>
        <p:spPr>
          <a:xfrm>
            <a:off x="9557324" y="2156857"/>
            <a:ext cx="96051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lvl="0" defTabSz="914400">
              <a:defRPr sz="2000" b="1" kern="0" spc="300">
                <a:gradFill>
                  <a:gsLst>
                    <a:gs pos="0">
                      <a:schemeClr val="bg1"/>
                    </a:gs>
                    <a:gs pos="100000">
                      <a:schemeClr val="accent1">
                        <a:lumMod val="40000"/>
                        <a:lumOff val="60000"/>
                      </a:schemeClr>
                    </a:gs>
                  </a:gsLst>
                  <a:lin ang="5400000" scaled="1"/>
                </a:gradFill>
              </a:defRPr>
            </a:lvl1pPr>
          </a:lstStyle>
          <a:p>
            <a:r>
              <a:rPr lang="en-US" altLang="zh-CN">
                <a:solidFill>
                  <a:srgbClr val="DB2229"/>
                </a:solidFill>
                <a:latin typeface="+mj-ea"/>
                <a:ea typeface="+mj-ea"/>
              </a:rPr>
              <a:t>2021</a:t>
            </a:r>
            <a:endParaRPr lang="zh-CN" altLang="en-US">
              <a:solidFill>
                <a:srgbClr val="DB2229"/>
              </a:solidFill>
              <a:latin typeface="+mj-ea"/>
              <a:ea typeface="+mj-ea"/>
            </a:endParaRPr>
          </a:p>
        </p:txBody>
      </p:sp>
      <p:sp>
        <p:nvSpPr>
          <p:cNvPr id="32" name="OfficePLUS-12"/>
          <p:cNvSpPr/>
          <p:nvPr/>
        </p:nvSpPr>
        <p:spPr>
          <a:xfrm>
            <a:off x="9068415" y="2402115"/>
            <a:ext cx="1938337" cy="7013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ea typeface="+mn-ea"/>
              </a:rPr>
              <a:t>在此输入正文内容</a:t>
            </a:r>
            <a:endParaRPr lang="zh-CN" altLang="en-US" sz="1400">
              <a:ea typeface="+mn-ea"/>
            </a:endParaRPr>
          </a:p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ea typeface="+mn-ea"/>
              </a:rPr>
              <a:t>在此输入正文内容</a:t>
            </a:r>
            <a:endParaRPr lang="zh-CN" altLang="en-US" sz="1400">
              <a:ea typeface="+mn-ea"/>
            </a:endParaRPr>
          </a:p>
        </p:txBody>
      </p:sp>
      <p:sp>
        <p:nvSpPr>
          <p:cNvPr id="34" name="OfficePLUS-13"/>
          <p:cNvSpPr txBox="1"/>
          <p:nvPr/>
        </p:nvSpPr>
        <p:spPr>
          <a:xfrm>
            <a:off x="334963" y="333375"/>
            <a:ext cx="32210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4800" b="1">
                <a:solidFill>
                  <a:srgbClr val="DA2227"/>
                </a:solidFill>
                <a:effectLst>
                  <a:outerShdw blurRad="76200" dist="38100" dir="2700000" sx="108000" sy="108000" algn="tl" rotWithShape="0">
                    <a:schemeClr val="bg2">
                      <a:lumMod val="90000"/>
                      <a:alpha val="34000"/>
                    </a:schemeClr>
                  </a:outerShdw>
                </a:effectLst>
                <a:latin typeface="思源宋体 Heavy" panose="02020900000000000000" pitchFamily="18" charset="-122"/>
                <a:ea typeface="思源宋体 Heavy" panose="02020900000000000000" pitchFamily="18" charset="-122"/>
                <a:cs typeface="+mn-ea"/>
              </a:defRPr>
            </a:lvl1pPr>
          </a:lstStyle>
          <a:p>
            <a:r>
              <a:rPr lang="zh-CN" altLang="en-US" sz="2800">
                <a:effectLst/>
              </a:rPr>
              <a:t>请输入您的标题</a:t>
            </a:r>
            <a:endParaRPr lang="en-US" altLang="zh-CN" sz="2800">
              <a:effectLst/>
            </a:endParaRPr>
          </a:p>
        </p:txBody>
      </p:sp>
      <p:sp>
        <p:nvSpPr>
          <p:cNvPr id="36" name="OfficePLUS-14"/>
          <p:cNvSpPr txBox="1"/>
          <p:nvPr/>
        </p:nvSpPr>
        <p:spPr>
          <a:xfrm>
            <a:off x="379413" y="806450"/>
            <a:ext cx="217328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cap="all">
                <a:latin typeface="+mn-ea"/>
              </a:rPr>
              <a:t>Please enter your title</a:t>
            </a:r>
            <a:endParaRPr lang="zh-CN" altLang="en-US" sz="1100" cap="all">
              <a:latin typeface="+mn-ea"/>
            </a:endParaRPr>
          </a:p>
        </p:txBody>
      </p:sp>
      <p:pic>
        <p:nvPicPr>
          <p:cNvPr id="45" name="OfficePLUS-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1872"/>
          <a:stretch>
            <a:fillRect/>
          </a:stretch>
        </p:blipFill>
        <p:spPr>
          <a:xfrm>
            <a:off x="0" y="3392488"/>
            <a:ext cx="12192000" cy="3465512"/>
          </a:xfrm>
          <a:custGeom>
            <a:gdLst>
              <a:gd name="connsiteX0" fmla="*/ 0 w 12192000"/>
              <a:gd name="connsiteY0" fmla="*/ 0 h 3465512"/>
              <a:gd name="connsiteX1" fmla="*/ 12192000 w 12192000"/>
              <a:gd name="connsiteY1" fmla="*/ 0 h 3465512"/>
              <a:gd name="connsiteX2" fmla="*/ 12192000 w 12192000"/>
              <a:gd name="connsiteY2" fmla="*/ 3465512 h 3465512"/>
              <a:gd name="connsiteX3" fmla="*/ 0 w 12192000"/>
              <a:gd name="connsiteY3" fmla="*/ 3465512 h 3465512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3465512">
                <a:moveTo>
                  <a:pt x="0" y="0"/>
                </a:moveTo>
                <a:lnTo>
                  <a:pt x="12192000" y="0"/>
                </a:lnTo>
                <a:lnTo>
                  <a:pt x="12192000" y="3465512"/>
                </a:lnTo>
                <a:lnTo>
                  <a:pt x="0" y="3465512"/>
                </a:lnTo>
                <a:close/>
              </a:path>
            </a:pathLst>
          </a:custGeom>
        </p:spPr>
      </p:pic>
    </p:spTree>
  </p:cSld>
  <p:clrMapOvr>
    <a:masterClrMapping/>
  </p:clrMapOvr>
  <p:transition/>
  <p:timing/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4" name="OfficePLUS-1"/>
          <p:cNvSpPr/>
          <p:nvPr/>
        </p:nvSpPr>
        <p:spPr>
          <a:xfrm>
            <a:off x="8775700" y="1816100"/>
            <a:ext cx="2857500" cy="1638300"/>
          </a:xfrm>
          <a:prstGeom prst="rect">
            <a:avLst/>
          </a:prstGeom>
          <a:solidFill>
            <a:srgbClr val="DA24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OfficePLUS-2"/>
          <p:cNvSpPr/>
          <p:nvPr/>
        </p:nvSpPr>
        <p:spPr>
          <a:xfrm>
            <a:off x="8775700" y="3911600"/>
            <a:ext cx="2857500" cy="1638300"/>
          </a:xfrm>
          <a:prstGeom prst="rect">
            <a:avLst/>
          </a:prstGeom>
          <a:solidFill>
            <a:srgbClr val="DA24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OfficePLUS-3"/>
          <p:cNvSpPr txBox="1"/>
          <p:nvPr/>
        </p:nvSpPr>
        <p:spPr>
          <a:xfrm>
            <a:off x="334963" y="333375"/>
            <a:ext cx="32210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4800" b="1">
                <a:solidFill>
                  <a:srgbClr val="DA2227"/>
                </a:solidFill>
                <a:effectLst>
                  <a:outerShdw blurRad="76200" dist="38100" dir="2700000" sx="108000" sy="108000" algn="tl" rotWithShape="0">
                    <a:schemeClr val="bg2">
                      <a:lumMod val="90000"/>
                      <a:alpha val="34000"/>
                    </a:schemeClr>
                  </a:outerShdw>
                </a:effectLst>
                <a:latin typeface="思源宋体 Heavy" panose="02020900000000000000" pitchFamily="18" charset="-122"/>
                <a:ea typeface="思源宋体 Heavy" panose="02020900000000000000" pitchFamily="18" charset="-122"/>
                <a:cs typeface="+mn-ea"/>
              </a:defRPr>
            </a:lvl1pPr>
          </a:lstStyle>
          <a:p>
            <a:r>
              <a:rPr lang="zh-CN" altLang="en-US" sz="2800">
                <a:effectLst/>
              </a:rPr>
              <a:t>请输入您的标题</a:t>
            </a:r>
            <a:endParaRPr lang="en-US" altLang="zh-CN" sz="2800">
              <a:effectLst/>
            </a:endParaRPr>
          </a:p>
        </p:txBody>
      </p:sp>
      <p:sp>
        <p:nvSpPr>
          <p:cNvPr id="5" name="OfficePLUS-4"/>
          <p:cNvSpPr txBox="1"/>
          <p:nvPr/>
        </p:nvSpPr>
        <p:spPr>
          <a:xfrm>
            <a:off x="379413" y="806450"/>
            <a:ext cx="217328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cap="all">
                <a:latin typeface="+mn-ea"/>
              </a:rPr>
              <a:t>Please enter your title</a:t>
            </a:r>
            <a:endParaRPr lang="zh-CN" altLang="en-US" sz="1100" cap="all">
              <a:latin typeface="+mn-ea"/>
            </a:endParaRPr>
          </a:p>
        </p:txBody>
      </p:sp>
      <p:pic>
        <p:nvPicPr>
          <p:cNvPr id="9" name="OfficePLUS-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0272" y="1818864"/>
            <a:ext cx="2478228" cy="1653938"/>
          </a:xfrm>
          <a:prstGeom prst="rect">
            <a:avLst/>
          </a:prstGeom>
        </p:spPr>
      </p:pic>
      <p:pic>
        <p:nvPicPr>
          <p:cNvPr id="10" name="OfficePLUS-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0272" y="3914364"/>
            <a:ext cx="2478228" cy="1653938"/>
          </a:xfrm>
          <a:prstGeom prst="rect">
            <a:avLst/>
          </a:prstGeom>
        </p:spPr>
      </p:pic>
      <p:pic>
        <p:nvPicPr>
          <p:cNvPr id="11" name="OfficePLUS-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22872" y="1818864"/>
            <a:ext cx="2478228" cy="1653938"/>
          </a:xfrm>
          <a:prstGeom prst="rect">
            <a:avLst/>
          </a:prstGeom>
        </p:spPr>
      </p:pic>
      <p:pic>
        <p:nvPicPr>
          <p:cNvPr id="12" name="OfficePLUS-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22872" y="3914364"/>
            <a:ext cx="2478228" cy="1653938"/>
          </a:xfrm>
          <a:prstGeom prst="rect">
            <a:avLst/>
          </a:prstGeom>
        </p:spPr>
      </p:pic>
      <p:sp>
        <p:nvSpPr>
          <p:cNvPr id="13" name="OfficePLUS-9"/>
          <p:cNvSpPr/>
          <p:nvPr/>
        </p:nvSpPr>
        <p:spPr>
          <a:xfrm>
            <a:off x="3238500" y="1816100"/>
            <a:ext cx="2857500" cy="1638300"/>
          </a:xfrm>
          <a:prstGeom prst="rect">
            <a:avLst/>
          </a:prstGeom>
          <a:solidFill>
            <a:srgbClr val="DA24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OfficePLUS-10"/>
          <p:cNvSpPr/>
          <p:nvPr/>
        </p:nvSpPr>
        <p:spPr>
          <a:xfrm>
            <a:off x="3238500" y="3911600"/>
            <a:ext cx="2857500" cy="1638300"/>
          </a:xfrm>
          <a:prstGeom prst="rect">
            <a:avLst/>
          </a:prstGeom>
          <a:solidFill>
            <a:srgbClr val="DA24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OfficePLUS-11"/>
          <p:cNvSpPr txBox="1"/>
          <p:nvPr/>
        </p:nvSpPr>
        <p:spPr>
          <a:xfrm>
            <a:off x="3387228" y="1988684"/>
            <a:ext cx="57259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lvl="0" defTabSz="914400">
              <a:defRPr sz="2000" b="1" kern="0" spc="300">
                <a:gradFill>
                  <a:gsLst>
                    <a:gs pos="0">
                      <a:schemeClr val="bg1"/>
                    </a:gs>
                    <a:gs pos="100000">
                      <a:schemeClr val="accent1">
                        <a:lumMod val="40000"/>
                        <a:lumOff val="60000"/>
                      </a:schemeClr>
                    </a:gs>
                  </a:gsLst>
                  <a:lin ang="5400000" scaled="1"/>
                </a:gradFill>
              </a:defRPr>
            </a:lvl1pPr>
          </a:lstStyle>
          <a:p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01</a:t>
            </a:r>
            <a:endParaRPr lang="zh-CN" altLang="en-US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0" name="OfficePLUS-12"/>
          <p:cNvSpPr txBox="1"/>
          <p:nvPr/>
        </p:nvSpPr>
        <p:spPr>
          <a:xfrm>
            <a:off x="3387228" y="2372374"/>
            <a:ext cx="195438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lvl="0" defTabSz="914400">
              <a:defRPr sz="2000" b="1" kern="0" spc="300">
                <a:gradFill>
                  <a:gsLst>
                    <a:gs pos="0">
                      <a:schemeClr val="bg1"/>
                    </a:gs>
                    <a:gs pos="100000">
                      <a:schemeClr val="accent1">
                        <a:lumMod val="40000"/>
                        <a:lumOff val="60000"/>
                      </a:schemeClr>
                    </a:gs>
                  </a:gsLst>
                  <a:lin ang="5400000" scaled="1"/>
                </a:gradFill>
              </a:defRPr>
            </a:lvl1pPr>
          </a:lstStyle>
          <a:p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在此输入标题</a:t>
            </a:r>
            <a:endParaRPr lang="zh-CN" altLang="en-US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2" name="OfficePLUS-13"/>
          <p:cNvSpPr/>
          <p:nvPr/>
        </p:nvSpPr>
        <p:spPr>
          <a:xfrm>
            <a:off x="3387228" y="2691142"/>
            <a:ext cx="1938337" cy="7013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solidFill>
                  <a:schemeClr val="bg1"/>
                </a:solidFill>
                <a:ea typeface="+mn-ea"/>
              </a:rPr>
              <a:t>在此输入正文内容</a:t>
            </a:r>
            <a:endParaRPr lang="zh-CN" altLang="en-US" sz="1400">
              <a:solidFill>
                <a:schemeClr val="bg1"/>
              </a:solidFill>
              <a:ea typeface="+mn-ea"/>
            </a:endParaRP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solidFill>
                  <a:schemeClr val="bg1"/>
                </a:solidFill>
                <a:ea typeface="+mn-ea"/>
              </a:rPr>
              <a:t>在此输入正文内容</a:t>
            </a:r>
            <a:endParaRPr lang="zh-CN" altLang="en-US" sz="1400">
              <a:solidFill>
                <a:schemeClr val="bg1"/>
              </a:solidFill>
              <a:ea typeface="+mn-ea"/>
            </a:endParaRPr>
          </a:p>
        </p:txBody>
      </p:sp>
      <p:sp>
        <p:nvSpPr>
          <p:cNvPr id="23" name="OfficePLUS-14"/>
          <p:cNvSpPr txBox="1"/>
          <p:nvPr/>
        </p:nvSpPr>
        <p:spPr>
          <a:xfrm>
            <a:off x="3387228" y="4109584"/>
            <a:ext cx="57259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lvl="0" defTabSz="914400">
              <a:defRPr sz="2000" b="1" kern="0" spc="300">
                <a:gradFill>
                  <a:gsLst>
                    <a:gs pos="0">
                      <a:schemeClr val="bg1"/>
                    </a:gs>
                    <a:gs pos="100000">
                      <a:schemeClr val="accent1">
                        <a:lumMod val="40000"/>
                        <a:lumOff val="60000"/>
                      </a:schemeClr>
                    </a:gs>
                  </a:gsLst>
                  <a:lin ang="5400000" scaled="1"/>
                </a:gradFill>
              </a:defRPr>
            </a:lvl1pPr>
          </a:lstStyle>
          <a:p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03</a:t>
            </a:r>
            <a:endParaRPr lang="zh-CN" altLang="en-US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4" name="OfficePLUS-15"/>
          <p:cNvSpPr txBox="1"/>
          <p:nvPr/>
        </p:nvSpPr>
        <p:spPr>
          <a:xfrm>
            <a:off x="3387228" y="4493274"/>
            <a:ext cx="195438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lvl="0" defTabSz="914400">
              <a:defRPr sz="2000" b="1" kern="0" spc="300">
                <a:gradFill>
                  <a:gsLst>
                    <a:gs pos="0">
                      <a:schemeClr val="bg1"/>
                    </a:gs>
                    <a:gs pos="100000">
                      <a:schemeClr val="accent1">
                        <a:lumMod val="40000"/>
                        <a:lumOff val="60000"/>
                      </a:schemeClr>
                    </a:gs>
                  </a:gsLst>
                  <a:lin ang="5400000" scaled="1"/>
                </a:gradFill>
              </a:defRPr>
            </a:lvl1pPr>
          </a:lstStyle>
          <a:p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在此输入标题</a:t>
            </a:r>
            <a:endParaRPr lang="zh-CN" altLang="en-US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5" name="OfficePLUS-16"/>
          <p:cNvSpPr/>
          <p:nvPr/>
        </p:nvSpPr>
        <p:spPr>
          <a:xfrm>
            <a:off x="3387228" y="4812042"/>
            <a:ext cx="1938337" cy="7013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solidFill>
                  <a:schemeClr val="bg1"/>
                </a:solidFill>
                <a:ea typeface="+mn-ea"/>
              </a:rPr>
              <a:t>在此输入正文内容</a:t>
            </a:r>
            <a:endParaRPr lang="zh-CN" altLang="en-US" sz="1400">
              <a:solidFill>
                <a:schemeClr val="bg1"/>
              </a:solidFill>
              <a:ea typeface="+mn-ea"/>
            </a:endParaRP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solidFill>
                  <a:schemeClr val="bg1"/>
                </a:solidFill>
                <a:ea typeface="+mn-ea"/>
              </a:rPr>
              <a:t>在此输入正文内容</a:t>
            </a:r>
            <a:endParaRPr lang="zh-CN" altLang="en-US" sz="1400">
              <a:solidFill>
                <a:schemeClr val="bg1"/>
              </a:solidFill>
              <a:ea typeface="+mn-ea"/>
            </a:endParaRPr>
          </a:p>
        </p:txBody>
      </p:sp>
      <p:sp>
        <p:nvSpPr>
          <p:cNvPr id="26" name="OfficePLUS-17"/>
          <p:cNvSpPr txBox="1"/>
          <p:nvPr/>
        </p:nvSpPr>
        <p:spPr>
          <a:xfrm>
            <a:off x="9076828" y="4109584"/>
            <a:ext cx="57259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lvl="0" defTabSz="914400">
              <a:defRPr sz="2000" b="1" kern="0" spc="300">
                <a:gradFill>
                  <a:gsLst>
                    <a:gs pos="0">
                      <a:schemeClr val="bg1"/>
                    </a:gs>
                    <a:gs pos="100000">
                      <a:schemeClr val="accent1">
                        <a:lumMod val="40000"/>
                        <a:lumOff val="60000"/>
                      </a:schemeClr>
                    </a:gs>
                  </a:gsLst>
                  <a:lin ang="5400000" scaled="1"/>
                </a:gradFill>
              </a:defRPr>
            </a:lvl1pPr>
          </a:lstStyle>
          <a:p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04</a:t>
            </a:r>
            <a:endParaRPr lang="zh-CN" altLang="en-US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7" name="OfficePLUS-18"/>
          <p:cNvSpPr txBox="1"/>
          <p:nvPr/>
        </p:nvSpPr>
        <p:spPr>
          <a:xfrm>
            <a:off x="9076828" y="4493274"/>
            <a:ext cx="195438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lvl="0" defTabSz="914400">
              <a:defRPr sz="2000" b="1" kern="0" spc="300">
                <a:gradFill>
                  <a:gsLst>
                    <a:gs pos="0">
                      <a:schemeClr val="bg1"/>
                    </a:gs>
                    <a:gs pos="100000">
                      <a:schemeClr val="accent1">
                        <a:lumMod val="40000"/>
                        <a:lumOff val="60000"/>
                      </a:schemeClr>
                    </a:gs>
                  </a:gsLst>
                  <a:lin ang="5400000" scaled="1"/>
                </a:gradFill>
              </a:defRPr>
            </a:lvl1pPr>
          </a:lstStyle>
          <a:p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在此输入标题</a:t>
            </a:r>
            <a:endParaRPr lang="zh-CN" altLang="en-US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8" name="OfficePLUS-19"/>
          <p:cNvSpPr/>
          <p:nvPr/>
        </p:nvSpPr>
        <p:spPr>
          <a:xfrm>
            <a:off x="9076828" y="4812042"/>
            <a:ext cx="1938337" cy="7013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solidFill>
                  <a:schemeClr val="bg1"/>
                </a:solidFill>
                <a:ea typeface="+mn-ea"/>
              </a:rPr>
              <a:t>在此输入正文内容</a:t>
            </a:r>
            <a:endParaRPr lang="zh-CN" altLang="en-US" sz="1400">
              <a:solidFill>
                <a:schemeClr val="bg1"/>
              </a:solidFill>
              <a:ea typeface="+mn-ea"/>
            </a:endParaRP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solidFill>
                  <a:schemeClr val="bg1"/>
                </a:solidFill>
                <a:ea typeface="+mn-ea"/>
              </a:rPr>
              <a:t>在此输入正文内容</a:t>
            </a:r>
            <a:endParaRPr lang="zh-CN" altLang="en-US" sz="1400">
              <a:solidFill>
                <a:schemeClr val="bg1"/>
              </a:solidFill>
              <a:ea typeface="+mn-ea"/>
            </a:endParaRPr>
          </a:p>
        </p:txBody>
      </p:sp>
      <p:sp>
        <p:nvSpPr>
          <p:cNvPr id="29" name="OfficePLUS-20"/>
          <p:cNvSpPr txBox="1"/>
          <p:nvPr/>
        </p:nvSpPr>
        <p:spPr>
          <a:xfrm>
            <a:off x="9076828" y="2025196"/>
            <a:ext cx="57259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lvl="0" defTabSz="914400">
              <a:defRPr sz="2000" b="1" kern="0" spc="300">
                <a:gradFill>
                  <a:gsLst>
                    <a:gs pos="0">
                      <a:schemeClr val="bg1"/>
                    </a:gs>
                    <a:gs pos="100000">
                      <a:schemeClr val="accent1">
                        <a:lumMod val="40000"/>
                        <a:lumOff val="60000"/>
                      </a:schemeClr>
                    </a:gs>
                  </a:gsLst>
                  <a:lin ang="5400000" scaled="1"/>
                </a:gradFill>
              </a:defRPr>
            </a:lvl1pPr>
          </a:lstStyle>
          <a:p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02</a:t>
            </a:r>
            <a:endParaRPr lang="zh-CN" altLang="en-US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30" name="OfficePLUS-21"/>
          <p:cNvSpPr txBox="1"/>
          <p:nvPr/>
        </p:nvSpPr>
        <p:spPr>
          <a:xfrm>
            <a:off x="9076828" y="2408886"/>
            <a:ext cx="195438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lvl="0" defTabSz="914400">
              <a:defRPr sz="2000" b="1" kern="0" spc="300">
                <a:gradFill>
                  <a:gsLst>
                    <a:gs pos="0">
                      <a:schemeClr val="bg1"/>
                    </a:gs>
                    <a:gs pos="100000">
                      <a:schemeClr val="accent1">
                        <a:lumMod val="40000"/>
                        <a:lumOff val="60000"/>
                      </a:schemeClr>
                    </a:gs>
                  </a:gsLst>
                  <a:lin ang="5400000" scaled="1"/>
                </a:gradFill>
              </a:defRPr>
            </a:lvl1pPr>
          </a:lstStyle>
          <a:p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在此输入标题</a:t>
            </a:r>
            <a:endParaRPr lang="zh-CN" altLang="en-US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31" name="OfficePLUS-22"/>
          <p:cNvSpPr/>
          <p:nvPr/>
        </p:nvSpPr>
        <p:spPr>
          <a:xfrm>
            <a:off x="9076828" y="2727654"/>
            <a:ext cx="1938337" cy="7013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solidFill>
                  <a:schemeClr val="bg1"/>
                </a:solidFill>
                <a:ea typeface="+mn-ea"/>
              </a:rPr>
              <a:t>在此输入正文内容</a:t>
            </a:r>
            <a:endParaRPr lang="zh-CN" altLang="en-US" sz="1400">
              <a:solidFill>
                <a:schemeClr val="bg1"/>
              </a:solidFill>
              <a:ea typeface="+mn-ea"/>
            </a:endParaRP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solidFill>
                  <a:schemeClr val="bg1"/>
                </a:solidFill>
                <a:ea typeface="+mn-ea"/>
              </a:rPr>
              <a:t>在此输入正文内容</a:t>
            </a:r>
            <a:endParaRPr lang="zh-CN" altLang="en-US" sz="1400">
              <a:solidFill>
                <a:schemeClr val="bg1"/>
              </a:solidFill>
              <a:ea typeface="+mn-ea"/>
            </a:endParaRPr>
          </a:p>
        </p:txBody>
      </p:sp>
    </p:spTree>
  </p:cSld>
  <p:clrMapOvr>
    <a:masterClrMapping/>
  </p:clrMapOvr>
  <p:transition/>
  <p:timing/>
</p:sld>
</file>

<file path=ppt/tags/tag1.xml><?xml version="1.0" encoding="utf-8"?>
<p:tagLst xmlns:p="http://schemas.openxmlformats.org/presentationml/2006/main">
  <p:tag name="AS_NET" val="4.0.30319.42000"/>
  <p:tag name="AS_OS" val="Microsoft Windows NT 6.1.7601 Service Pack 1"/>
  <p:tag name="AS_RELEASE_DATE" val="2023.09.14"/>
  <p:tag name="AS_TITLE" val="Aspose.Slides for .NET 4.0 Client Profile"/>
  <p:tag name="AS_VERSION" val="23.9"/>
  <p:tag name="COMMONDATA" val="eyJoZGlkIjoiNGUwYjA4ZWY2NjA5ODhlZjcwNTFkMjRlOTA5YTE4MWMifQ=="/>
</p:tagLst>
</file>

<file path=ppt/theme/theme1.xml><?xml version="1.0" encoding="utf-8"?>
<a:theme xmlns:r="http://schemas.openxmlformats.org/officeDocument/2006/relationships" xmlns:a="http://schemas.openxmlformats.org/drawingml/2006/main" name="Office PLUS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3">
      <a:majorFont>
        <a:latin typeface="思源宋体 Heavy"/>
        <a:ea typeface="思源宋体 Heavy"/>
        <a:cs typeface="Arial"/>
      </a:majorFont>
      <a:minorFont>
        <a:latin typeface="微软雅黑 Light"/>
        <a:ea typeface="微软雅黑 Light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1_Office 主题">
  <a:themeElements>
    <a:clrScheme name="蓝色 II">
      <a:dk1>
        <a:sysClr val="windowText" lastClr="000000"/>
      </a:dk1>
      <a:lt1>
        <a:sysClr val="window" lastClr="FFFFFF"/>
      </a:lt1>
      <a:dk2>
        <a:srgbClr val="335B74"/>
      </a:dk2>
      <a:lt2>
        <a:srgbClr val="DFE3E5"/>
      </a:lt2>
      <a:accent1>
        <a:srgbClr val="1CADE4"/>
      </a:accent1>
      <a:accent2>
        <a:srgbClr val="2683C6"/>
      </a:accent2>
      <a:accent3>
        <a:srgbClr val="27CED7"/>
      </a:accent3>
      <a:accent4>
        <a:srgbClr val="42BA97"/>
      </a:accent4>
      <a:accent5>
        <a:srgbClr val="3E8853"/>
      </a:accent5>
      <a:accent6>
        <a:srgbClr val="62A39F"/>
      </a:accent6>
      <a:hlink>
        <a:srgbClr val="6EAC1C"/>
      </a:hlink>
      <a:folHlink>
        <a:srgbClr val="B26B02"/>
      </a:folHlink>
    </a:clrScheme>
    <a:fontScheme name="4c4fwmk4">
      <a:majorFont>
        <a:latin typeface="微软雅黑 Light"/>
        <a:ea typeface="微軟正黑體"/>
        <a:cs typeface="Arial"/>
      </a:majorFont>
      <a:minorFont>
        <a:latin typeface="微软雅黑 Light"/>
        <a:ea typeface="微軟正黑體"/>
        <a:cs typeface="Arial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等线 Light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等线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/>
  <PresentationFormat>宽屏</PresentationFormat>
  <Paragraphs>177</Paragraphs>
  <Slides>18</Slides>
  <Notes>0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11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baseType="lpstr" size="30">
      <vt:lpstr>Arial</vt:lpstr>
      <vt:lpstr>思源宋体 Heavy</vt:lpstr>
      <vt:lpstr>微软雅黑 Light</vt:lpstr>
      <vt:lpstr>微軟正黑體</vt:lpstr>
      <vt:lpstr>Segoe UI Light</vt:lpstr>
      <vt:lpstr>微软雅黑</vt:lpstr>
      <vt:lpstr>Century Gothic</vt:lpstr>
      <vt:lpstr>等线 Light</vt:lpstr>
      <vt:lpstr>等线</vt:lpstr>
      <vt:lpstr>阿里巴巴普惠体 B</vt:lpstr>
      <vt:lpstr>Segoe UI</vt:lpstr>
      <vt:lpstr>Office PLUS​​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.NET</Application>
  <AppVersion>23.0900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title>PowerPoint 演示文稿</dc:title>
  <dc:creator>叶 宏泽</dc:creator>
  <cp:lastModifiedBy>明天 </cp:lastModifiedBy>
  <cp:revision>84</cp:revision>
  <dcterms:created xsi:type="dcterms:W3CDTF">2020-07-02T08:30:00Z</dcterms:created>
  <dcterms:modified xsi:type="dcterms:W3CDTF">2023-10-16T16:05:38Z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ICV">
    <vt:lpwstr>A809EAC2DCE94A9DB807BE69A2DE18B6_12</vt:lpwstr>
  </property>
  <property fmtid="{D5CDD505-2E9C-101B-9397-08002B2CF9AE}" pid="3" name="KSOProductBuildVer">
    <vt:lpwstr>2052-12.1.0.15712</vt:lpwstr>
  </property>
</Properties>
</file>